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360" r:id="rId7"/>
    <p:sldId id="281" r:id="rId8"/>
    <p:sldId id="282" r:id="rId9"/>
    <p:sldId id="283" r:id="rId10"/>
    <p:sldId id="287" r:id="rId11"/>
    <p:sldId id="286" r:id="rId12"/>
    <p:sldId id="284" r:id="rId13"/>
    <p:sldId id="288" r:id="rId14"/>
    <p:sldId id="270" r:id="rId15"/>
    <p:sldId id="299" r:id="rId16"/>
    <p:sldId id="260" r:id="rId17"/>
    <p:sldId id="261" r:id="rId18"/>
    <p:sldId id="289" r:id="rId19"/>
    <p:sldId id="290" r:id="rId20"/>
    <p:sldId id="291" r:id="rId21"/>
    <p:sldId id="293" r:id="rId22"/>
    <p:sldId id="300" r:id="rId23"/>
    <p:sldId id="301" r:id="rId24"/>
    <p:sldId id="292" r:id="rId25"/>
    <p:sldId id="294" r:id="rId26"/>
    <p:sldId id="309" r:id="rId27"/>
    <p:sldId id="311" r:id="rId28"/>
    <p:sldId id="310" r:id="rId29"/>
    <p:sldId id="295" r:id="rId30"/>
    <p:sldId id="312" r:id="rId31"/>
    <p:sldId id="313" r:id="rId32"/>
    <p:sldId id="303" r:id="rId33"/>
    <p:sldId id="302" r:id="rId34"/>
    <p:sldId id="314" r:id="rId35"/>
    <p:sldId id="304" r:id="rId36"/>
    <p:sldId id="315" r:id="rId37"/>
    <p:sldId id="30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30" r:id="rId46"/>
    <p:sldId id="323" r:id="rId47"/>
    <p:sldId id="325" r:id="rId48"/>
    <p:sldId id="326" r:id="rId49"/>
    <p:sldId id="331" r:id="rId50"/>
    <p:sldId id="333" r:id="rId51"/>
    <p:sldId id="327" r:id="rId52"/>
    <p:sldId id="334" r:id="rId53"/>
    <p:sldId id="328" r:id="rId54"/>
    <p:sldId id="335" r:id="rId55"/>
    <p:sldId id="329" r:id="rId56"/>
    <p:sldId id="343" r:id="rId57"/>
    <p:sldId id="336" r:id="rId58"/>
    <p:sldId id="271" r:id="rId59"/>
    <p:sldId id="339" r:id="rId60"/>
    <p:sldId id="344" r:id="rId61"/>
    <p:sldId id="351" r:id="rId62"/>
    <p:sldId id="352" r:id="rId63"/>
    <p:sldId id="353" r:id="rId64"/>
    <p:sldId id="346" r:id="rId65"/>
    <p:sldId id="347" r:id="rId66"/>
    <p:sldId id="348" r:id="rId67"/>
    <p:sldId id="349" r:id="rId68"/>
    <p:sldId id="350" r:id="rId69"/>
    <p:sldId id="354" r:id="rId70"/>
    <p:sldId id="355" r:id="rId71"/>
    <p:sldId id="357" r:id="rId72"/>
    <p:sldId id="361" r:id="rId73"/>
    <p:sldId id="35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me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 &amp;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B88E2-28F9-4489-B88F-EC69616C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7" y="2355486"/>
            <a:ext cx="10855685" cy="30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A6A4F-27D4-4725-BA1F-32FEEE09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53" y="1916309"/>
            <a:ext cx="9492538" cy="38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2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9E010-F1C6-4E19-B73F-5C4AE07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110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Bitmap Image" r:id="rId5" imgW="8744040" imgH="3753000" progId="Paint.Picture">
                  <p:embed/>
                </p:oleObj>
              </mc:Choice>
              <mc:Fallback>
                <p:oleObj name="Bitmap Image" r:id="rId5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428700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2311</Words>
  <Application>Microsoft Office PowerPoint</Application>
  <PresentationFormat>Widescreen</PresentationFormat>
  <Paragraphs>453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ABOUT ME &amp; ABP FRAMEWORK</vt:lpstr>
      <vt:lpstr>About me: Halil İbrahim Kalkan</vt:lpstr>
      <vt:lpstr>The ABP FRAMEWORK project https://abp.io  ---  https://github.com/abpframework</vt:lpstr>
      <vt:lpstr>INTRODUCTION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Synchronous communication: data duplication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166</cp:revision>
  <dcterms:created xsi:type="dcterms:W3CDTF">2022-02-27T10:42:11Z</dcterms:created>
  <dcterms:modified xsi:type="dcterms:W3CDTF">2022-05-08T09:00:09Z</dcterms:modified>
</cp:coreProperties>
</file>