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325" r:id="rId23"/>
    <p:sldId id="321" r:id="rId24"/>
    <p:sldId id="322" r:id="rId25"/>
    <p:sldId id="323" r:id="rId26"/>
    <p:sldId id="324" r:id="rId27"/>
    <p:sldId id="326" r:id="rId28"/>
    <p:sldId id="328" r:id="rId29"/>
    <p:sldId id="327" r:id="rId30"/>
    <p:sldId id="332" r:id="rId31"/>
    <p:sldId id="287" r:id="rId32"/>
    <p:sldId id="289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292" r:id="rId41"/>
    <p:sldId id="301" r:id="rId42"/>
    <p:sldId id="302" r:id="rId43"/>
    <p:sldId id="316" r:id="rId44"/>
    <p:sldId id="317" r:id="rId45"/>
    <p:sldId id="318" r:id="rId46"/>
    <p:sldId id="319" r:id="rId47"/>
    <p:sldId id="320" r:id="rId48"/>
    <p:sldId id="304" r:id="rId49"/>
    <p:sldId id="303" r:id="rId50"/>
    <p:sldId id="330" r:id="rId51"/>
    <p:sldId id="329" r:id="rId52"/>
    <p:sldId id="306" r:id="rId53"/>
    <p:sldId id="308" r:id="rId54"/>
    <p:sldId id="309" r:id="rId55"/>
    <p:sldId id="331" r:id="rId56"/>
    <p:sldId id="305" r:id="rId57"/>
    <p:sldId id="311" r:id="rId58"/>
    <p:sldId id="312" r:id="rId59"/>
    <p:sldId id="313" r:id="rId60"/>
    <p:sldId id="266" r:id="rId61"/>
    <p:sldId id="31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Best Practices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own isolated database schema (tables, views, stored procedures… etc.).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foreign keys.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depend on and manipulate (extend) other module’s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different ORM or database provider (EF Core, Dapper, MongoDB… etc.) or even a module may support multiple providers.</a:t>
            </a:r>
          </a:p>
        </p:txBody>
      </p: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83917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Schema/Database Sharing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use &amp; extend other module’s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schema only if it directly depends on that module as a project/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dll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If two modules share a common schema part, a 3</a:t>
            </a:r>
            <a:r>
              <a:rPr lang="en-US" sz="16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 can be created that owns the common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have its own physical database or a single physical database may contain more than one module schema.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36373"/>
          </a:xfrm>
        </p:spPr>
        <p:txBody>
          <a:bodyPr anchor="b">
            <a:normAutofit/>
          </a:bodyPr>
          <a:lstStyle/>
          <a:p>
            <a:pPr algn="l"/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 Packages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0E0EB-AF06-43EB-BF56-0C3FA12E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6" y="1807056"/>
            <a:ext cx="4501370" cy="285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22BA4-939F-408A-9531-E4AADC484F65}"/>
              </a:ext>
            </a:extLst>
          </p:cNvPr>
          <p:cNvSpPr txBox="1"/>
          <p:nvPr/>
        </p:nvSpPr>
        <p:spPr>
          <a:xfrm>
            <a:off x="7176070" y="1437724"/>
            <a:ext cx="343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package.json</a:t>
            </a:r>
            <a:r>
              <a:rPr lang="en-US" u="sng" dirty="0"/>
              <a:t>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F2BA40-F23B-4FA8-BD5D-60F5F8EB0C2C}"/>
              </a:ext>
            </a:extLst>
          </p:cNvPr>
          <p:cNvSpPr txBox="1">
            <a:spLocks/>
          </p:cNvSpPr>
          <p:nvPr/>
        </p:nvSpPr>
        <p:spPr>
          <a:xfrm>
            <a:off x="738908" y="2330715"/>
            <a:ext cx="4565286" cy="1700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Ensures that all modules use the same version of the library.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configuration to copy files from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095DE-3204-429D-B13A-AE8472B6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2" y="4871033"/>
            <a:ext cx="9750632" cy="151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77B16-95A9-4EC5-93D4-F0F8E87DD61E}"/>
              </a:ext>
            </a:extLst>
          </p:cNvPr>
          <p:cNvSpPr txBox="1"/>
          <p:nvPr/>
        </p:nvSpPr>
        <p:spPr>
          <a:xfrm>
            <a:off x="257312" y="4520604"/>
            <a:ext cx="44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abp.resourcemapping.js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may provide a theme system to allow applications;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 abstractions for themes (menu, toolbar, footer…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Features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theming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19" y="383332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Flexible Localization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331319" y="1172511"/>
            <a:ext cx="5566358" cy="483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should have an isolated localization resource.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may pre-define UI localization texts for several languages and can be translated later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May share some localization texts between modules (inheritance)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localization texts of a module (extend)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to the Virtual File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Reuse same texts from JavaScript 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Dynamically override texts (by database)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1C3D-2474-421C-82D5-A71D83D5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757"/>
            <a:ext cx="5674778" cy="3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7835925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 </a:t>
            </a:r>
            <a:r>
              <a:rPr lang="en-US" sz="40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IStringLocalizerFactory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59C17-C57F-468C-A292-6E6CFBE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2079995"/>
            <a:ext cx="10326384" cy="374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F7625-3EEB-4E5E-85E7-32B1806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7" y="2742155"/>
            <a:ext cx="8636545" cy="3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actual functionality (application layer) as a remote HTTP (REST) service via C# Client.</a:t>
            </a:r>
          </a:p>
        </p:txBody>
      </p:sp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97" y="457025"/>
            <a:ext cx="5911448" cy="80534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E8E5D-F4FD-4B9D-9C17-D8F1E728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0" y="1524630"/>
            <a:ext cx="7290584" cy="45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51" y="391647"/>
            <a:ext cx="5896784" cy="7912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0" y="1375793"/>
            <a:ext cx="10143660" cy="4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3309369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deployed as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deployed, updated, versioned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1991</Words>
  <Application>Microsoft Office PowerPoint</Application>
  <PresentationFormat>Widescreen</PresentationFormat>
  <Paragraphs>382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Best Practices</vt:lpstr>
      <vt:lpstr>Schema/Database Sharing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 Standard Packages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Theming</vt:lpstr>
      <vt:lpstr>Theme Features</vt:lpstr>
      <vt:lpstr>Theme Base</vt:lpstr>
      <vt:lpstr>Flexible Localization</vt:lpstr>
      <vt:lpstr>Replace IStringLocalizerFactory</vt:lpstr>
      <vt:lpstr>Using a Module as a Remote Service (Microservice?)</vt:lpstr>
      <vt:lpstr>How to Use a module?</vt:lpstr>
      <vt:lpstr>Module layers/projects</vt:lpstr>
      <vt:lpstr>Module layers/projects</vt:lpstr>
      <vt:lpstr>Embed a module</vt:lpstr>
      <vt:lpstr>Use as a Remote Service</vt:lpstr>
      <vt:lpstr>Embed UI, Use as a Remote Service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118</cp:revision>
  <dcterms:created xsi:type="dcterms:W3CDTF">2018-08-16T07:55:06Z</dcterms:created>
  <dcterms:modified xsi:type="dcterms:W3CDTF">2018-08-29T06:35:14Z</dcterms:modified>
</cp:coreProperties>
</file>