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287" r:id="rId23"/>
    <p:sldId id="288" r:id="rId24"/>
    <p:sldId id="289" r:id="rId25"/>
    <p:sldId id="290" r:id="rId26"/>
    <p:sldId id="293" r:id="rId27"/>
    <p:sldId id="294" r:id="rId28"/>
    <p:sldId id="295" r:id="rId29"/>
    <p:sldId id="296" r:id="rId30"/>
    <p:sldId id="297" r:id="rId31"/>
    <p:sldId id="298" r:id="rId32"/>
    <p:sldId id="292" r:id="rId33"/>
    <p:sldId id="301" r:id="rId34"/>
    <p:sldId id="302" r:id="rId35"/>
    <p:sldId id="300" r:id="rId36"/>
    <p:sldId id="304" r:id="rId37"/>
    <p:sldId id="303" r:id="rId38"/>
    <p:sldId id="306" r:id="rId39"/>
    <p:sldId id="308" r:id="rId40"/>
    <p:sldId id="309" r:id="rId41"/>
    <p:sldId id="305" r:id="rId42"/>
    <p:sldId id="311" r:id="rId43"/>
    <p:sldId id="312" r:id="rId44"/>
    <p:sldId id="313" r:id="rId45"/>
    <p:sldId id="266" r:id="rId46"/>
    <p:sldId id="315" r:id="rId47"/>
    <p:sldId id="310" r:id="rId48"/>
    <p:sldId id="314" r:id="rId49"/>
    <p:sldId id="261" r:id="rId50"/>
    <p:sldId id="291" r:id="rId51"/>
    <p:sldId id="262" r:id="rId52"/>
    <p:sldId id="263" r:id="rId53"/>
    <p:sldId id="264" r:id="rId54"/>
    <p:sldId id="26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schema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Application/business code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API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 Pages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Investigate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ROOT MODULE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PLUGIN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CONFIGURE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INITIALIZE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Pyhsical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Static files under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Embedded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Module files for UI views, localization, static resources…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Overriding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557775" y="1283479"/>
            <a:ext cx="2189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221723" y="131112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View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0"/>
            <a:ext cx="1259640" cy="10430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0" y="2076561"/>
            <a:ext cx="1231991" cy="1116896"/>
          </a:xfrm>
          <a:prstGeom prst="curvedConnector3">
            <a:avLst>
              <a:gd name="adj1" fmla="val 47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EADB-D33B-4F3E-ACA0-8CBAC8F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8" y="2400784"/>
            <a:ext cx="9700131" cy="33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CB964-8A37-4AD0-A843-66F2999C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285673"/>
            <a:ext cx="9853684" cy="22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" y="5176868"/>
            <a:ext cx="2877198" cy="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07192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NPM/Yarn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depend on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version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 a set of common libraries.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556635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NPM/Yarn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depend on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version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Copy just needed files from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node_modules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/libs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 to the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TODOOOOOOOO!</a:t>
            </a:r>
          </a:p>
        </p:txBody>
      </p:sp>
    </p:spTree>
    <p:extLst>
      <p:ext uri="{BB962C8B-B14F-4D97-AF65-F5344CB8AC3E}">
        <p14:creationId xmlns:p14="http://schemas.microsoft.com/office/powerpoint/2010/main" val="191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distributed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Virtual File System.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prevent duplication 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dependencies to the bundle/page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separately developed, isolated and integrated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reuse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Use same module by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a single-file (and it’s dependencies) as a bundle: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41557"/>
            <a:ext cx="5855409" cy="433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1641557"/>
            <a:ext cx="5286750" cy="4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framework should provide toolbars, menus, header/footer areas, alert areas, sidebars, content areas and so on…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TODO: Create a layout illustration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36" y="323974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2035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functionality as a remote HTTP (REST) service via C# Client.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24" y="2220686"/>
            <a:ext cx="6975235" cy="30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Lack of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needs to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module-independent common functionalities. Some examples: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 job system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Sending email &amp; SMS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Multi-tenancy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Object2Object mapping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utilities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Extensibility &amp;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&amp; modules should be easily configurable, customizable and extensible: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a service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 methods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Extension points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options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Extending/</a:t>
            </a: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Deriving entities</a:t>
            </a: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85FDCD-746F-4F0E-8A2D-C82A599F7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7" y="1179079"/>
            <a:ext cx="5999788" cy="4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Mia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Dolor Sit </a:t>
            </a:r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15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 directly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injects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547922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8EF8C-3DAD-4FC9-9B38-D069D41E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4068623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numCol="1"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 numCol="1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1093211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4C2F35F-4153-4064-9360-4B8B6B0FE40B}"/>
              </a:ext>
            </a:extLst>
          </p:cNvPr>
          <p:cNvSpPr txBox="1">
            <a:spLocks/>
          </p:cNvSpPr>
          <p:nvPr/>
        </p:nvSpPr>
        <p:spPr>
          <a:xfrm>
            <a:off x="6208496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6215" y="361199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functionalities are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into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module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Still deployed as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unit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 become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microservice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communication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Messaging…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microservice is separately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deployed, updated, versioned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2020</Words>
  <Application>Microsoft Office PowerPoint</Application>
  <PresentationFormat>Widescreen</PresentationFormat>
  <Paragraphs>331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Virtual File System</vt:lpstr>
      <vt:lpstr>Virtual File System IFileProvider Interface</vt:lpstr>
      <vt:lpstr>Virtual File System Configure Razor View Engine</vt:lpstr>
      <vt:lpstr>Virtual File System Replace Static File Middleware</vt:lpstr>
      <vt:lpstr>Depending on 3-rd Party JS/CSS Libraries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UI Layout</vt:lpstr>
      <vt:lpstr>Menu Contributor</vt:lpstr>
      <vt:lpstr>Menu Contributor</vt:lpstr>
      <vt:lpstr>UI Layout</vt:lpstr>
      <vt:lpstr>Using a Module as a Remote Service (Microservice?)</vt:lpstr>
      <vt:lpstr>How to Use a module?</vt:lpstr>
      <vt:lpstr>Embed a module</vt:lpstr>
      <vt:lpstr>Use as a Remote Service</vt:lpstr>
      <vt:lpstr>Embed UI, Use as a Remote Service</vt:lpstr>
      <vt:lpstr>In-Process Event Bus</vt:lpstr>
      <vt:lpstr>Sample Event Handler</vt:lpstr>
      <vt:lpstr>Trigger An Event</vt:lpstr>
      <vt:lpstr>Distributed Event Bus/Queue</vt:lpstr>
      <vt:lpstr>Common Infrastructure</vt:lpstr>
      <vt:lpstr>Extensibility &amp; Customization</vt:lpstr>
      <vt:lpstr>What is a Modular Application</vt:lpstr>
      <vt:lpstr>Lorem Ipsum Mia Dolor Sit Amet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83</cp:revision>
  <dcterms:created xsi:type="dcterms:W3CDTF">2018-08-16T07:55:06Z</dcterms:created>
  <dcterms:modified xsi:type="dcterms:W3CDTF">2018-08-23T08:11:59Z</dcterms:modified>
</cp:coreProperties>
</file>