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1" r:id="rId7"/>
    <p:sldId id="260" r:id="rId8"/>
    <p:sldId id="266" r:id="rId9"/>
    <p:sldId id="261" r:id="rId10"/>
    <p:sldId id="264" r:id="rId11"/>
    <p:sldId id="263" r:id="rId12"/>
    <p:sldId id="274" r:id="rId13"/>
    <p:sldId id="267" r:id="rId14"/>
    <p:sldId id="268" r:id="rId15"/>
    <p:sldId id="265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Functionalities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backend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Logout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(authorization code flow)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elcome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(home)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screen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(CRUD)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profile picture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(camera, gallery, etc)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(light / dark)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witch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language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sz="3300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Full source code </a:t>
            </a:r>
            <a:r>
              <a:rPr lang="tr-TR" sz="3300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included in with startup template. No closed library!</a:t>
            </a:r>
            <a:endParaRPr lang="en-US" sz="3300" i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Lat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est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Releases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</a:p>
          <a:p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Latest &amp; the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7.3.0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was 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7.3.1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has been released today!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539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Agenda</vt:lpstr>
      <vt:lpstr>The Latest &amp; the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  <vt:lpstr>Pre-Built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57</cp:revision>
  <dcterms:created xsi:type="dcterms:W3CDTF">2022-02-27T10:42:11Z</dcterms:created>
  <dcterms:modified xsi:type="dcterms:W3CDTF">2023-07-27T16:54:02Z</dcterms:modified>
</cp:coreProperties>
</file>