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8" r:id="rId22"/>
    <p:sldId id="270" r:id="rId23"/>
    <p:sldId id="299" r:id="rId24"/>
    <p:sldId id="260" r:id="rId25"/>
    <p:sldId id="261" r:id="rId26"/>
    <p:sldId id="289" r:id="rId27"/>
    <p:sldId id="290" r:id="rId28"/>
    <p:sldId id="291" r:id="rId29"/>
    <p:sldId id="293" r:id="rId30"/>
    <p:sldId id="300" r:id="rId31"/>
    <p:sldId id="301" r:id="rId32"/>
    <p:sldId id="292" r:id="rId33"/>
    <p:sldId id="294" r:id="rId34"/>
    <p:sldId id="309" r:id="rId35"/>
    <p:sldId id="311" r:id="rId36"/>
    <p:sldId id="310" r:id="rId37"/>
    <p:sldId id="295" r:id="rId38"/>
    <p:sldId id="312" r:id="rId39"/>
    <p:sldId id="313" r:id="rId40"/>
    <p:sldId id="303" r:id="rId41"/>
    <p:sldId id="302" r:id="rId42"/>
    <p:sldId id="314" r:id="rId43"/>
    <p:sldId id="304" r:id="rId44"/>
    <p:sldId id="315" r:id="rId45"/>
    <p:sldId id="305" r:id="rId46"/>
    <p:sldId id="306" r:id="rId47"/>
    <p:sldId id="307" r:id="rId48"/>
    <p:sldId id="308" r:id="rId49"/>
    <p:sldId id="271" r:id="rId50"/>
    <p:sldId id="262" r:id="rId51"/>
    <p:sldId id="263" r:id="rId52"/>
    <p:sldId id="264" r:id="rId53"/>
    <p:sldId id="265" r:id="rId54"/>
    <p:sldId id="266" r:id="rId55"/>
    <p:sldId id="267" r:id="rId56"/>
    <p:sldId id="268" r:id="rId57"/>
    <p:sldId id="297" r:id="rId58"/>
    <p:sldId id="29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MicroservicePremi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b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https://martinfowler.com/bliki/MicroservicePremium.html</a:t>
            </a: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59F34-74D6-4659-BC39-6C783F53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49425"/>
            <a:ext cx="2457450" cy="47434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A5EA06-CB2A-434B-93F9-67362456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hosting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9F67-5DDE-4501-B1BB-D73B76D7E0EA}"/>
              </a:ext>
            </a:extLst>
          </p:cNvPr>
          <p:cNvSpPr txBox="1"/>
          <p:nvPr/>
        </p:nvSpPr>
        <p:spPr>
          <a:xfrm>
            <a:off x="3792325" y="1752715"/>
            <a:ext cx="80500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ECommerce.UI.Host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ECommerce.UI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data access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5FB43-CE87-4D57-91ED-93579D1D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42" y="2765508"/>
            <a:ext cx="4279573" cy="163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C89EF-28B1-4DB2-8C62-CE0E7183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74" y="2676340"/>
            <a:ext cx="3981432" cy="18867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757136" y="3395376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Adding HTTP (REST) APIs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8F0D5-F545-4FE3-A32A-3C26C6BC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01" y="2477046"/>
            <a:ext cx="3947607" cy="218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C5CE4-0394-4EBF-B639-5EFCD72B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7047"/>
            <a:ext cx="3965725" cy="18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Implementing layering for Domain-Driven Design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12A5-CB0F-4C05-A6AD-2326D314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498"/>
            <a:ext cx="3590229" cy="2087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2C0A9-0D31-4DF9-8319-36B876F1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68" y="2267364"/>
            <a:ext cx="3633836" cy="23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7016DD3-18BE-4C58-B00E-2170321E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Module specific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classes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CCB8943-75A6-4EC0-A721-2BEA9F406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63435"/>
              </p:ext>
            </p:extLst>
          </p:nvPr>
        </p:nvGraphicFramePr>
        <p:xfrm>
          <a:off x="838200" y="1690688"/>
          <a:ext cx="88011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Bitmap Image" r:id="rId4" imgW="8801280" imgH="2933640" progId="Paint.Picture">
                  <p:embed/>
                </p:oleObj>
              </mc:Choice>
              <mc:Fallback>
                <p:oleObj name="Bitmap Image" r:id="rId4" imgW="8801280" imgH="2933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8011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437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Unified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 database migrations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282F496-B9C9-42A7-B49C-CA768B5517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87159"/>
              </p:ext>
            </p:extLst>
          </p:nvPr>
        </p:nvGraphicFramePr>
        <p:xfrm>
          <a:off x="838200" y="1690688"/>
          <a:ext cx="874395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743950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972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connection string management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91E7B-9FE1-4D2D-A95B-145180A9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56897" cy="85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F2816-9819-42AE-88BE-09880917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21166"/>
            <a:ext cx="10956898" cy="1015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6CFB5-074E-46FC-BB75-11B7949350E7}"/>
              </a:ext>
            </a:extLst>
          </p:cNvPr>
          <p:cNvSpPr txBox="1"/>
          <p:nvPr/>
        </p:nvSpPr>
        <p:spPr>
          <a:xfrm>
            <a:off x="838199" y="4314379"/>
            <a:ext cx="10956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TODO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DbContext</a:t>
            </a:r>
            <a:r>
              <a:rPr lang="en-US" sz="2400" dirty="0"/>
              <a:t>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Connection string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Managing database connections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40831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43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98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3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491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1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1297</Words>
  <Application>Microsoft Office PowerPoint</Application>
  <PresentationFormat>Widescreen</PresentationFormat>
  <Paragraphs>242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Euclid Circular B</vt:lpstr>
      <vt:lpstr>Office Theme</vt:lpstr>
      <vt:lpstr>Bitmap Image</vt:lpstr>
      <vt:lpstr>Paintbrush Picture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Separating the hosting project</vt:lpstr>
      <vt:lpstr>The need for layering Separating the data access project</vt:lpstr>
      <vt:lpstr>The need for layering Adding HTTP (REST) APIs</vt:lpstr>
      <vt:lpstr>The need for layering Implementing layering for Domain-Driven Design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Module specific DbContext classes</vt:lpstr>
      <vt:lpstr>Designing the database Unified DbContext for database migrations</vt:lpstr>
      <vt:lpstr>Designing the database Database connection string management</vt:lpstr>
      <vt:lpstr>Designing the database Common principles</vt:lpstr>
      <vt:lpstr>Integrating the modules</vt:lpstr>
      <vt:lpstr>The need for layering ABP’s layered module solution structure</vt:lpstr>
      <vt:lpstr>The need for layering ABP’s layered module solution structure</vt:lpstr>
      <vt:lpstr>The need for layering ABP’s layered module solution structure</vt:lpstr>
      <vt:lpstr>The need for layering ABP’s layered module solution structure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65</cp:revision>
  <dcterms:created xsi:type="dcterms:W3CDTF">2022-02-27T10:42:11Z</dcterms:created>
  <dcterms:modified xsi:type="dcterms:W3CDTF">2022-04-21T13:42:54Z</dcterms:modified>
</cp:coreProperties>
</file>