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7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298" r:id="rId21"/>
    <p:sldId id="301" r:id="rId22"/>
    <p:sldId id="300" r:id="rId23"/>
    <p:sldId id="282" r:id="rId24"/>
    <p:sldId id="283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 (like URL, HTTP method and HTTP headers)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all others…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user, in a single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1205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About Me: Halil İbrahim Kalkan</vt:lpstr>
      <vt:lpstr>Agenda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Resource Based Permissions</vt:lpstr>
      <vt:lpstr>Filtering with Permissions</vt:lpstr>
      <vt:lpstr>Pre-built authorization systems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122</cp:revision>
  <dcterms:created xsi:type="dcterms:W3CDTF">2022-02-27T10:42:11Z</dcterms:created>
  <dcterms:modified xsi:type="dcterms:W3CDTF">2022-11-01T11:44:58Z</dcterms:modified>
</cp:coreProperties>
</file>