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9" y="10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E17D-6CB9-4F5B-BB5C-63BAAA1E8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1CF38-E393-4A8D-91BC-1786E3216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FD9A-A6DF-4CF7-8126-1EB48620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56B-A638-40BD-8A23-A1D61EAA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668F-80F7-41A8-8A2E-8D9AD5D0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0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5525-6841-4620-B7AB-B8A140C3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F6584-CE8E-486F-A954-7665A5BD6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EE8DF-BD30-4A6C-8322-76C3334B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A8B8E-1F9F-4BAC-9D07-7BC2DB84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FA128-3C31-4FEA-889B-3F9E40A2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6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80D04-F848-48A2-A710-1EBDF5C7D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E2CFA-A60A-4EFB-80A6-EEEA0224D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948F-3AB8-407D-AC31-511F3957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8F29-47E3-4295-8E67-43DA9B66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2A093-38CC-4AFD-BCB3-E7F01312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1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3787-346D-40CE-86B9-2940CD4D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C4FE6-909F-4E4D-B427-FC183859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ECFA-E83A-40DD-9704-08CA7F93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FEE5-D580-42A6-B600-4112610A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0310D-CBE5-49DB-AF11-EAB738D2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2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ECEE-E934-46E0-85DA-F3A7D821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FF070-9AAC-44BD-A597-F19B06CC7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2C95D-F3AE-4CED-9EDE-6A10C7D9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AB621-4F41-47C3-BE8C-D17D3EBA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01C9E-4E47-45A6-A29B-A79EE4C9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5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F2B6-68F5-4412-B2DC-2DF325D9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62DA-F4C1-4EBA-B0B1-E071D6A14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7FC35-8BCD-48A4-8285-A02EC2B24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31FB2-B4D2-40F8-B80C-E2701850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19629-43B8-4F79-82D0-804EC8CF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0EDB8-9F84-44E6-B248-8D2C81F9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60A4-5179-472E-822F-671C7C96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4D9FA-B909-40C8-BA60-D959E04FA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7B7F7-6FCC-4DCA-A625-957690D5C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59120-6305-4F9F-9AEE-352A048D2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AD2F2-06DA-49DE-910F-38751075C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7CA39-5E83-4498-A02C-23349D77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BF4D3-C370-4473-BC7D-560E6A5E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93D39-58B0-4FB7-A8C4-AE541F5F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6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BD77-B109-48FE-81B1-BF6BD033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2D20A-D930-4591-9E88-FA630AF4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50398-FB1A-4955-9BC6-BDD2C244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038BD-520A-42E4-8A02-B02FA2D4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34F3B-10BE-4243-9AE2-D44EB00C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C3C60-2FC4-4733-BE2A-9362189E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99EFB-3F36-48EE-9BFD-F76D7BD2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6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C76F-0E08-41B6-8B97-2326AACA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6A36-20F3-42BE-B76D-DBE1228F5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F9E84-4E1A-4603-AB53-CDC4A093C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65449-A57D-4188-9F32-FFCF51BF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1A03D-3292-4376-98C3-CC346CE4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EF7B4-AE98-47D9-8D64-618FC510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1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23BB-8C14-4BE2-894F-D7D4556D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3E019-EB44-4532-B7EB-8437FB8A7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7177C-B7C9-476E-89A2-936493EED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16BB1-8CA3-451D-B2E8-04554AE3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0E5B5-AC58-4149-A5CC-5FECC354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037A-C37B-4905-A92B-EF7353CD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3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BDB0-0560-4A0C-A867-F9C2CFDF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F1BF-BAAA-4022-B2A6-ECD239E33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83532-6A77-4B7D-99BD-65E37E6E9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0FA09-2006-40F8-BFEA-A3D894027D28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57A5E-E471-4473-B9A8-6D15FF38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D1237-FC14-4B27-A827-CBD6232A1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213562-549E-4E77-9F95-6FDF195A9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 source web application framework for ASP.NET Core 3.0</a:t>
            </a:r>
          </a:p>
          <a:p>
            <a:br>
              <a:rPr lang="en-US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3600" b="1" dirty="0"/>
              <a:t>abp.io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1D566-8269-42FC-9C27-7B6498E08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086" y="1474756"/>
            <a:ext cx="5107827" cy="175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3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>
            <a:normAutofit/>
          </a:bodyPr>
          <a:lstStyle/>
          <a:p>
            <a:r>
              <a:rPr lang="en-US" sz="3200" dirty="0"/>
              <a:t>Why you need to an application framework?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2399CC-EFF6-4058-89C7-4D020BCBC9F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302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0560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>
            <a:normAutofit/>
          </a:bodyPr>
          <a:lstStyle/>
          <a:p>
            <a:r>
              <a:rPr lang="en-US" sz="3200" dirty="0"/>
              <a:t>Title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2399CC-EFF6-4058-89C7-4D020BCBC9F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302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759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Why you need to an application framework?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Halil Kalkan</dc:creator>
  <cp:lastModifiedBy>Halil Kalkan</cp:lastModifiedBy>
  <cp:revision>8</cp:revision>
  <dcterms:created xsi:type="dcterms:W3CDTF">2019-08-31T18:20:27Z</dcterms:created>
  <dcterms:modified xsi:type="dcterms:W3CDTF">2019-08-31T18:47:23Z</dcterms:modified>
</cp:coreProperties>
</file>