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6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1304059"/>
            <a:ext cx="29718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644"/>
            <a:ext cx="9144000" cy="618981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Halil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İbrahim KALKAN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2055"/>
            <a:ext cx="9144000" cy="526473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DEVELOPER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8009E52-D7C0-42BE-8172-0639D51E26C4}"/>
              </a:ext>
            </a:extLst>
          </p:cNvPr>
          <p:cNvSpPr/>
          <p:nvPr/>
        </p:nvSpPr>
        <p:spPr>
          <a:xfrm>
            <a:off x="7944421" y="2914077"/>
            <a:ext cx="554182" cy="554182"/>
          </a:xfrm>
          <a:prstGeom prst="ellips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803244"/>
            <a:ext cx="4190999" cy="77585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MONOLITIC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A520EAE-19C1-4097-A6F9-768B90164E61}"/>
              </a:ext>
            </a:extLst>
          </p:cNvPr>
          <p:cNvSpPr txBox="1">
            <a:spLocks/>
          </p:cNvSpPr>
          <p:nvPr/>
        </p:nvSpPr>
        <p:spPr>
          <a:xfrm>
            <a:off x="8001001" y="2803243"/>
            <a:ext cx="4190999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</a:t>
            </a:r>
          </a:p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E72910A-3EC0-440A-9573-B23359DD29F8}"/>
              </a:ext>
            </a:extLst>
          </p:cNvPr>
          <p:cNvSpPr txBox="1">
            <a:spLocks/>
          </p:cNvSpPr>
          <p:nvPr/>
        </p:nvSpPr>
        <p:spPr>
          <a:xfrm>
            <a:off x="4000501" y="2803242"/>
            <a:ext cx="4190999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</a:t>
            </a:r>
          </a:p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9DC293-E672-4902-A123-63A944F2AD23}"/>
              </a:ext>
            </a:extLst>
          </p:cNvPr>
          <p:cNvSpPr/>
          <p:nvPr/>
        </p:nvSpPr>
        <p:spPr>
          <a:xfrm>
            <a:off x="3723408" y="2914077"/>
            <a:ext cx="554182" cy="554182"/>
          </a:xfrm>
          <a:prstGeom prst="ellips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821712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E7C4356-A568-4A1D-B10A-66F2D5699E58}"/>
              </a:ext>
            </a:extLst>
          </p:cNvPr>
          <p:cNvSpPr txBox="1">
            <a:spLocks/>
          </p:cNvSpPr>
          <p:nvPr/>
        </p:nvSpPr>
        <p:spPr>
          <a:xfrm>
            <a:off x="7805880" y="283556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2095499" y="3867727"/>
            <a:ext cx="8405092" cy="2041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varius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risus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eu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Maecenas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lacinia at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sapien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et,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suscipit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quam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0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85FDCD-746F-4F0E-8A2D-C82A599F7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07" y="1179079"/>
            <a:ext cx="5999788" cy="44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Mia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Dolor Sit </a:t>
            </a:r>
            <a:r>
              <a:rPr lang="en-US" sz="40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01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1962727" y="3091873"/>
            <a:ext cx="8266546" cy="2025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varius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risus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eu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Maecenas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lacinia at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sapien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et,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suscipit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quam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9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547922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58EF8C-3DAD-4FC9-9B38-D069D41E8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4068623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numCol="1"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 numCol="1"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1093211" y="2733965"/>
            <a:ext cx="5150571" cy="290368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4C2F35F-4153-4064-9360-4B8B6B0FE40B}"/>
              </a:ext>
            </a:extLst>
          </p:cNvPr>
          <p:cNvSpPr txBox="1">
            <a:spLocks/>
          </p:cNvSpPr>
          <p:nvPr/>
        </p:nvSpPr>
        <p:spPr>
          <a:xfrm>
            <a:off x="6208496" y="2733965"/>
            <a:ext cx="5150571" cy="290368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88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612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Halil İbrahim KALKAN</vt:lpstr>
      <vt:lpstr>What is a Modular Application</vt:lpstr>
      <vt:lpstr>What is a Modular Application</vt:lpstr>
      <vt:lpstr>Lorem Ipsum Mia Dolor Sit Amet</vt:lpstr>
      <vt:lpstr>What is a Modular Application</vt:lpstr>
      <vt:lpstr>What is a Modular Application</vt:lpstr>
      <vt:lpstr>What is a Modular Application</vt:lpstr>
      <vt:lpstr>What is a Modular Application</vt:lpstr>
      <vt:lpstr>What is a Modular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armagan</cp:lastModifiedBy>
  <cp:revision>20</cp:revision>
  <dcterms:created xsi:type="dcterms:W3CDTF">2018-08-16T07:55:06Z</dcterms:created>
  <dcterms:modified xsi:type="dcterms:W3CDTF">2018-08-16T14:35:39Z</dcterms:modified>
</cp:coreProperties>
</file>