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73" r:id="rId5"/>
    <p:sldId id="274" r:id="rId6"/>
    <p:sldId id="275" r:id="rId7"/>
    <p:sldId id="292" r:id="rId8"/>
    <p:sldId id="287" r:id="rId9"/>
    <p:sldId id="288" r:id="rId10"/>
    <p:sldId id="270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1247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 2022.3</a:t>
            </a:r>
            <a:b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0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DDD, EventHub &amp; the ABP Book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8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7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2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Commercial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https://commercial.abp.io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8C0EF3-E659-49B9-9607-D47185A6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the ABP Framework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 application modules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pre-built application modules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Advanced UI themes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Code generation tooling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startup template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Premium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656FF-22B1-4475-9579-59DF3B544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372" y="365125"/>
            <a:ext cx="476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8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153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Euclid Circular B</vt:lpstr>
      <vt:lpstr>Office Theme</vt:lpstr>
      <vt:lpstr>Bitmap Image</vt:lpstr>
      <vt:lpstr>ABP Community Talks 2022.3 DDD, EventHub &amp; the ABP Book</vt:lpstr>
      <vt:lpstr>INTRODUCTION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The ABP Commercial https://commercial.abp.io</vt:lpstr>
      <vt:lpstr>Title</vt:lpstr>
      <vt:lpstr>Title</vt:lpstr>
      <vt:lpstr>DESIGNING A MODULAR MONOLITH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23</cp:revision>
  <dcterms:created xsi:type="dcterms:W3CDTF">2022-02-27T10:42:11Z</dcterms:created>
  <dcterms:modified xsi:type="dcterms:W3CDTF">2022-03-30T13:40:13Z</dcterms:modified>
</cp:coreProperties>
</file>