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7" r:id="rId7"/>
    <p:sldId id="260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into play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ABP Studio Kubernetes integration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629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44</cp:revision>
  <dcterms:created xsi:type="dcterms:W3CDTF">2023-08-29T10:33:10Z</dcterms:created>
  <dcterms:modified xsi:type="dcterms:W3CDTF">2023-10-04T15:33:56Z</dcterms:modified>
</cp:coreProperties>
</file>