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83" r:id="rId4"/>
    <p:sldId id="282" r:id="rId5"/>
    <p:sldId id="277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2B4A"/>
    <a:srgbClr val="44013C"/>
    <a:srgbClr val="B9A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 showGuides="1">
      <p:cViewPr varScale="1">
        <p:scale>
          <a:sx n="133" d="100"/>
          <a:sy n="133" d="100"/>
        </p:scale>
        <p:origin x="30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EFEE0D-A13C-4850-BF07-51D3D3DC2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BC99A72-71D1-460A-9488-609F4F425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4551B3-1826-47B4-9D8D-32996CD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552591-7BA0-4B68-B959-C65C26BC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FDECF4-C98B-4D39-B784-D608BBD7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83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266451-D220-4291-8C04-11006C21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7B8D915-3202-45E6-9D74-E03951DD6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B19CB4-E6E4-483E-8F20-4D96338F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0A4BE6-3037-4DA0-8A0E-8F638A9E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E432C1-B52B-45EE-85C9-241A3DDC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60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965DBFB-EC00-454E-81A5-1A5A90524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BE037D3-A4D9-4E4D-BFF6-B558184E9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DEB9A4-DBBE-4CB0-9254-5664B7FA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5EF387-C14A-447A-8293-C19AA585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42E165-25BE-4EDD-87A8-280EF40D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75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CD859A-80C0-4D1D-8D2C-718A3F7A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9E7A64-8B08-4D2B-88E6-2C2AE7EE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5F3F58-7988-4739-A5EC-78BA7F61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343755-220F-48AE-BA8E-C266B12D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2F7FDC-54DB-48C8-A386-99FED5BB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711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F1F186-1105-4F1D-9425-096A0C55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C1B0BE3-63A3-43AE-AFD8-50F83F91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DC6A34-542B-403A-8D87-90FBED3F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94B025-CE95-4720-BEA0-A7507357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B8B862-0B7D-4D79-B328-CDD5DEBC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1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F171CF-8E52-492C-B9A2-C52F2168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605554-E8D7-4C71-995F-A1EC07227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5FD7EB-18ED-4122-BC8B-E04B435C6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0B7C59-1900-4624-A314-189E0726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136C3F9-29B1-40AD-BA1A-12B862CF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9CC63AB-988B-490B-AE45-2BEB0B27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51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8F952F-C01F-41B4-B187-55BE94F0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DE6CF6-3A05-4D4B-9DD1-C5C1CF6B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98C7F6-CBA4-4693-86F4-9ED6C09D2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42A378C-C211-4704-80BB-BFC22F2C3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E02F241-9736-4D77-98E5-950016A3C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3E72CB9-BB13-42A4-82DF-60AC5718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07668BC-C33F-4F43-B05B-C8BAD817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9C9A36C-ED92-4FA3-A42C-A491F322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9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7F873D-78F7-4723-8696-7AB170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E4B1352-98B9-4C27-A6CA-721DE924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576F524-9789-4F4B-949C-13D24CF4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D9307F7-785A-4CDE-BB8D-C5EB00B5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41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C026813-DBC9-4F94-91F9-5B5E660D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1C0B6A7-C777-4622-858F-77D9EE6E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4C1B54A-C0A5-4C85-B654-93493DBA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3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4B0578-53F5-4D6B-948B-F75FF440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E04BC2-76F5-446F-9F9A-2994AB49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B394B5B-C402-485E-9880-C377CE835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23C6E7-FB63-4BEC-858C-60AB43E0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F6C888-2906-4304-9ABF-9CF8CDE7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2F694C3-721B-4D8F-9A71-BD41DFA2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8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B921C6-8100-49BB-A86B-95BDB496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C3B529-8C71-4FF9-86D6-B568307B5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A5A31-A73D-4D3E-B89E-59D5FA100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5E3960D-CDAA-4810-83E6-DCEB5F69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BD118C9-A1D8-4ED2-9B71-206B758D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47B00DF-ECC8-46A5-8666-884B3AB7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79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ED8EDBE-7420-404F-952A-8A453316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F999CA7-FCF8-4BE5-9FAF-6881816E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241CFE-8140-474A-9402-6A27FE5ED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BB2C-5B2D-4037-B839-55AA2FC69FC2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9B083D-8E72-42A4-9A7D-48D096855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D398B2-C0C8-47C6-AA68-8C002F39C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3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687" y="2419350"/>
            <a:ext cx="10334625" cy="220344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Exploring the ABP Framework</a:t>
            </a:r>
            <a:endParaRPr lang="tr-TR" sz="5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31326D8-2F87-4158-B9ED-60309BAD9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908549"/>
            <a:ext cx="9144000" cy="1084318"/>
          </a:xfrm>
        </p:spPr>
        <p:txBody>
          <a:bodyPr/>
          <a:lstStyle/>
          <a:p>
            <a:r>
              <a:rPr lang="en-US" dirty="0">
                <a:solidFill>
                  <a:srgbClr val="B9AAB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 İbrahim Kalkan</a:t>
            </a:r>
            <a:endParaRPr lang="tr-TR" dirty="0">
              <a:solidFill>
                <a:srgbClr val="B9AAB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505F3-5D45-4BEB-9B6E-CE112A2A84F2}"/>
              </a:ext>
            </a:extLst>
          </p:cNvPr>
          <p:cNvSpPr txBox="1"/>
          <p:nvPr/>
        </p:nvSpPr>
        <p:spPr>
          <a:xfrm>
            <a:off x="4788568" y="23179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github.com/</a:t>
            </a:r>
            <a:r>
              <a:rPr lang="en-US" i="1" dirty="0" err="1">
                <a:solidFill>
                  <a:schemeClr val="bg1"/>
                </a:solidFill>
              </a:rPr>
              <a:t>abpframework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Inter-microservice messaging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2FD6B-79D4-4A03-BFFA-7F685BF25C41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579E90-F20C-4CE9-BA0B-8B010FEBF154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67AD2A-B946-4DB2-B1CA-A9148230C3B3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3440A574-FD12-4AB9-831A-944892A53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24006FA8-70CD-4133-B3CE-C5CC943EC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782B1-1054-4AA5-81CE-5AC443E242F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FF4C2C-B96B-4544-8317-DE1A17F3DCB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503EA-0865-4C5B-891F-C179489BAC98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DB1F11-1CF8-4BB4-9F28-98DD698F8E4C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41D173-7F7B-460B-AB4F-C9B511DBEB94}"/>
              </a:ext>
            </a:extLst>
          </p:cNvPr>
          <p:cNvSpPr txBox="1"/>
          <p:nvPr/>
        </p:nvSpPr>
        <p:spPr>
          <a:xfrm>
            <a:off x="5004504" y="4198528"/>
            <a:ext cx="165128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BDB109F-BE6E-45BE-AE0D-2CCE7D8F91E4}"/>
              </a:ext>
            </a:extLst>
          </p:cNvPr>
          <p:cNvCxnSpPr>
            <a:endCxn id="48" idx="1"/>
          </p:cNvCxnSpPr>
          <p:nvPr/>
        </p:nvCxnSpPr>
        <p:spPr>
          <a:xfrm rot="16200000" flipH="1">
            <a:off x="4229734" y="3839256"/>
            <a:ext cx="1005119" cy="544421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0920B45-43B5-4FB7-8785-2BB680A4BF08}"/>
              </a:ext>
            </a:extLst>
          </p:cNvPr>
          <p:cNvCxnSpPr>
            <a:endCxn id="48" idx="3"/>
          </p:cNvCxnSpPr>
          <p:nvPr/>
        </p:nvCxnSpPr>
        <p:spPr>
          <a:xfrm rot="5400000">
            <a:off x="6495957" y="3770799"/>
            <a:ext cx="1003062" cy="68339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C2CC65B-A2C9-4FA1-B5A7-EB9ED9E6F264}"/>
              </a:ext>
            </a:extLst>
          </p:cNvPr>
          <p:cNvSpPr txBox="1"/>
          <p:nvPr/>
        </p:nvSpPr>
        <p:spPr>
          <a:xfrm>
            <a:off x="7869358" y="3330841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82E2064-1DD3-439C-8E48-67FD5E63FEC8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3208644" y="2067501"/>
            <a:ext cx="1000955" cy="2080231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B49B8CF-42FC-4B6B-B2EA-34D25B2CFB09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594149" y="2071991"/>
            <a:ext cx="991978" cy="2080231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74F45EF-F193-43F3-8580-697B6E063577}"/>
              </a:ext>
            </a:extLst>
          </p:cNvPr>
          <p:cNvSpPr txBox="1"/>
          <p:nvPr/>
        </p:nvSpPr>
        <p:spPr>
          <a:xfrm>
            <a:off x="3136717" y="5464628"/>
            <a:ext cx="5386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the transaction problem!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85FCDE-985F-4469-A71F-50DEC17E66BE}"/>
              </a:ext>
            </a:extLst>
          </p:cNvPr>
          <p:cNvSpPr txBox="1"/>
          <p:nvPr/>
        </p:nvSpPr>
        <p:spPr>
          <a:xfrm>
            <a:off x="3357713" y="331953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87740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8" grpId="0" animBg="1"/>
      <p:bldP spid="54" grpId="0"/>
      <p:bldP spid="67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Inter-microservice messaging with ABP v5.0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2FD6B-79D4-4A03-BFFA-7F685BF25C41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579E90-F20C-4CE9-BA0B-8B010FEBF154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67AD2A-B946-4DB2-B1CA-A9148230C3B3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3440A574-FD12-4AB9-831A-944892A53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24006FA8-70CD-4133-B3CE-C5CC943EC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E397E2-0BDC-4DA3-B4C2-C79AF049E1CA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782B1-1054-4AA5-81CE-5AC443E242F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3A2100-E02B-4957-BD91-EA2C681F0407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D51816E-9B1B-4812-AFBC-192B7D4D4AF1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A5CD7A-5194-4078-ABB2-FDA8F5295DDF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03A1C7D-88AB-4597-A7E3-95AB0E0866AE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41E632-1CE2-4B00-8488-82B4AE7EA82A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5B5D09-3F83-4B1B-98A5-0D080CF04738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FF4C2C-B96B-4544-8317-DE1A17F3DCB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A74244E-D531-4258-8CA1-64D09F732685}"/>
              </a:ext>
            </a:extLst>
          </p:cNvPr>
          <p:cNvCxnSpPr>
            <a:stCxn id="9" idx="1"/>
            <a:endCxn id="23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3202B75-1AEB-4E3C-9583-251A9A7F2D7D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A503EA-0865-4C5B-891F-C179489BAC98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DB1F11-1CF8-4BB4-9F28-98DD698F8E4C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2CC12F-04D1-4CCD-89C4-86BE018BA9E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41D173-7F7B-460B-AB4F-C9B511DBEB94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BDB109F-BE6E-45BE-AE0D-2CCE7D8F91E4}"/>
              </a:ext>
            </a:extLst>
          </p:cNvPr>
          <p:cNvCxnSpPr>
            <a:endCxn id="48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0920B45-43B5-4FB7-8785-2BB680A4BF08}"/>
              </a:ext>
            </a:extLst>
          </p:cNvPr>
          <p:cNvCxnSpPr>
            <a:endCxn id="48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C2CC65B-A2C9-4FA1-B5A7-EB9ED9E6F264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029900-E26B-4FC2-97F3-90487A2CB3F6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10607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3" grpId="0" animBg="1"/>
      <p:bldP spid="44" grpId="0"/>
      <p:bldP spid="47" grpId="0"/>
      <p:bldP spid="48" grpId="0" animBg="1"/>
      <p:bldP spid="54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Inter-microservice messaging with ABP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3479131" y="2366212"/>
            <a:ext cx="4393532" cy="25391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0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DEMO</a:t>
            </a:r>
            <a:endParaRPr lang="tr-TR" sz="10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9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TODO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…</a:t>
            </a:r>
            <a:endParaRPr lang="tr-T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8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95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Segoe UI</vt:lpstr>
      <vt:lpstr>Segoe UI Semibold</vt:lpstr>
      <vt:lpstr>Office Teması</vt:lpstr>
      <vt:lpstr>Exploring the ABP Framework</vt:lpstr>
      <vt:lpstr>Inter-microservice messaging</vt:lpstr>
      <vt:lpstr>Inter-microservice messaging with ABP v5.0</vt:lpstr>
      <vt:lpstr>Inter-microservice messaging with ABP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 Miadrso ABP Framework</dc:title>
  <dc:creator>armağan ünlü</dc:creator>
  <cp:lastModifiedBy>Halil Kalkan</cp:lastModifiedBy>
  <cp:revision>54</cp:revision>
  <dcterms:created xsi:type="dcterms:W3CDTF">2021-09-27T14:07:26Z</dcterms:created>
  <dcterms:modified xsi:type="dcterms:W3CDTF">2021-11-18T12:34:30Z</dcterms:modified>
</cp:coreProperties>
</file>