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287" r:id="rId23"/>
    <p:sldId id="288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8" r:id="rId32"/>
    <p:sldId id="292" r:id="rId33"/>
    <p:sldId id="301" r:id="rId34"/>
    <p:sldId id="302" r:id="rId35"/>
    <p:sldId id="300" r:id="rId36"/>
    <p:sldId id="304" r:id="rId37"/>
    <p:sldId id="303" r:id="rId38"/>
    <p:sldId id="306" r:id="rId39"/>
    <p:sldId id="308" r:id="rId40"/>
    <p:sldId id="309" r:id="rId41"/>
    <p:sldId id="305" r:id="rId42"/>
    <p:sldId id="311" r:id="rId43"/>
    <p:sldId id="310" r:id="rId44"/>
    <p:sldId id="266" r:id="rId45"/>
    <p:sldId id="261" r:id="rId46"/>
    <p:sldId id="291" r:id="rId47"/>
    <p:sldId id="262" r:id="rId48"/>
    <p:sldId id="263" r:id="rId49"/>
    <p:sldId id="264" r:id="rId50"/>
    <p:sldId id="26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07192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 a set of common libraries.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Copy just needed files from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node_modules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/libs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 to the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TODOOOOOOOO!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single-file (and it’s dependencies) as a bundle: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TODO: Create a layout illustration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6" y="323974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035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69875" y="1903445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3782772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3782771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646507" y="2519266"/>
            <a:ext cx="901959" cy="1263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endCxn id="12" idx="0"/>
          </p:cNvCxnSpPr>
          <p:nvPr/>
        </p:nvCxnSpPr>
        <p:spPr>
          <a:xfrm>
            <a:off x="8808098" y="2519266"/>
            <a:ext cx="753236" cy="126350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358882" y="293503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9184716" y="2856036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1880</Words>
  <Application>Microsoft Office PowerPoint</Application>
  <PresentationFormat>Widescreen</PresentationFormat>
  <Paragraphs>298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UI Layout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77</cp:revision>
  <dcterms:created xsi:type="dcterms:W3CDTF">2018-08-16T07:55:06Z</dcterms:created>
  <dcterms:modified xsi:type="dcterms:W3CDTF">2018-08-20T14:01:35Z</dcterms:modified>
</cp:coreProperties>
</file>