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0C7-B19B-4259-9095-ADE5947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3CB4-564B-4E9B-A0D0-B303FF40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539A-102F-4F51-846A-E9FD74B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83E-CBA6-49CC-8F87-A4BD548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1DB9-455D-4877-8997-35C19EE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729-F010-48FA-BAEB-D6ABBE2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2116-3D20-477B-AFF0-804BC2A8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04DE-703B-4F0C-BC39-D368863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53F-F9D2-4518-B862-634046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C04-0B7F-42F3-A254-78DE4B6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5DD5-0B90-4DAD-9C30-85A5B58F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9DE-44C3-4335-A682-11B7A3D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B115-4BEA-4F17-949E-DF61E79E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1D60-6C8C-40E8-A986-1703FFB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1494-EDBD-4D7F-B5E5-A22305A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4E-7C67-4875-8EC9-CDB7FE4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92A-A47E-49A5-877A-76CDB2CD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C0E2-AFF7-47DF-B0D7-D6B6C9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D9C4-0A10-4201-9CE1-CA6E54A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BA71-E3DB-4563-90C1-743CA8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DB4-40E7-4EFF-AFCE-C3B935D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5E6F-8DDF-4622-9EF5-362621F6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1B45-C5F3-40B9-99E9-FEF9FF31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D75A-2481-404D-96C2-5767928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E913-CE1A-4562-9F1F-30A863D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8ED-1A2A-4242-9D7A-970A0D9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D09-9846-419F-ACF4-2A5B395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5BA3-7F71-4E77-8B0E-2D175B1A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2DDD-327D-4A67-BDC0-756693D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47D-D47A-45BB-84B5-0EA7537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EAE3-E5A5-458C-9DA2-1D99A99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9A2-6482-4640-8030-41B173D6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AEBF-22E0-49C2-BFB4-6C112126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1E0D-A982-4020-96AB-FD836EC4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BBD4-2067-4FE1-9934-CDFF8873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4C8A-3CA0-40E2-A178-391CB9F0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D3C4-9899-42DE-84FC-2C546FA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3CF-ED7A-4EF6-A9A3-2E05A1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F3EB-DA17-4680-9D37-DB7E614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5B8-CE05-4031-9359-B4DE0B3C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A124-9DF2-46B5-8C99-97D661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2921-4612-4DFA-AA46-687058B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EA53-D978-4B22-916F-63A7FB0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339B-B677-4CE8-81EA-402EE0E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F0B0-1BCE-48BD-A76A-A4D1B0A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C06-FB68-41C4-AEC1-26E3841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30B-9AAA-4450-8D77-8F8AF720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A76-2CFF-45D9-9B34-E92FFDD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8A6E-EF7A-455A-9E6F-9493E4B5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04D-9021-4C17-AE5B-91C094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36E4-F579-4374-BF58-56B4132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3F4F-2197-450B-8959-2A79B3E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00C-ECFF-429D-8AB0-1941AC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B347-9F55-4650-AD9E-EDA710F4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A4A0-2B99-4519-AF12-367BFA56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53C1-4D15-4437-81D3-93E587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481B-6C2A-4E69-8A16-97BCE193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ACA0-AB68-4F20-A823-0AB4FD4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F571-4C05-48E8-AF36-88B6F3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360C-75BA-4CBD-AF02-BB60CE4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C027-BC50-4AD1-A024-34682531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CA6-5599-4CAB-8581-4A495135B61B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CA4-32EE-498B-BC37-90CED119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0DC0-7182-4C06-A73C-68002E7FF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 Solution: Tools, Patterns &amp;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237131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2150757"/>
          </a:xfrm>
        </p:spPr>
        <p:txBody>
          <a:bodyPr/>
          <a:lstStyle/>
          <a:p>
            <a:r>
              <a:rPr lang="en-US" sz="3200" dirty="0"/>
              <a:t>Halil İbrahim Kalkan</a:t>
            </a:r>
          </a:p>
          <a:p>
            <a:r>
              <a:rPr lang="en-US" sz="2400" dirty="0"/>
              <a:t>Web: halilibrahimkalkan.com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: @hikalkan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hibrahimkalkan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FE80-F11B-403B-84A0-9A7CCD1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556836"/>
            <a:ext cx="4670162" cy="593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" y="4564324"/>
            <a:ext cx="5243960" cy="12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51F-A178-41CA-BEC8-253A64F1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F2A-218B-4E41-8702-8B3CCE0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DF6A-AAE5-414F-B3CD-EA6B83D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2412"/>
            <a:ext cx="10829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0D4CB-49E6-44E2-8A24-7CDDCA63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42" y="557845"/>
            <a:ext cx="6813958" cy="5935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AD3C-0414-49BD-B0EE-0EC8222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7D6-8932-4AC6-8C0F-F81662BC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6.000+ stars on GitHub</a:t>
            </a:r>
          </a:p>
          <a:p>
            <a:r>
              <a:rPr lang="en-US" dirty="0"/>
              <a:t>1.000.000+ downloads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aspnetboilerplate.com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B1E3-BE03-4355-86D9-DA5CC2D1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360"/>
            <a:ext cx="5026109" cy="2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6B0-EF80-4307-AAFF-B3E699E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2-489F-4A2E-926F-13780E52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abp.io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C87-20CF-405E-AAE9-443937CC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1" y="365125"/>
            <a:ext cx="70043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Microservice Solution: Tools, Patterns &amp; Practices</vt:lpstr>
      <vt:lpstr>About Me</vt:lpstr>
      <vt:lpstr>PowerPoint Presentation</vt:lpstr>
      <vt:lpstr>ASP.NET Boilerplate</vt:lpstr>
      <vt:lpstr>ABP vNext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Solution: Tools, Patterns &amp; Practices</dc:title>
  <dc:creator>Halil Kalkan</dc:creator>
  <cp:lastModifiedBy>Halil Kalkan</cp:lastModifiedBy>
  <cp:revision>8</cp:revision>
  <dcterms:created xsi:type="dcterms:W3CDTF">2019-02-25T13:56:54Z</dcterms:created>
  <dcterms:modified xsi:type="dcterms:W3CDTF">2019-02-25T14:29:45Z</dcterms:modified>
</cp:coreProperties>
</file>