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321" r:id="rId23"/>
    <p:sldId id="322" r:id="rId24"/>
    <p:sldId id="323" r:id="rId25"/>
    <p:sldId id="324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292" r:id="rId37"/>
    <p:sldId id="301" r:id="rId38"/>
    <p:sldId id="302" r:id="rId39"/>
    <p:sldId id="316" r:id="rId40"/>
    <p:sldId id="317" r:id="rId41"/>
    <p:sldId id="318" r:id="rId42"/>
    <p:sldId id="319" r:id="rId43"/>
    <p:sldId id="320" r:id="rId44"/>
    <p:sldId id="304" r:id="rId45"/>
    <p:sldId id="303" r:id="rId46"/>
    <p:sldId id="306" r:id="rId47"/>
    <p:sldId id="308" r:id="rId48"/>
    <p:sldId id="309" r:id="rId49"/>
    <p:sldId id="305" r:id="rId50"/>
    <p:sldId id="311" r:id="rId51"/>
    <p:sldId id="312" r:id="rId52"/>
    <p:sldId id="313" r:id="rId53"/>
    <p:sldId id="266" r:id="rId54"/>
    <p:sldId id="31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Best Practices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own isolated database schema (tables, views, stored procedures… etc.).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foreign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different ORM or database provider (EF Core, Dapper, MongoDB… etc.) or even a module may support multiple providers.</a:t>
            </a:r>
          </a:p>
        </p:txBody>
      </p: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83917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Schema/Database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use &amp; extend other module’s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schema only if it directly depends on that module as a project/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dll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two modules share a common schema part, a 3</a:t>
            </a:r>
            <a:r>
              <a:rPr lang="en-US" sz="16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 can be created that owns the common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have its own physical database or a single physical database may contain more than one module schema.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1842</Words>
  <Application>Microsoft Office PowerPoint</Application>
  <PresentationFormat>Widescreen</PresentationFormat>
  <Paragraphs>339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Database Best Practices</vt:lpstr>
      <vt:lpstr>Schema/Database Sharing</vt:lpstr>
      <vt:lpstr>Database Abstractions</vt:lpstr>
      <vt:lpstr>Database Abstractions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97</cp:revision>
  <dcterms:created xsi:type="dcterms:W3CDTF">2018-08-16T07:55:06Z</dcterms:created>
  <dcterms:modified xsi:type="dcterms:W3CDTF">2018-08-23T09:32:20Z</dcterms:modified>
</cp:coreProperties>
</file>