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85" r:id="rId27"/>
    <p:sldId id="266" r:id="rId28"/>
    <p:sldId id="261" r:id="rId29"/>
    <p:sldId id="262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19-Aug-18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1289</Words>
  <Application>Microsoft Office PowerPoint</Application>
  <PresentationFormat>Widescreen</PresentationFormat>
  <Paragraphs>203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53</cp:revision>
  <dcterms:created xsi:type="dcterms:W3CDTF">2018-08-16T07:55:06Z</dcterms:created>
  <dcterms:modified xsi:type="dcterms:W3CDTF">2018-08-19T09:05:01Z</dcterms:modified>
</cp:coreProperties>
</file>