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313"/>
    <a:srgbClr val="292D33"/>
    <a:srgbClr val="5B636F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6B06-4D77-40E4-B668-2F41C8A78706}" v="27" dt="2023-09-13T10:47:1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17.09.2023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972986" y="1107847"/>
            <a:ext cx="8894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Building a Kubernetes Integrated Local Development Environment</a:t>
            </a:r>
            <a:endParaRPr lang="tr-TR" sz="46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06337" y="3820494"/>
            <a:ext cx="5203670" cy="1303340"/>
            <a:chOff x="1110572" y="5192094"/>
            <a:chExt cx="5203670" cy="1303340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57C6DC3-3BE5-C8C8-6540-9AFE13BB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4" y="4564069"/>
            <a:ext cx="1280522" cy="3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4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89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5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id="{0F02ED73-7DE6-42A2-9E9D-651E97FE7AD7}"/>
              </a:ext>
            </a:extLst>
          </p:cNvPr>
          <p:cNvSpPr txBox="1"/>
          <p:nvPr/>
        </p:nvSpPr>
        <p:spPr>
          <a:xfrm>
            <a:off x="309830" y="2766000"/>
            <a:ext cx="4890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3488D7B-7B5C-D6CA-3EB7-7E743F5E8D08}"/>
              </a:ext>
            </a:extLst>
          </p:cNvPr>
          <p:cNvSpPr txBox="1"/>
          <p:nvPr/>
        </p:nvSpPr>
        <p:spPr>
          <a:xfrm>
            <a:off x="323851" y="1552575"/>
            <a:ext cx="4876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5" name="Resim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39C3F967-37AD-F95B-69D5-356E76C8E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07" y="1552575"/>
            <a:ext cx="553661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3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3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88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7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1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272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11</cp:revision>
  <dcterms:created xsi:type="dcterms:W3CDTF">2023-08-29T10:33:10Z</dcterms:created>
  <dcterms:modified xsi:type="dcterms:W3CDTF">2023-09-17T11:09:41Z</dcterms:modified>
</cp:coreProperties>
</file>