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1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970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474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 a product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user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220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Authorization: Examples</vt:lpstr>
      <vt:lpstr>Authorization</vt:lpstr>
      <vt:lpstr>PowerPoint Presentation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40</cp:revision>
  <dcterms:created xsi:type="dcterms:W3CDTF">2022-02-27T10:42:11Z</dcterms:created>
  <dcterms:modified xsi:type="dcterms:W3CDTF">2022-09-25T09:46:35Z</dcterms:modified>
</cp:coreProperties>
</file>