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59" r:id="rId6"/>
    <p:sldId id="271" r:id="rId7"/>
    <p:sldId id="260" r:id="rId8"/>
    <p:sldId id="266" r:id="rId9"/>
    <p:sldId id="261" r:id="rId10"/>
    <p:sldId id="264" r:id="rId11"/>
    <p:sldId id="263" r:id="rId12"/>
    <p:sldId id="274" r:id="rId13"/>
    <p:sldId id="267" r:id="rId14"/>
    <p:sldId id="268" r:id="rId15"/>
    <p:sldId id="265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Volosof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By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51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16A9D-12CC-1AD8-2409-98485D95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724" y="3460845"/>
            <a:ext cx="25470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6F299-8C83-EC6F-CFB2-8F5BC4DDBE12}"/>
              </a:ext>
            </a:extLst>
          </p:cNvPr>
          <p:cNvSpPr txBox="1"/>
          <p:nvPr/>
        </p:nvSpPr>
        <p:spPr>
          <a:xfrm>
            <a:off x="1082244" y="3141242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Authors:</a:t>
            </a:r>
          </a:p>
        </p:txBody>
      </p:sp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3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Application Development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Authenticate the User</a:t>
            </a:r>
            <a:endParaRPr lang="tr-TR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Endpoints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initialize the UI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 / gRPC / WebSockets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 to consume server-side resources</a:t>
            </a:r>
          </a:p>
        </p:txBody>
      </p:sp>
    </p:spTree>
    <p:extLst>
      <p:ext uri="{BB962C8B-B14F-4D97-AF65-F5344CB8AC3E}">
        <p14:creationId xmlns:p14="http://schemas.microsoft.com/office/powerpoint/2010/main" val="39028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Cookie/header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Microsoft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cookie authentication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OAuth 2.0 &amp; OpenID Connect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Code / Implicit / Hybrid Flows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Credentials / Resource Owner Password Grant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Decide Authorization Flow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OpenID Connect or other flows to connect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3rd-party authentication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Azure or Keycloak.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Integration Endpoints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47"/>
            <a:ext cx="4775421" cy="4061916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Languages / Cultures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 Info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/ Current Tenant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User’s Timezone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BA29-3EF7-A3DC-3261-9A9536910ED5}"/>
              </a:ext>
            </a:extLst>
          </p:cNvPr>
          <p:cNvSpPr txBox="1"/>
          <p:nvPr/>
        </p:nvSpPr>
        <p:spPr>
          <a:xfrm>
            <a:off x="838200" y="1718201"/>
            <a:ext cx="495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74BF-0D57-D06D-D9E4-8BB416E25D22}"/>
              </a:ext>
            </a:extLst>
          </p:cNvPr>
          <p:cNvSpPr txBox="1"/>
          <p:nvPr/>
        </p:nvSpPr>
        <p:spPr>
          <a:xfrm>
            <a:off x="6395501" y="1718201"/>
            <a:ext cx="677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/application-localization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64C5B3-1D55-B1A3-1815-76EA87355C68}"/>
              </a:ext>
            </a:extLst>
          </p:cNvPr>
          <p:cNvSpPr txBox="1">
            <a:spLocks/>
          </p:cNvSpPr>
          <p:nvPr/>
        </p:nvSpPr>
        <p:spPr>
          <a:xfrm>
            <a:off x="6395501" y="2115047"/>
            <a:ext cx="4775421" cy="406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localization texts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Mobile Options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30"/>
            <a:ext cx="10515600" cy="1325563"/>
          </a:xfrm>
        </p:spPr>
        <p:txBody>
          <a:bodyPr/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works with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kind of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applications, including all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frameworks. However, there are some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pre-integrated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solutions.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 descr="Logo React Native">
            <a:extLst>
              <a:ext uri="{FF2B5EF4-FFF2-40B4-BE49-F238E27FC236}">
                <a16:creationId xmlns:a16="http://schemas.microsoft.com/office/drawing/2014/main" id="{283D4D5C-381B-E9EC-8EB1-229A4E7F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dit - Dive into anything">
            <a:extLst>
              <a:ext uri="{FF2B5EF4-FFF2-40B4-BE49-F238E27FC236}">
                <a16:creationId xmlns:a16="http://schemas.microsoft.com/office/drawing/2014/main" id="{BE2B7BE2-76B6-3161-399F-5DF83C12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01" y="4268318"/>
            <a:ext cx="1722782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10F83276-199D-5BE9-363D-86DE58D1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25"/>
            <a:ext cx="4322197" cy="607427"/>
          </a:xfrm>
          <a:prstGeom prst="rect">
            <a:avLst/>
          </a:prstGeom>
        </p:spPr>
      </p:pic>
      <p:pic>
        <p:nvPicPr>
          <p:cNvPr id="11" name="Picture 10" descr="A black and grey logo&#10;&#10;Description automatically generated">
            <a:extLst>
              <a:ext uri="{FF2B5EF4-FFF2-40B4-BE49-F238E27FC236}">
                <a16:creationId xmlns:a16="http://schemas.microsoft.com/office/drawing/2014/main" id="{2CA7AF32-EB09-D174-8C21-93DF1173E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6125"/>
            <a:ext cx="4463332" cy="604161"/>
          </a:xfrm>
          <a:prstGeom prst="rect">
            <a:avLst/>
          </a:prstGeom>
        </p:spPr>
      </p:pic>
      <p:pic>
        <p:nvPicPr>
          <p:cNvPr id="12" name="Picture 6" descr="Logo React Native">
            <a:extLst>
              <a:ext uri="{FF2B5EF4-FFF2-40B4-BE49-F238E27FC236}">
                <a16:creationId xmlns:a16="http://schemas.microsoft.com/office/drawing/2014/main" id="{A668962A-491E-2B46-24D7-1E7875C8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75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3A5AB-BD36-D248-86DB-8C1BF4EA0ED5}"/>
              </a:ext>
            </a:extLst>
          </p:cNvPr>
          <p:cNvSpPr txBox="1"/>
          <p:nvPr/>
        </p:nvSpPr>
        <p:spPr>
          <a:xfrm>
            <a:off x="2030827" y="3787668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Open souce &amp;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Functionalities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backend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Logout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(authorization code flow)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elcome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(home)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screen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(CRUD)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(CRUD)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profile picture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(camera, gallery, etc)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(light / dark)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witch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language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sz="3300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Full source code </a:t>
            </a:r>
            <a:r>
              <a:rPr lang="tr-TR" sz="3300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included in with startup template. No closed library!</a:t>
            </a:r>
            <a:endParaRPr lang="en-US" sz="3300" i="1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Lat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est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Releases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ABP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5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Latest &amp; the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7.3.0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was 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7.3.1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has been released today!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(800+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mobile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 Improvements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coming with the ABP v7.4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Revised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functionalities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profile management, user and tenant management, authorization code flow for login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design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Preparing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tutorial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After v7.4: New mobile framework integrations?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Write your comments!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82A15-AAC7-D5C2-C365-057467E8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2" y="1379348"/>
            <a:ext cx="11267081" cy="46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538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Euclid Circular B</vt:lpstr>
      <vt:lpstr>Office Theme</vt:lpstr>
      <vt:lpstr>MOBILE DEVELOPMENT with the ABP Framework</vt:lpstr>
      <vt:lpstr>Agenda</vt:lpstr>
      <vt:lpstr>The Latest &amp; the Next ABP Releases</vt:lpstr>
      <vt:lpstr>ABP v7.3 Final</vt:lpstr>
      <vt:lpstr>ABP v7.4 RC</vt:lpstr>
      <vt:lpstr>Mobile Application Improvements coming with the ABP v7.4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ABP Mobile Development</vt:lpstr>
      <vt:lpstr>ABP Client Application Development</vt:lpstr>
      <vt:lpstr>Authentication</vt:lpstr>
      <vt:lpstr>ABP Client Integration Endpoints</vt:lpstr>
      <vt:lpstr>Pre-Built Mobile Options</vt:lpstr>
      <vt:lpstr>Pre-Built 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62</cp:revision>
  <dcterms:created xsi:type="dcterms:W3CDTF">2022-02-27T10:42:11Z</dcterms:created>
  <dcterms:modified xsi:type="dcterms:W3CDTF">2023-07-27T17:00:20Z</dcterms:modified>
</cp:coreProperties>
</file>