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6" r:id="rId7"/>
    <p:sldId id="261" r:id="rId8"/>
    <p:sldId id="264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D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3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9F978-8F5D-42A7-86BF-A984953F5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53519-725D-4962-B748-CC7552F83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F7900-64FF-4805-A66E-0B884BCD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274FF-F87E-401D-829B-527D8BAB9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199CA-B05B-47F7-A46C-3F7F0FB30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2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28CF-DF5D-471D-B0B9-89362618A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CB0F86-3012-4450-97B5-7E1D7ECAD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A2828-2930-40A7-AED2-72F6457D0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A84D5-31FC-4926-B974-625D8C4DF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3209B-0705-4ED8-A491-3D5D44CB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0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D31CA8-EED4-4E1A-B8D5-0FBA742746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740CE-BBFA-4672-A07F-8EED901D5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BD506-02AC-45D8-92B7-72E22AFAF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A1C25-D938-4BD4-AFBA-B93605826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7FD12-3F16-4988-A6A5-340D2E336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8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8F685-4C02-43BB-81D2-04EAAD1B8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307CA-BDB0-4F66-B7EA-15AC28296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97DE6-90DC-461E-BBC5-E13D53F4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79F46-5890-41BD-ACAD-F76D73A6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39A23-24D1-4AE7-B7EA-4B624CC1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4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74EF1-4C5E-4AEE-9A09-F8F867698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0EC00-4EF5-40FD-BE65-ED178D988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D0061-7235-4551-BDC1-1B52EE2DF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E4BB6-4393-45E5-A9AA-9B80E2EB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94CB6-B3F3-4DE1-A025-90F5E1DB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3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6F26-7C86-412B-BADB-DD2A6112E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EC9F5-F495-4BB6-8614-F278F6927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F24DB-A85C-4539-91EF-5629F5384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33937-4109-4B2C-A286-F0927620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5F166-F3BE-4326-893D-A0B8DB720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25932-0F9D-4378-96A1-2F322DB10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7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A36F7-094B-4EA4-AA03-A8D8E79C9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238E7-9C70-4777-95AF-A5054F3ED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B6AAA-B98D-4372-A5A6-85FFC8DCC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68441-FF50-42B6-BA69-C5C074CD47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AB23AB-9D34-431A-AB82-A534EFEA03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F8EFDC-928F-4FED-983C-7ABD436A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16DEBE-584F-4E83-A7E8-A9C4C827A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F74D1E-6C1B-4FD2-9DF9-C84FB567C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97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AF5C5-68CD-47D5-ABA6-CF1CBAADB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CDD38-7186-4E27-AFD9-1C0F0616E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6E192C-EECF-41A8-BF78-3DD3C0C6C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B1BDE-DF6D-4250-8119-E198BD689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3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4048DA-88F3-4AD4-9CD4-80F47F465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FB8407-9980-4383-B57D-46D0C9685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7C318-3368-4DC6-ACC3-B854B81D2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9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B462D-08D1-4E08-BE8F-447596E33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DD96E-5552-495D-93D2-4BB21BF84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CFB3D-721C-482E-889F-D4404EC4F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56F77-CBE7-472C-AB48-91F38E0E4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A2AFC-52CD-43A3-B48D-2E9B69033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CA501-F0AC-439F-A1FB-74B32179A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6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DEA90-1B0A-4BD7-A46E-B3461480C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B68767-CADA-45AA-8C12-B3DC06030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9FCA20-08E0-4AD3-A4C1-1FDCCEDE1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EF583-0181-4C09-8E86-D1CA02881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FCD57-1163-480A-97F0-EF7F72C2F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DDB04-0161-4707-8022-069021A13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9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B6C7DD-B260-4FD1-B687-D45B145F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A82B9-9CE8-4741-BC26-CCA026F8B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83CE3-891B-4A19-8F63-BF6619393B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4C9FE-EBC3-45D3-899C-58AAF4F8AF71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56E26-9066-4488-A28A-8F836B2BF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F0B28-2709-44D5-AC53-FCEB89210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30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bp.io/b/v73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@Volosoft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ty.abp.io/" TargetMode="External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ty.abp.io/posts/submi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741971"/>
          </a:xfrm>
        </p:spPr>
        <p:txBody>
          <a:bodyPr>
            <a:normAutofit/>
          </a:bodyPr>
          <a:lstStyle/>
          <a:p>
            <a:r>
              <a:rPr lang="tr-TR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MOBILE DEVELOPMENT</a:t>
            </a:r>
            <a:br>
              <a:rPr lang="tr-TR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tr-TR" sz="400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with the ABP Framework</a:t>
            </a:r>
            <a:endParaRPr lang="en-US" sz="4000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556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334160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741971"/>
          </a:xfrm>
        </p:spPr>
        <p:txBody>
          <a:bodyPr>
            <a:normAutofit/>
          </a:bodyPr>
          <a:lstStyle/>
          <a:p>
            <a:r>
              <a:rPr lang="tr-TR" sz="400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Last &amp; Next ABP Releases</a:t>
            </a:r>
            <a:endParaRPr lang="en-US" sz="4000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0538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v7.3 Final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Released at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July 12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2023.</a:t>
            </a:r>
          </a:p>
          <a:p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Blog Post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(shortened) URL: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  <a:hlinkClick r:id="rId3"/>
              </a:rPr>
              <a:t>https://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  <a:hlinkClick r:id="rId3"/>
              </a:rPr>
              <a:t>abp.io/b/v73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</a:p>
          <a:p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Volo.Abp.Imaging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.* Packages to manipulate (resize &amp; compress) images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Nonce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attribute support for Content Security Policy (CSP)</a:t>
            </a:r>
            <a:endParaRPr lang="tr-TR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Monitoring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events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in-process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Ordering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execution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of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local event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handlers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Many enhancements &amp; bug fixes (700+ commits)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1846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v7.4 RC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Planned Release Date: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August 15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2023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ABP Framework</a:t>
            </a:r>
          </a:p>
          <a:p>
            <a:pPr lvl="1"/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Dynamic setting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store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Adding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CorrelationId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distributed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events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Do not expose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integration services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/ controllers by default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ABP Commercial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Mobile Application</a:t>
            </a:r>
          </a:p>
          <a:p>
            <a:pPr lvl="2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Revise the mobile application (React Native &amp; MAUI) functionality and UI design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ABP Suite</a:t>
            </a:r>
          </a:p>
          <a:p>
            <a:pPr lvl="2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Keep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customized code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on re-generation for CRUD page generation</a:t>
            </a:r>
          </a:p>
          <a:p>
            <a:pPr lvl="2"/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Master/Detail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entity support for CRUD code generation*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Modules:</a:t>
            </a:r>
          </a:p>
          <a:p>
            <a:pPr lvl="2"/>
            <a:r>
              <a:rPr lang="tr-TR" u="sng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Account/Identity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Password complexity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indicator</a:t>
            </a:r>
          </a:p>
          <a:p>
            <a:pPr lvl="2"/>
            <a:r>
              <a:rPr lang="tr-TR" u="sng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Chat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Delete messages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/converstations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lvl="2"/>
            <a:r>
              <a:rPr lang="tr-TR" u="sng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Text Template Management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Support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systems for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text template customizations</a:t>
            </a:r>
          </a:p>
        </p:txBody>
      </p:sp>
    </p:spTree>
    <p:extLst>
      <p:ext uri="{BB962C8B-B14F-4D97-AF65-F5344CB8AC3E}">
        <p14:creationId xmlns:p14="http://schemas.microsoft.com/office/powerpoint/2010/main" val="2385001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v8.0 RC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Planned Release Date: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November 15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2023.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Based on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.NET 8.0</a:t>
            </a:r>
            <a:endParaRPr lang="en-US" b="1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9741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741971"/>
          </a:xfrm>
        </p:spPr>
        <p:txBody>
          <a:bodyPr>
            <a:normAutofit/>
          </a:bodyPr>
          <a:lstStyle/>
          <a:p>
            <a:r>
              <a:rPr lang="tr-TR" sz="400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Community News</a:t>
            </a:r>
            <a:endParaRPr lang="en-US" sz="4000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1090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913" y="365126"/>
            <a:ext cx="10891887" cy="1014222"/>
          </a:xfrm>
        </p:spPr>
        <p:txBody>
          <a:bodyPr>
            <a:normAutofit fontScale="90000"/>
          </a:bodyPr>
          <a:lstStyle/>
          <a:p>
            <a:r>
              <a:rPr lang="tr-TR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Video Series: </a:t>
            </a:r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Framework Essentials</a:t>
            </a:r>
            <a:b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tr-TR" sz="270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7 videos / 100 minutes of content</a:t>
            </a:r>
            <a:endParaRPr lang="en-US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1E8F1F-5DE5-D84C-2A5D-6E18BB9541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913" y="1379347"/>
            <a:ext cx="11547835" cy="47220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BB315E3-EE0C-4522-4953-B8EDE42968C3}"/>
              </a:ext>
            </a:extLst>
          </p:cNvPr>
          <p:cNvSpPr txBox="1"/>
          <p:nvPr/>
        </p:nvSpPr>
        <p:spPr>
          <a:xfrm>
            <a:off x="461913" y="6231265"/>
            <a:ext cx="99781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hlinkClick r:id="rId4"/>
              </a:rPr>
              <a:t>https://www.youtube.com/@Volosoft</a:t>
            </a:r>
            <a:r>
              <a:rPr lang="tr-TR" sz="2800" b="1" dirty="0"/>
              <a:t> 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923482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Latest Posts</a:t>
            </a:r>
            <a:b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tr-TR" sz="280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  <a:hlinkClick r:id="rId3"/>
              </a:rPr>
              <a:t>https://</a:t>
            </a:r>
            <a:r>
              <a:rPr lang="tr-TR" sz="2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  <a:hlinkClick r:id="rId3"/>
              </a:rPr>
              <a:t>community.abp.io</a:t>
            </a:r>
            <a:r>
              <a:rPr lang="tr-TR" sz="2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4B8B42-27E0-C626-629E-5347DCBA86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8990" y="2438110"/>
            <a:ext cx="4258586" cy="12008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82EFCB4-494D-F311-9912-18816C8CC4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8544" y="2438110"/>
            <a:ext cx="4258586" cy="10127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C69ADAE-2CAD-D4FF-6AD9-E222B093EE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88990" y="3908285"/>
            <a:ext cx="4258586" cy="95332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0B4F6CA-27D8-5043-CCA9-A01430D830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38544" y="3638932"/>
            <a:ext cx="4258586" cy="1213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921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Community Stats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256722" cy="4351338"/>
          </a:xfrm>
        </p:spPr>
        <p:txBody>
          <a:bodyPr>
            <a:normAutofit/>
          </a:bodyPr>
          <a:lstStyle/>
          <a:p>
            <a:r>
              <a:rPr lang="tr-TR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163 </a:t>
            </a:r>
            <a:r>
              <a:rPr lang="tr-TR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Text Articles</a:t>
            </a:r>
          </a:p>
          <a:p>
            <a:r>
              <a:rPr lang="tr-TR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96 </a:t>
            </a:r>
            <a:r>
              <a:rPr lang="tr-TR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Video Posts</a:t>
            </a:r>
          </a:p>
          <a:p>
            <a:r>
              <a:rPr lang="tr-TR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By </a:t>
            </a:r>
            <a:r>
              <a:rPr lang="tr-TR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XXX</a:t>
            </a:r>
            <a:r>
              <a:rPr lang="tr-TR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Authors</a:t>
            </a:r>
          </a:p>
          <a:p>
            <a:r>
              <a:rPr lang="tr-TR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 </a:t>
            </a:r>
            <a:r>
              <a:rPr lang="tr-TR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3</a:t>
            </a:r>
            <a:r>
              <a:rPr lang="tr-TR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Languages</a:t>
            </a:r>
            <a:br>
              <a:rPr lang="tr-TR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tr-TR" sz="1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(English, Chinese, Turkish)</a:t>
            </a:r>
            <a:endParaRPr lang="en-US" sz="18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6AA427-71C1-DF20-48F9-7E857E95CF05}"/>
              </a:ext>
            </a:extLst>
          </p:cNvPr>
          <p:cNvSpPr txBox="1"/>
          <p:nvPr/>
        </p:nvSpPr>
        <p:spPr>
          <a:xfrm>
            <a:off x="4282316" y="1690688"/>
            <a:ext cx="76295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hlinkClick r:id="rId3"/>
              </a:rPr>
              <a:t>https://community.abp.io/posts/submit</a:t>
            </a:r>
            <a:r>
              <a:rPr lang="tr-TR" sz="2800" b="1" dirty="0"/>
              <a:t> </a:t>
            </a:r>
            <a:endParaRPr lang="en-US" sz="28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3B021E3-E761-18AF-27F5-7F13A2FD74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2315" y="2269705"/>
            <a:ext cx="7629525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139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268</Words>
  <Application>Microsoft Office PowerPoint</Application>
  <PresentationFormat>Widescreen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Euclid Circular B</vt:lpstr>
      <vt:lpstr>Office Theme</vt:lpstr>
      <vt:lpstr>MOBILE DEVELOPMENT with the ABP Framework</vt:lpstr>
      <vt:lpstr>Last &amp; Next ABP Releases</vt:lpstr>
      <vt:lpstr>ABP v7.3 Final</vt:lpstr>
      <vt:lpstr>ABP v7.4 RC</vt:lpstr>
      <vt:lpstr>ABP v8.0 RC</vt:lpstr>
      <vt:lpstr>ABP Community News</vt:lpstr>
      <vt:lpstr>Video Series: ABP Framework Essentials 7 videos / 100 minutes of content</vt:lpstr>
      <vt:lpstr>Latest Posts https://community.abp.io </vt:lpstr>
      <vt:lpstr>ABP Community Stats</vt:lpstr>
      <vt:lpstr>Topic title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Monolith First for Microservice Architecture</dc:title>
  <dc:creator>Halil Kalkan</dc:creator>
  <cp:lastModifiedBy>Halil Kalkan</cp:lastModifiedBy>
  <cp:revision>24</cp:revision>
  <dcterms:created xsi:type="dcterms:W3CDTF">2022-02-27T10:42:11Z</dcterms:created>
  <dcterms:modified xsi:type="dcterms:W3CDTF">2023-07-16T09:52:43Z</dcterms:modified>
</cp:coreProperties>
</file>