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2" r:id="rId4"/>
    <p:sldId id="273" r:id="rId5"/>
    <p:sldId id="274" r:id="rId6"/>
    <p:sldId id="299" r:id="rId7"/>
    <p:sldId id="275" r:id="rId8"/>
    <p:sldId id="293" r:id="rId9"/>
    <p:sldId id="289" r:id="rId10"/>
    <p:sldId id="288" r:id="rId11"/>
    <p:sldId id="294" r:id="rId12"/>
    <p:sldId id="298" r:id="rId13"/>
    <p:sldId id="2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07-Apr-22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07-Apr-22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07-Apr-22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07-Apr-22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07-Apr-22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07-Apr-22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07-Apr-22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07-Apr-22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07-Apr-22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07-Apr-22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07-Apr-22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07-Apr-22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eventhub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olosoft/eventhu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1247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Talks 2022.3</a:t>
            </a:r>
            <a:b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0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DDD, EventHub &amp; the ABP Book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EventHub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The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AAF6BC-05CF-4DB3-AE20-2E897DD5F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045" y="1426737"/>
            <a:ext cx="6022083" cy="46064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E85D3D-C50F-4A91-9B44-66DF397ED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845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Two web applications: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 website (Razor Pages)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Admin application (</a:t>
            </a:r>
            <a:r>
              <a:rPr lang="en-US" sz="20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Blazor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WASM)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server (built with the IdentityServer4)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Two API endpoints (one for each web application)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service (console application)</a:t>
            </a:r>
          </a:p>
        </p:txBody>
      </p:sp>
    </p:spTree>
    <p:extLst>
      <p:ext uri="{BB962C8B-B14F-4D97-AF65-F5344CB8AC3E}">
        <p14:creationId xmlns:p14="http://schemas.microsoft.com/office/powerpoint/2010/main" val="280078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EventHub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The architecture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E85D3D-C50F-4A91-9B44-66DF397ED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845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Two web applications: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 website (Razor Pages)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Admin application (</a:t>
            </a:r>
            <a:r>
              <a:rPr lang="en-US" sz="20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Blazor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WASM)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server (built with the IdentityServer4)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Two API endpoints (one for each web application)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service (console application)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80050E-A794-423F-976A-13089EA9B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508" y="1487324"/>
            <a:ext cx="3306401" cy="518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97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EventHub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The domain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FBEE3-DA80-4370-8F60-263E67CD4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090" y="1598575"/>
            <a:ext cx="7297819" cy="467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06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EventHub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The application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FFBB12E-98E0-4507-BE67-750FCC606215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DEMO!</a:t>
            </a:r>
          </a:p>
          <a:p>
            <a:pPr algn="ctr"/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openeventhub.com</a:t>
            </a: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357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</a:p>
        </p:txBody>
      </p:sp>
    </p:spTree>
    <p:extLst>
      <p:ext uri="{BB962C8B-B14F-4D97-AF65-F5344CB8AC3E}">
        <p14:creationId xmlns:p14="http://schemas.microsoft.com/office/powerpoint/2010/main" val="353697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 project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https://abp.io  ---  https://github.com/abpframework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77770-793B-4215-81BC-3F56EE3EC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0473"/>
            <a:ext cx="10237967" cy="444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4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13798-848D-4830-A897-5FFCBA43A402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Domain Driven Design</a:t>
            </a:r>
          </a:p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11122B-89B9-4712-B66B-2DDDB080DBF0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3F048-EBB4-4E6D-B5FC-324E51D698DB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(SaaS infrastructure)</a:t>
            </a: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05D1E7-53E6-4F1A-9F6C-A4166504A7E2}"/>
              </a:ext>
            </a:extLst>
          </p:cNvPr>
          <p:cNvSpPr/>
          <p:nvPr/>
        </p:nvSpPr>
        <p:spPr>
          <a:xfrm>
            <a:off x="5976023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282294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Infrastructure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application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Cross-cutting concerns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theming system &amp; utilities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jobs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Setting management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filtering &amp; soft-delete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client-side proxies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forms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…more</a:t>
            </a:r>
          </a:p>
        </p:txBody>
      </p:sp>
    </p:spTree>
    <p:extLst>
      <p:ext uri="{BB962C8B-B14F-4D97-AF65-F5344CB8AC3E}">
        <p14:creationId xmlns:p14="http://schemas.microsoft.com/office/powerpoint/2010/main" val="214180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Pre-built modules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13798-848D-4830-A897-5FFCBA43A402}"/>
              </a:ext>
            </a:extLst>
          </p:cNvPr>
          <p:cNvSpPr/>
          <p:nvPr/>
        </p:nvSpPr>
        <p:spPr>
          <a:xfrm>
            <a:off x="2014993" y="1690688"/>
            <a:ext cx="2398296" cy="8946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Account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(login, register, …)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35F4C6-C412-448B-8E51-8173B4790708}"/>
              </a:ext>
            </a:extLst>
          </p:cNvPr>
          <p:cNvSpPr/>
          <p:nvPr/>
        </p:nvSpPr>
        <p:spPr>
          <a:xfrm>
            <a:off x="2014993" y="2749537"/>
            <a:ext cx="2398296" cy="8946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Identity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(users, roles, …)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713F59-4F06-4729-A245-9F36CEB41D14}"/>
              </a:ext>
            </a:extLst>
          </p:cNvPr>
          <p:cNvSpPr/>
          <p:nvPr/>
        </p:nvSpPr>
        <p:spPr>
          <a:xfrm>
            <a:off x="2014993" y="3808386"/>
            <a:ext cx="2398296" cy="8946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</a:t>
            </a:r>
            <a:b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(tenant management)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03C8E6-32AB-41A9-A94F-1506F29839D9}"/>
              </a:ext>
            </a:extLst>
          </p:cNvPr>
          <p:cNvSpPr/>
          <p:nvPr/>
        </p:nvSpPr>
        <p:spPr>
          <a:xfrm>
            <a:off x="2014993" y="4867235"/>
            <a:ext cx="2398296" cy="8946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CMS Kit</a:t>
            </a:r>
          </a:p>
          <a:p>
            <a:pPr algn="ctr"/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(content management system components)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FB2871-DF60-40F9-9B45-11E276208627}"/>
              </a:ext>
            </a:extLst>
          </p:cNvPr>
          <p:cNvSpPr/>
          <p:nvPr/>
        </p:nvSpPr>
        <p:spPr>
          <a:xfrm>
            <a:off x="4600492" y="1690688"/>
            <a:ext cx="2398296" cy="8946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IdentityServer</a:t>
            </a:r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8E921B-3272-472D-91BB-189AED82D113}"/>
              </a:ext>
            </a:extLst>
          </p:cNvPr>
          <p:cNvSpPr/>
          <p:nvPr/>
        </p:nvSpPr>
        <p:spPr>
          <a:xfrm>
            <a:off x="4600492" y="2749537"/>
            <a:ext cx="2398296" cy="8946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Docs</a:t>
            </a:r>
            <a:b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(technical documentation)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E6BCF6-6E62-4148-86C2-3BDE9B5503BA}"/>
              </a:ext>
            </a:extLst>
          </p:cNvPr>
          <p:cNvSpPr/>
          <p:nvPr/>
        </p:nvSpPr>
        <p:spPr>
          <a:xfrm>
            <a:off x="4600492" y="3808386"/>
            <a:ext cx="2398296" cy="8946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 Reporting</a:t>
            </a:r>
            <a:endParaRPr lang="en-US" sz="1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9B79E1-FC1E-41CE-BECF-E904DA7FC789}"/>
              </a:ext>
            </a:extLst>
          </p:cNvPr>
          <p:cNvSpPr/>
          <p:nvPr/>
        </p:nvSpPr>
        <p:spPr>
          <a:xfrm>
            <a:off x="4600492" y="4867235"/>
            <a:ext cx="2398296" cy="8946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Language Management</a:t>
            </a:r>
            <a:endParaRPr lang="en-US" sz="1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111BBE-077D-4963-9E92-5B8C4F449F91}"/>
              </a:ext>
            </a:extLst>
          </p:cNvPr>
          <p:cNvSpPr/>
          <p:nvPr/>
        </p:nvSpPr>
        <p:spPr>
          <a:xfrm>
            <a:off x="7185991" y="3808386"/>
            <a:ext cx="2398296" cy="8946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Payment</a:t>
            </a:r>
            <a:endParaRPr lang="en-US" sz="1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3AE9FE-72B9-4EB1-A3DC-8728BC5936D4}"/>
              </a:ext>
            </a:extLst>
          </p:cNvPr>
          <p:cNvSpPr/>
          <p:nvPr/>
        </p:nvSpPr>
        <p:spPr>
          <a:xfrm>
            <a:off x="7185991" y="4867235"/>
            <a:ext cx="2398296" cy="8946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Chat</a:t>
            </a:r>
            <a:endParaRPr lang="en-US" sz="1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B8FBFF-2ADC-4EEE-AC3E-F760C3CECA2C}"/>
              </a:ext>
            </a:extLst>
          </p:cNvPr>
          <p:cNvSpPr/>
          <p:nvPr/>
        </p:nvSpPr>
        <p:spPr>
          <a:xfrm>
            <a:off x="7185991" y="1690688"/>
            <a:ext cx="2398296" cy="8946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File Management</a:t>
            </a:r>
            <a:endParaRPr lang="en-US" sz="1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A9E81C-DC4E-47EA-AB33-6F86A71F25B3}"/>
              </a:ext>
            </a:extLst>
          </p:cNvPr>
          <p:cNvSpPr/>
          <p:nvPr/>
        </p:nvSpPr>
        <p:spPr>
          <a:xfrm>
            <a:off x="7185991" y="2749537"/>
            <a:ext cx="2398296" cy="8946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Forms</a:t>
            </a:r>
            <a:endParaRPr lang="en-US" sz="1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2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Startup templates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693355B-CD09-48E1-B452-85115EA2D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694214"/>
              </p:ext>
            </p:extLst>
          </p:nvPr>
        </p:nvGraphicFramePr>
        <p:xfrm>
          <a:off x="838200" y="1716531"/>
          <a:ext cx="10770704" cy="363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Bitmap Image" r:id="rId4" imgW="17059320" imgH="5762520" progId="Paint.Picture">
                  <p:embed/>
                </p:oleObj>
              </mc:Choice>
              <mc:Fallback>
                <p:oleObj name="Bitmap Image" r:id="rId4" imgW="17059320" imgH="5762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716531"/>
                        <a:ext cx="10770704" cy="3639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736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EVENTHUB</a:t>
            </a:r>
          </a:p>
        </p:txBody>
      </p:sp>
    </p:spTree>
    <p:extLst>
      <p:ext uri="{BB962C8B-B14F-4D97-AF65-F5344CB8AC3E}">
        <p14:creationId xmlns:p14="http://schemas.microsoft.com/office/powerpoint/2010/main" val="1208906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EventHub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github.com/volosoft/eventhub</a:t>
            </a:r>
            <a:r>
              <a:rPr lang="en-US" sz="28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 open-source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 application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for implementing Domain Driven Design with the ABP Framework.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Explained in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Mastering ABP Framework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book.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Thought as a real-world,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live application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Configured to run 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Project </a:t>
            </a:r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Tye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878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296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Euclid Circular B</vt:lpstr>
      <vt:lpstr>Office Theme</vt:lpstr>
      <vt:lpstr>Bitmap Image</vt:lpstr>
      <vt:lpstr>ABP Community Talks 2022.3 DDD, EventHub &amp; the ABP Book</vt:lpstr>
      <vt:lpstr>ABP</vt:lpstr>
      <vt:lpstr>The ABP FRAMEWORK project https://abp.io  ---  https://github.com/abpframework</vt:lpstr>
      <vt:lpstr>ABP Framework: Architecture</vt:lpstr>
      <vt:lpstr>ABP Framework: Infrastructure Enterprise application requirements</vt:lpstr>
      <vt:lpstr>ABP Framework: Pre-built modules</vt:lpstr>
      <vt:lpstr>ABP Framework: Startup templates</vt:lpstr>
      <vt:lpstr>EVENTHUB</vt:lpstr>
      <vt:lpstr>EventHub github.com/volosoft/eventhub </vt:lpstr>
      <vt:lpstr>EventHub: The architecture</vt:lpstr>
      <vt:lpstr>EventHub: The architecture</vt:lpstr>
      <vt:lpstr>EventHub: The domain</vt:lpstr>
      <vt:lpstr>EventHub: The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37</cp:revision>
  <dcterms:created xsi:type="dcterms:W3CDTF">2022-02-27T10:42:11Z</dcterms:created>
  <dcterms:modified xsi:type="dcterms:W3CDTF">2022-04-07T14:24:09Z</dcterms:modified>
</cp:coreProperties>
</file>