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Patrick Hand"/>
      <p:regular r:id="rId33"/>
    </p:embeddedFont>
    <p:embeddedFont>
      <p:font typeface="Proxima Nova"/>
      <p:regular r:id="rId34"/>
      <p:bold r:id="rId35"/>
      <p:italic r:id="rId36"/>
      <p:boldItalic r:id="rId37"/>
    </p:embeddedFont>
    <p:embeddedFont>
      <p:font typeface="Lato"/>
      <p:regular r:id="rId38"/>
      <p:bold r:id="rId39"/>
      <p:italic r:id="rId40"/>
      <p:boldItalic r:id="rId41"/>
    </p:embeddedFont>
    <p:embeddedFont>
      <p:font typeface="Fira Sans"/>
      <p:regular r:id="rId42"/>
      <p:bold r:id="rId43"/>
      <p:italic r:id="rId44"/>
      <p:boldItalic r:id="rId45"/>
    </p:embeddedFont>
    <p:embeddedFont>
      <p:font typeface="Proxima Nova Semibold"/>
      <p:regular r:id="rId46"/>
      <p:bold r:id="rId47"/>
      <p:boldItalic r:id="rId48"/>
    </p:embeddedFont>
    <p:embeddedFont>
      <p:font typeface="Nerko One"/>
      <p:regular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AB0D1B-5CF9-4ED6-A19A-1AB2EF65783D}">
  <a:tblStyle styleId="{3DAB0D1B-5CF9-4ED6-A19A-1AB2EF65783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42" Type="http://schemas.openxmlformats.org/officeDocument/2006/relationships/font" Target="fonts/FiraSans-regular.fntdata"/><Relationship Id="rId41" Type="http://schemas.openxmlformats.org/officeDocument/2006/relationships/font" Target="fonts/Lato-boldItalic.fntdata"/><Relationship Id="rId44" Type="http://schemas.openxmlformats.org/officeDocument/2006/relationships/font" Target="fonts/FiraSans-italic.fntdata"/><Relationship Id="rId43" Type="http://schemas.openxmlformats.org/officeDocument/2006/relationships/font" Target="fonts/FiraSans-bold.fntdata"/><Relationship Id="rId46" Type="http://schemas.openxmlformats.org/officeDocument/2006/relationships/font" Target="fonts/ProximaNovaSemibold-regular.fntdata"/><Relationship Id="rId45" Type="http://schemas.openxmlformats.org/officeDocument/2006/relationships/font" Target="fonts/FiraSans-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roximaNovaSemibold-boldItalic.fntdata"/><Relationship Id="rId47" Type="http://schemas.openxmlformats.org/officeDocument/2006/relationships/font" Target="fonts/ProximaNovaSemibold-bold.fntdata"/><Relationship Id="rId49" Type="http://schemas.openxmlformats.org/officeDocument/2006/relationships/font" Target="fonts/NerkoOne-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font" Target="fonts/PatrickHand-regular.fntdata"/><Relationship Id="rId32" Type="http://schemas.openxmlformats.org/officeDocument/2006/relationships/slide" Target="slides/slide26.xml"/><Relationship Id="rId35" Type="http://schemas.openxmlformats.org/officeDocument/2006/relationships/font" Target="fonts/ProximaNova-bold.fntdata"/><Relationship Id="rId34" Type="http://schemas.openxmlformats.org/officeDocument/2006/relationships/font" Target="fonts/ProximaNova-regular.fntdata"/><Relationship Id="rId37" Type="http://schemas.openxmlformats.org/officeDocument/2006/relationships/font" Target="fonts/ProximaNova-boldItalic.fntdata"/><Relationship Id="rId36" Type="http://schemas.openxmlformats.org/officeDocument/2006/relationships/font" Target="fonts/ProximaNova-italic.fntdata"/><Relationship Id="rId39" Type="http://schemas.openxmlformats.org/officeDocument/2006/relationships/font" Target="fonts/Lato-bold.fntdata"/><Relationship Id="rId38" Type="http://schemas.openxmlformats.org/officeDocument/2006/relationships/font" Target="fonts/Lato-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cad9c1527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cad9c1527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a:t>
            </a:r>
            <a:r>
              <a:rPr lang="en" sz="1000">
                <a:solidFill>
                  <a:schemeClr val="dk1"/>
                </a:solidFill>
              </a:rPr>
              <a:t>Like Zihan mentioned before, traditional RNN is easy to gradient vanish for multiple layers. LSTM can overcome this gradient vanishing problem. Also, LSTM has the effective learning ability from sequential data, like our datasets. Finally, the long-term dependency learning structure of LSTM can improve prediction accuracy in binary diagnosis task.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f79e71f4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f79e71f4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25454"/>
              </a:lnSpc>
              <a:spcBef>
                <a:spcPts val="0"/>
              </a:spcBef>
              <a:spcAft>
                <a:spcPts val="0"/>
              </a:spcAft>
              <a:buClr>
                <a:schemeClr val="dk1"/>
              </a:buClr>
              <a:buSzPts val="1100"/>
              <a:buFont typeface="Arial"/>
              <a:buNone/>
            </a:pPr>
            <a:r>
              <a:rPr lang="en" sz="1200">
                <a:solidFill>
                  <a:schemeClr val="dk1"/>
                </a:solidFill>
              </a:rPr>
              <a:t>Here is how our simple inquiry system works.</a:t>
            </a:r>
            <a:endParaRPr sz="1200">
              <a:solidFill>
                <a:schemeClr val="dk1"/>
              </a:solidFill>
            </a:endParaRPr>
          </a:p>
          <a:p>
            <a:pPr indent="0" lvl="0" marL="457200" rtl="0" algn="l">
              <a:lnSpc>
                <a:spcPct val="125454"/>
              </a:lnSpc>
              <a:spcBef>
                <a:spcPts val="0"/>
              </a:spcBef>
              <a:spcAft>
                <a:spcPts val="0"/>
              </a:spcAft>
              <a:buClr>
                <a:schemeClr val="dk1"/>
              </a:buClr>
              <a:buSzPts val="1100"/>
              <a:buFont typeface="Arial"/>
              <a:buNone/>
            </a:pPr>
            <a:r>
              <a:rPr lang="en" sz="1200">
                <a:solidFill>
                  <a:schemeClr val="dk1"/>
                </a:solidFill>
              </a:rPr>
              <a:t>First, it finds the question that has the largest entropy across the whole training dataset and makes it as the first question.</a:t>
            </a:r>
            <a:endParaRPr sz="1200">
              <a:solidFill>
                <a:schemeClr val="dk1"/>
              </a:solidFill>
            </a:endParaRPr>
          </a:p>
          <a:p>
            <a:pPr indent="0" lvl="0" marL="457200" rtl="0" algn="l">
              <a:lnSpc>
                <a:spcPct val="125454"/>
              </a:lnSpc>
              <a:spcBef>
                <a:spcPts val="0"/>
              </a:spcBef>
              <a:spcAft>
                <a:spcPts val="0"/>
              </a:spcAft>
              <a:buClr>
                <a:schemeClr val="dk1"/>
              </a:buClr>
              <a:buSzPts val="1100"/>
              <a:buFont typeface="Arial"/>
              <a:buNone/>
            </a:pPr>
            <a:r>
              <a:rPr lang="en" sz="1200">
                <a:solidFill>
                  <a:schemeClr val="dk1"/>
                </a:solidFill>
              </a:rPr>
              <a:t>According to the patient's answer, it finds the similar cases by applying Manhattan distance to all the cases in the training dataset.</a:t>
            </a:r>
            <a:endParaRPr sz="1200">
              <a:solidFill>
                <a:schemeClr val="dk1"/>
              </a:solidFill>
            </a:endParaRPr>
          </a:p>
          <a:p>
            <a:pPr indent="0" lvl="0" marL="457200" rtl="0" algn="l">
              <a:lnSpc>
                <a:spcPct val="125454"/>
              </a:lnSpc>
              <a:spcBef>
                <a:spcPts val="0"/>
              </a:spcBef>
              <a:spcAft>
                <a:spcPts val="0"/>
              </a:spcAft>
              <a:buClr>
                <a:schemeClr val="dk1"/>
              </a:buClr>
              <a:buSzPts val="1100"/>
              <a:buFont typeface="Arial"/>
              <a:buNone/>
            </a:pPr>
            <a:r>
              <a:rPr lang="en" sz="1200">
                <a:solidFill>
                  <a:schemeClr val="dk1"/>
                </a:solidFill>
              </a:rPr>
              <a:t>Within similar cases, it finds the question that has the largest entropy and makes it as the next question.</a:t>
            </a:r>
            <a:endParaRPr sz="1200">
              <a:solidFill>
                <a:schemeClr val="dk1"/>
              </a:solidFill>
            </a:endParaRPr>
          </a:p>
          <a:p>
            <a:pPr indent="0" lvl="0" marL="457200" rtl="0" algn="l">
              <a:lnSpc>
                <a:spcPct val="125454"/>
              </a:lnSpc>
              <a:spcBef>
                <a:spcPts val="0"/>
              </a:spcBef>
              <a:spcAft>
                <a:spcPts val="0"/>
              </a:spcAft>
              <a:buClr>
                <a:schemeClr val="dk1"/>
              </a:buClr>
              <a:buSzPts val="1100"/>
              <a:buFont typeface="Arial"/>
              <a:buNone/>
            </a:pPr>
            <a:r>
              <a:rPr lang="en" sz="1200">
                <a:solidFill>
                  <a:schemeClr val="dk1"/>
                </a:solidFill>
              </a:rPr>
              <a:t>Repeat to find similar cases by combining all previous answers and calculate entropies again until the question length reaches the setting.</a:t>
            </a:r>
            <a:endParaRPr sz="1200">
              <a:solidFill>
                <a:schemeClr val="dk1"/>
              </a:solidFill>
            </a:endParaRPr>
          </a:p>
          <a:p>
            <a:pPr indent="0" lvl="0" marL="457200" rtl="0" algn="l">
              <a:lnSpc>
                <a:spcPct val="125454"/>
              </a:lnSpc>
              <a:spcBef>
                <a:spcPts val="0"/>
              </a:spcBef>
              <a:spcAft>
                <a:spcPts val="0"/>
              </a:spcAft>
              <a:buClr>
                <a:schemeClr val="dk1"/>
              </a:buClr>
              <a:buSzPts val="1100"/>
              <a:buFont typeface="Arial"/>
              <a:buNone/>
            </a:pPr>
            <a:r>
              <a:rPr lang="en" sz="1200">
                <a:solidFill>
                  <a:schemeClr val="dk1"/>
                </a:solidFill>
              </a:rPr>
              <a:t>Finally, we send the data gathering from the user to the LSTM model to generate differential diagnosis.</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8b3754452d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8b3754452d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For tools list, our project requires a python version greater than or equal to Python 3.8. We used python libraries including Pandas, Numpy, Matplotlib, Spicy, Sklearn, Pytorch, Tensorflow, and AutoGluon. We used Jupyter Notebook as our IDE and Github and Overleaf for our version Control. Our hardware used an Intel Core Laptop with I-7 CPU and GeForce RTX 3060 GPU.</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8a6d41d1fe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8a6d41d1fe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our Time Schedule, we chose our topic and found the proper datasets for our topic in week 1 to three. From week 4 to 6, we did the data preprocessing and EDA parts. We built our pathology and differential </a:t>
            </a:r>
            <a:r>
              <a:rPr lang="en"/>
              <a:t>diagnosis</a:t>
            </a:r>
            <a:r>
              <a:rPr lang="en"/>
              <a:t> prediction models, and implement the best model of differential diagnosis prediction into a simple inquiry system to </a:t>
            </a:r>
            <a:r>
              <a:rPr lang="en"/>
              <a:t>build</a:t>
            </a:r>
            <a:r>
              <a:rPr lang="en"/>
              <a:t> our auto-diagnosis system application  from week 7 to week 12. And we used the last two weeks for our paper report and presentation.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c9b65814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c9b65814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2ca467e6a08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2ca467e6a08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cd511e11d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cd511e11d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ccfa6a3e5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ccfa6a3e5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25454"/>
              </a:lnSpc>
              <a:spcBef>
                <a:spcPts val="0"/>
              </a:spcBef>
              <a:spcAft>
                <a:spcPts val="0"/>
              </a:spcAft>
              <a:buClr>
                <a:schemeClr val="dk1"/>
              </a:buClr>
              <a:buSzPts val="1100"/>
              <a:buFont typeface="Arial"/>
              <a:buNone/>
            </a:pPr>
            <a:r>
              <a:rPr lang="en" sz="1200">
                <a:solidFill>
                  <a:schemeClr val="dk1"/>
                </a:solidFill>
              </a:rPr>
              <a:t>The app will ask questions to the users about their system and antecedent. All the user has to do is answering the question. So, we will skip this part. After answering all the questions, the record of each question is shown, and the differential diagnosis is generated.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18a6d41d1fe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18a6d41d1fe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25454"/>
              </a:lnSpc>
              <a:spcBef>
                <a:spcPts val="0"/>
              </a:spcBef>
              <a:spcAft>
                <a:spcPts val="0"/>
              </a:spcAft>
              <a:buClr>
                <a:schemeClr val="dk1"/>
              </a:buClr>
              <a:buSzPts val="1100"/>
              <a:buFont typeface="Arial"/>
              <a:buNone/>
            </a:pPr>
            <a:r>
              <a:rPr lang="en" sz="1200">
                <a:solidFill>
                  <a:schemeClr val="dk1"/>
                </a:solidFill>
              </a:rPr>
              <a:t>Here is the performance analysis of single pathology prediction. Among the three model we used, Random forest is the best model. In this part, we got similar performance as the result from paper by different approaches.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8b3754452d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18b3754452d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25454"/>
              </a:lnSpc>
              <a:spcBef>
                <a:spcPts val="0"/>
              </a:spcBef>
              <a:spcAft>
                <a:spcPts val="0"/>
              </a:spcAft>
              <a:buClr>
                <a:schemeClr val="dk1"/>
              </a:buClr>
              <a:buSzPts val="1100"/>
              <a:buFont typeface="Arial"/>
              <a:buNone/>
            </a:pPr>
            <a:r>
              <a:rPr lang="en" sz="1200">
                <a:solidFill>
                  <a:schemeClr val="dk1"/>
                </a:solidFill>
              </a:rPr>
              <a:t>Here is the performance analysis of Differential Diagnosis. The first model DDxT is the model from the related paper. Following 4 are our models. Among them, the model with the highest performance is LSTM, which also surpasses DDxT model in all the metrics</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46025aa6bc_0_1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46025aa6bc_0_1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f79e71f4f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f79e71f4f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25454"/>
              </a:lnSpc>
              <a:spcBef>
                <a:spcPts val="0"/>
              </a:spcBef>
              <a:spcAft>
                <a:spcPts val="0"/>
              </a:spcAft>
              <a:buClr>
                <a:schemeClr val="dk1"/>
              </a:buClr>
              <a:buSzPts val="1100"/>
              <a:buFont typeface="Arial"/>
              <a:buNone/>
            </a:pPr>
            <a:r>
              <a:rPr lang="en" sz="1200">
                <a:solidFill>
                  <a:schemeClr val="dk1"/>
                </a:solidFill>
              </a:rPr>
              <a:t>Here is the performance analysis of Differential Diagnosis after incorporating the inquiry system. That is, the performance of the AD system. </a:t>
            </a:r>
            <a:r>
              <a:rPr lang="en" sz="1200">
                <a:solidFill>
                  <a:schemeClr val="dk1"/>
                </a:solidFill>
              </a:rPr>
              <a:t>As we know, to predict Differential Diagnosis with much less information that users provide is a much harder task. Therefore, the metrics are lower. The first 2 models are from related papers.  </a:t>
            </a:r>
            <a:r>
              <a:rPr lang="en" sz="1200">
                <a:solidFill>
                  <a:schemeClr val="dk1"/>
                </a:solidFill>
              </a:rPr>
              <a:t>As we can see our model AD-LSTM has the highest F1 score and has the best performance overall. With a question length of 20. That is 2 more questions than BASD. So it’s not too bad.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8a6d41d1fe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18a6d41d1fe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endParaRPr>
          </a:p>
          <a:p>
            <a:pPr indent="0" lvl="0" marL="457200" rtl="0" algn="l">
              <a:lnSpc>
                <a:spcPct val="125454"/>
              </a:lnSpc>
              <a:spcBef>
                <a:spcPts val="0"/>
              </a:spcBef>
              <a:spcAft>
                <a:spcPts val="0"/>
              </a:spcAft>
              <a:buClr>
                <a:schemeClr val="dk1"/>
              </a:buClr>
              <a:buSzPts val="1100"/>
              <a:buFont typeface="Arial"/>
              <a:buNone/>
            </a:pPr>
            <a:r>
              <a:rPr lang="en" sz="1200">
                <a:solidFill>
                  <a:schemeClr val="dk1"/>
                </a:solidFill>
              </a:rPr>
              <a:t>Postmortem. In this project, we familiarized ourselves with PyTorch, Tensorflow. and know how to Apply and modify RNN, Transformer and Neural Network models. Also, be Familiar with the functionalities of version control tools including GitHub and Overleaf. After this project</a:t>
            </a:r>
            <a:r>
              <a:rPr lang="en" sz="1200">
                <a:solidFill>
                  <a:schemeClr val="dk1"/>
                </a:solidFill>
              </a:rPr>
              <a:t>,</a:t>
            </a:r>
            <a:r>
              <a:rPr lang="en" sz="1200">
                <a:solidFill>
                  <a:schemeClr val="dk1"/>
                </a:solidFill>
              </a:rPr>
              <a:t> we found that building an auto diagnosis system is still a difficult problem, a higher accuracy is still needed. the Future improvement also can be Implementing the AD System into larger and more complex datasets</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189a1eb5ca5_0_10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189a1eb5ca5_0_10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25454"/>
              </a:lnSpc>
              <a:spcBef>
                <a:spcPts val="0"/>
              </a:spcBef>
              <a:spcAft>
                <a:spcPts val="0"/>
              </a:spcAft>
              <a:buClr>
                <a:schemeClr val="dk1"/>
              </a:buClr>
              <a:buSzPts val="1100"/>
              <a:buFont typeface="Arial"/>
              <a:buNone/>
            </a:pPr>
            <a:r>
              <a:rPr lang="en" sz="1200">
                <a:solidFill>
                  <a:schemeClr val="dk1"/>
                </a:solidFill>
              </a:rPr>
              <a:t>We have pushed our code to github, and our paper and the slides are in the google drive. we may also put them in the github later.</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8b3754452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18b3754452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Each of our team member contributes evenly. For the model accuracy enhancement part, each of us chose at least one model for pathology prediction and differential diagnosis prediction. For the auto-diagnosis system and application parts, we all contributed evenly.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18b3754452d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18b3754452d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2caf0347e7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2caf0347e7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2c8f0855ff9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2c8f0855ff9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c8f0855ff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c8f0855ff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169480dc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1169480dc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ca467e6a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ca467e6a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cad9c1527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cad9c1527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4663d425d6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4663d425d6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After preprocessing the patient datasets, we implement Logistic Regression, Random Forest, and Weighted Ensemble algorithms into the training datasets to predict pathology and also implement Neural Network, Neural Network with Separate Networks for Each Pathology, Modified Transformer, and LSTM into training datasets to predict differential diagnosis. Then we applied each model into test datasets to analysis the model performance. We choose the best performance model which is LSTM model here to implement with a simple inquiry system to build our auto diagnosis system and analysis the system performance.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8a6d41d1f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8a6d41d1f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cad9c1527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cad9c1527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Logistic Regression: Since we want to build a classification model for pathology prediction, the first machine learning algorithm came into our mind was logistic regression algorithm. Our dataset is very large and the simplicity of dealing with vast datasets of logistic regression is a great fit. Also, the computational efficiency, and the interpretable nature of the results of logistic regression fulfill our requirement.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rPr>
              <a:t>We combine 3 model,Neural Networks, LightGBM, and XGBoost, in our ensemble model</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467516" y="873325"/>
            <a:ext cx="4677600" cy="2948400"/>
          </a:xfrm>
          <a:prstGeom prst="rect">
            <a:avLst/>
          </a:prstGeom>
        </p:spPr>
        <p:txBody>
          <a:bodyPr anchorCtr="0" anchor="b" bIns="0" lIns="91425" spcFirstLastPara="1" rIns="91425" wrap="square" tIns="0">
            <a:noAutofit/>
          </a:bodyPr>
          <a:lstStyle>
            <a:lvl1pPr lvl="0">
              <a:lnSpc>
                <a:spcPct val="8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467516" y="3966000"/>
            <a:ext cx="4677600" cy="409800"/>
          </a:xfrm>
          <a:prstGeom prst="rect">
            <a:avLst/>
          </a:prstGeom>
        </p:spPr>
        <p:txBody>
          <a:bodyPr anchorCtr="0" anchor="t" bIns="0" lIns="91425" spcFirstLastPara="1" rIns="91425" wrap="square" tIns="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flipH="1" rot="1978960">
            <a:off x="-141504" y="4172891"/>
            <a:ext cx="854328" cy="1152914"/>
            <a:chOff x="1326575" y="1917600"/>
            <a:chExt cx="436125" cy="588550"/>
          </a:xfrm>
        </p:grpSpPr>
        <p:sp>
          <p:nvSpPr>
            <p:cNvPr id="13" name="Google Shape;13;p2"/>
            <p:cNvSpPr/>
            <p:nvPr/>
          </p:nvSpPr>
          <p:spPr>
            <a:xfrm>
              <a:off x="1326575" y="1917600"/>
              <a:ext cx="436125" cy="588550"/>
            </a:xfrm>
            <a:custGeom>
              <a:rect b="b" l="l" r="r" t="t"/>
              <a:pathLst>
                <a:path extrusionOk="0" h="23542" w="17445">
                  <a:moveTo>
                    <a:pt x="8948" y="365"/>
                  </a:moveTo>
                  <a:cubicBezTo>
                    <a:pt x="10920" y="365"/>
                    <a:pt x="12891" y="399"/>
                    <a:pt x="14863" y="465"/>
                  </a:cubicBezTo>
                  <a:cubicBezTo>
                    <a:pt x="15239" y="491"/>
                    <a:pt x="15640" y="541"/>
                    <a:pt x="16016" y="616"/>
                  </a:cubicBezTo>
                  <a:cubicBezTo>
                    <a:pt x="16592" y="741"/>
                    <a:pt x="16993" y="1242"/>
                    <a:pt x="16943" y="1819"/>
                  </a:cubicBezTo>
                  <a:cubicBezTo>
                    <a:pt x="16617" y="5528"/>
                    <a:pt x="16993" y="9237"/>
                    <a:pt x="16968" y="12947"/>
                  </a:cubicBezTo>
                  <a:cubicBezTo>
                    <a:pt x="16968" y="15578"/>
                    <a:pt x="16968" y="18235"/>
                    <a:pt x="16993" y="20867"/>
                  </a:cubicBezTo>
                  <a:cubicBezTo>
                    <a:pt x="16993" y="21318"/>
                    <a:pt x="16918" y="21744"/>
                    <a:pt x="16692" y="22120"/>
                  </a:cubicBezTo>
                  <a:cubicBezTo>
                    <a:pt x="16467" y="22521"/>
                    <a:pt x="16141" y="22821"/>
                    <a:pt x="15665" y="22821"/>
                  </a:cubicBezTo>
                  <a:cubicBezTo>
                    <a:pt x="13354" y="22867"/>
                    <a:pt x="11064" y="23158"/>
                    <a:pt x="8757" y="23158"/>
                  </a:cubicBezTo>
                  <a:cubicBezTo>
                    <a:pt x="8512" y="23158"/>
                    <a:pt x="8266" y="23155"/>
                    <a:pt x="8021" y="23147"/>
                  </a:cubicBezTo>
                  <a:cubicBezTo>
                    <a:pt x="6116" y="23097"/>
                    <a:pt x="4211" y="22897"/>
                    <a:pt x="2306" y="22847"/>
                  </a:cubicBezTo>
                  <a:cubicBezTo>
                    <a:pt x="1204" y="22821"/>
                    <a:pt x="602" y="22220"/>
                    <a:pt x="577" y="21092"/>
                  </a:cubicBezTo>
                  <a:cubicBezTo>
                    <a:pt x="552" y="19363"/>
                    <a:pt x="577" y="17659"/>
                    <a:pt x="552" y="15929"/>
                  </a:cubicBezTo>
                  <a:cubicBezTo>
                    <a:pt x="552" y="14551"/>
                    <a:pt x="552" y="13172"/>
                    <a:pt x="552" y="11794"/>
                  </a:cubicBezTo>
                  <a:lnTo>
                    <a:pt x="602" y="11794"/>
                  </a:lnTo>
                  <a:cubicBezTo>
                    <a:pt x="652" y="9463"/>
                    <a:pt x="727" y="7132"/>
                    <a:pt x="753" y="4801"/>
                  </a:cubicBezTo>
                  <a:cubicBezTo>
                    <a:pt x="778" y="3899"/>
                    <a:pt x="702" y="2972"/>
                    <a:pt x="627" y="2044"/>
                  </a:cubicBezTo>
                  <a:cubicBezTo>
                    <a:pt x="552" y="1242"/>
                    <a:pt x="878" y="716"/>
                    <a:pt x="1680" y="591"/>
                  </a:cubicBezTo>
                  <a:cubicBezTo>
                    <a:pt x="3108" y="340"/>
                    <a:pt x="4562" y="415"/>
                    <a:pt x="5991" y="390"/>
                  </a:cubicBezTo>
                  <a:cubicBezTo>
                    <a:pt x="6976" y="374"/>
                    <a:pt x="7962" y="365"/>
                    <a:pt x="8948" y="365"/>
                  </a:cubicBezTo>
                  <a:close/>
                  <a:moveTo>
                    <a:pt x="8515" y="1"/>
                  </a:moveTo>
                  <a:cubicBezTo>
                    <a:pt x="6922" y="1"/>
                    <a:pt x="5328" y="21"/>
                    <a:pt x="3735" y="64"/>
                  </a:cubicBezTo>
                  <a:cubicBezTo>
                    <a:pt x="2958" y="90"/>
                    <a:pt x="2181" y="64"/>
                    <a:pt x="1429" y="240"/>
                  </a:cubicBezTo>
                  <a:cubicBezTo>
                    <a:pt x="677" y="440"/>
                    <a:pt x="427" y="766"/>
                    <a:pt x="326" y="1518"/>
                  </a:cubicBezTo>
                  <a:cubicBezTo>
                    <a:pt x="201" y="2646"/>
                    <a:pt x="352" y="3774"/>
                    <a:pt x="352" y="4877"/>
                  </a:cubicBezTo>
                  <a:cubicBezTo>
                    <a:pt x="276" y="8335"/>
                    <a:pt x="176" y="11794"/>
                    <a:pt x="151" y="15253"/>
                  </a:cubicBezTo>
                  <a:cubicBezTo>
                    <a:pt x="151" y="17283"/>
                    <a:pt x="1" y="19338"/>
                    <a:pt x="251" y="21368"/>
                  </a:cubicBezTo>
                  <a:cubicBezTo>
                    <a:pt x="427" y="22721"/>
                    <a:pt x="928" y="23197"/>
                    <a:pt x="2131" y="23273"/>
                  </a:cubicBezTo>
                  <a:cubicBezTo>
                    <a:pt x="2432" y="23273"/>
                    <a:pt x="2732" y="23298"/>
                    <a:pt x="3033" y="23323"/>
                  </a:cubicBezTo>
                  <a:cubicBezTo>
                    <a:pt x="4933" y="23471"/>
                    <a:pt x="6833" y="23541"/>
                    <a:pt x="8733" y="23541"/>
                  </a:cubicBezTo>
                  <a:cubicBezTo>
                    <a:pt x="11019" y="23541"/>
                    <a:pt x="13304" y="23439"/>
                    <a:pt x="15590" y="23248"/>
                  </a:cubicBezTo>
                  <a:cubicBezTo>
                    <a:pt x="16291" y="23197"/>
                    <a:pt x="16793" y="22897"/>
                    <a:pt x="17068" y="22195"/>
                  </a:cubicBezTo>
                  <a:cubicBezTo>
                    <a:pt x="17319" y="21593"/>
                    <a:pt x="17369" y="20992"/>
                    <a:pt x="17394" y="20340"/>
                  </a:cubicBezTo>
                  <a:cubicBezTo>
                    <a:pt x="17419" y="17333"/>
                    <a:pt x="17444" y="14300"/>
                    <a:pt x="17294" y="10917"/>
                  </a:cubicBezTo>
                  <a:cubicBezTo>
                    <a:pt x="17394" y="8410"/>
                    <a:pt x="17119" y="5553"/>
                    <a:pt x="17269" y="2671"/>
                  </a:cubicBezTo>
                  <a:cubicBezTo>
                    <a:pt x="17294" y="2245"/>
                    <a:pt x="17244" y="1844"/>
                    <a:pt x="17194" y="1418"/>
                  </a:cubicBezTo>
                  <a:cubicBezTo>
                    <a:pt x="17144" y="841"/>
                    <a:pt x="16843" y="465"/>
                    <a:pt x="16291" y="290"/>
                  </a:cubicBezTo>
                  <a:cubicBezTo>
                    <a:pt x="15740" y="140"/>
                    <a:pt x="15189" y="90"/>
                    <a:pt x="14637" y="90"/>
                  </a:cubicBezTo>
                  <a:cubicBezTo>
                    <a:pt x="12597" y="33"/>
                    <a:pt x="10556" y="1"/>
                    <a:pt x="85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587225" y="1987650"/>
              <a:ext cx="130350" cy="50175"/>
            </a:xfrm>
            <a:custGeom>
              <a:rect b="b" l="l" r="r" t="t"/>
              <a:pathLst>
                <a:path extrusionOk="0" h="2007" w="5214">
                  <a:moveTo>
                    <a:pt x="2657" y="445"/>
                  </a:moveTo>
                  <a:cubicBezTo>
                    <a:pt x="3134" y="471"/>
                    <a:pt x="3610" y="496"/>
                    <a:pt x="4086" y="571"/>
                  </a:cubicBezTo>
                  <a:cubicBezTo>
                    <a:pt x="4387" y="621"/>
                    <a:pt x="4662" y="796"/>
                    <a:pt x="4662" y="1122"/>
                  </a:cubicBezTo>
                  <a:cubicBezTo>
                    <a:pt x="4662" y="1448"/>
                    <a:pt x="4312" y="1448"/>
                    <a:pt x="4086" y="1473"/>
                  </a:cubicBezTo>
                  <a:cubicBezTo>
                    <a:pt x="3184" y="1573"/>
                    <a:pt x="2307" y="1648"/>
                    <a:pt x="1404" y="1648"/>
                  </a:cubicBezTo>
                  <a:cubicBezTo>
                    <a:pt x="1374" y="1648"/>
                    <a:pt x="1342" y="1649"/>
                    <a:pt x="1309" y="1649"/>
                  </a:cubicBezTo>
                  <a:cubicBezTo>
                    <a:pt x="961" y="1649"/>
                    <a:pt x="500" y="1628"/>
                    <a:pt x="477" y="1147"/>
                  </a:cubicBezTo>
                  <a:cubicBezTo>
                    <a:pt x="427" y="571"/>
                    <a:pt x="1003" y="596"/>
                    <a:pt x="1379" y="521"/>
                  </a:cubicBezTo>
                  <a:cubicBezTo>
                    <a:pt x="1780" y="445"/>
                    <a:pt x="2231" y="471"/>
                    <a:pt x="2657" y="445"/>
                  </a:cubicBezTo>
                  <a:close/>
                  <a:moveTo>
                    <a:pt x="2657" y="1"/>
                  </a:moveTo>
                  <a:cubicBezTo>
                    <a:pt x="2087" y="1"/>
                    <a:pt x="1517" y="70"/>
                    <a:pt x="953" y="195"/>
                  </a:cubicBezTo>
                  <a:cubicBezTo>
                    <a:pt x="427" y="320"/>
                    <a:pt x="1" y="821"/>
                    <a:pt x="51" y="1222"/>
                  </a:cubicBezTo>
                  <a:cubicBezTo>
                    <a:pt x="126" y="1774"/>
                    <a:pt x="602" y="1874"/>
                    <a:pt x="1053" y="1949"/>
                  </a:cubicBezTo>
                  <a:cubicBezTo>
                    <a:pt x="1252" y="1992"/>
                    <a:pt x="1450" y="2006"/>
                    <a:pt x="1647" y="2006"/>
                  </a:cubicBezTo>
                  <a:cubicBezTo>
                    <a:pt x="2064" y="2006"/>
                    <a:pt x="2470" y="1941"/>
                    <a:pt x="2845" y="1941"/>
                  </a:cubicBezTo>
                  <a:cubicBezTo>
                    <a:pt x="2917" y="1941"/>
                    <a:pt x="2989" y="1943"/>
                    <a:pt x="3058" y="1949"/>
                  </a:cubicBezTo>
                  <a:lnTo>
                    <a:pt x="3911" y="1949"/>
                  </a:lnTo>
                  <a:cubicBezTo>
                    <a:pt x="3986" y="1949"/>
                    <a:pt x="4086" y="1924"/>
                    <a:pt x="4161" y="1924"/>
                  </a:cubicBezTo>
                  <a:cubicBezTo>
                    <a:pt x="4637" y="1899"/>
                    <a:pt x="5038" y="1799"/>
                    <a:pt x="5139" y="1273"/>
                  </a:cubicBezTo>
                  <a:cubicBezTo>
                    <a:pt x="5214" y="846"/>
                    <a:pt x="4838" y="345"/>
                    <a:pt x="4362" y="220"/>
                  </a:cubicBezTo>
                  <a:cubicBezTo>
                    <a:pt x="3798" y="70"/>
                    <a:pt x="3228"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587225" y="2152950"/>
              <a:ext cx="130350" cy="49925"/>
            </a:xfrm>
            <a:custGeom>
              <a:rect b="b" l="l" r="r" t="t"/>
              <a:pathLst>
                <a:path extrusionOk="0" h="1997" w="5214">
                  <a:moveTo>
                    <a:pt x="2572" y="453"/>
                  </a:moveTo>
                  <a:cubicBezTo>
                    <a:pt x="3035" y="453"/>
                    <a:pt x="3498" y="484"/>
                    <a:pt x="3961" y="550"/>
                  </a:cubicBezTo>
                  <a:cubicBezTo>
                    <a:pt x="4136" y="575"/>
                    <a:pt x="4312" y="600"/>
                    <a:pt x="4462" y="726"/>
                  </a:cubicBezTo>
                  <a:cubicBezTo>
                    <a:pt x="4562" y="851"/>
                    <a:pt x="4687" y="951"/>
                    <a:pt x="4662" y="1127"/>
                  </a:cubicBezTo>
                  <a:cubicBezTo>
                    <a:pt x="4637" y="1327"/>
                    <a:pt x="4462" y="1377"/>
                    <a:pt x="4312" y="1402"/>
                  </a:cubicBezTo>
                  <a:cubicBezTo>
                    <a:pt x="3459" y="1503"/>
                    <a:pt x="2607" y="1578"/>
                    <a:pt x="1755" y="1653"/>
                  </a:cubicBezTo>
                  <a:cubicBezTo>
                    <a:pt x="1697" y="1657"/>
                    <a:pt x="1639" y="1659"/>
                    <a:pt x="1582" y="1659"/>
                  </a:cubicBezTo>
                  <a:cubicBezTo>
                    <a:pt x="1296" y="1659"/>
                    <a:pt x="1024" y="1607"/>
                    <a:pt x="753" y="1503"/>
                  </a:cubicBezTo>
                  <a:cubicBezTo>
                    <a:pt x="577" y="1427"/>
                    <a:pt x="452" y="1327"/>
                    <a:pt x="452" y="1127"/>
                  </a:cubicBezTo>
                  <a:cubicBezTo>
                    <a:pt x="427" y="901"/>
                    <a:pt x="552" y="776"/>
                    <a:pt x="728" y="701"/>
                  </a:cubicBezTo>
                  <a:cubicBezTo>
                    <a:pt x="928" y="625"/>
                    <a:pt x="1129" y="525"/>
                    <a:pt x="1329" y="525"/>
                  </a:cubicBezTo>
                  <a:cubicBezTo>
                    <a:pt x="1743" y="478"/>
                    <a:pt x="2157" y="453"/>
                    <a:pt x="2572" y="453"/>
                  </a:cubicBezTo>
                  <a:close/>
                  <a:moveTo>
                    <a:pt x="2533" y="0"/>
                  </a:moveTo>
                  <a:cubicBezTo>
                    <a:pt x="2021" y="0"/>
                    <a:pt x="1508" y="48"/>
                    <a:pt x="1003" y="174"/>
                  </a:cubicBezTo>
                  <a:cubicBezTo>
                    <a:pt x="452" y="300"/>
                    <a:pt x="1" y="801"/>
                    <a:pt x="51" y="1202"/>
                  </a:cubicBezTo>
                  <a:cubicBezTo>
                    <a:pt x="126" y="1778"/>
                    <a:pt x="602" y="1854"/>
                    <a:pt x="1053" y="1954"/>
                  </a:cubicBezTo>
                  <a:cubicBezTo>
                    <a:pt x="1232" y="1985"/>
                    <a:pt x="1411" y="1997"/>
                    <a:pt x="1589" y="1997"/>
                  </a:cubicBezTo>
                  <a:cubicBezTo>
                    <a:pt x="1985" y="1997"/>
                    <a:pt x="2377" y="1938"/>
                    <a:pt x="2758" y="1904"/>
                  </a:cubicBezTo>
                  <a:lnTo>
                    <a:pt x="4261" y="1904"/>
                  </a:lnTo>
                  <a:cubicBezTo>
                    <a:pt x="4687" y="1904"/>
                    <a:pt x="5038" y="1753"/>
                    <a:pt x="5114" y="1327"/>
                  </a:cubicBezTo>
                  <a:cubicBezTo>
                    <a:pt x="5214" y="826"/>
                    <a:pt x="4938" y="475"/>
                    <a:pt x="4512" y="275"/>
                  </a:cubicBezTo>
                  <a:cubicBezTo>
                    <a:pt x="4261" y="174"/>
                    <a:pt x="3986" y="124"/>
                    <a:pt x="3735" y="74"/>
                  </a:cubicBezTo>
                  <a:cubicBezTo>
                    <a:pt x="3338" y="30"/>
                    <a:pt x="2936" y="0"/>
                    <a:pt x="25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586600" y="2323575"/>
              <a:ext cx="128475" cy="50025"/>
            </a:xfrm>
            <a:custGeom>
              <a:rect b="b" l="l" r="r" t="t"/>
              <a:pathLst>
                <a:path extrusionOk="0" h="2001" w="5139">
                  <a:moveTo>
                    <a:pt x="2261" y="466"/>
                  </a:moveTo>
                  <a:cubicBezTo>
                    <a:pt x="2397" y="466"/>
                    <a:pt x="2537" y="467"/>
                    <a:pt x="2682" y="467"/>
                  </a:cubicBezTo>
                  <a:cubicBezTo>
                    <a:pt x="3008" y="492"/>
                    <a:pt x="3459" y="517"/>
                    <a:pt x="3936" y="542"/>
                  </a:cubicBezTo>
                  <a:cubicBezTo>
                    <a:pt x="4211" y="567"/>
                    <a:pt x="4412" y="693"/>
                    <a:pt x="4562" y="918"/>
                  </a:cubicBezTo>
                  <a:cubicBezTo>
                    <a:pt x="4687" y="1119"/>
                    <a:pt x="4662" y="1344"/>
                    <a:pt x="4412" y="1394"/>
                  </a:cubicBezTo>
                  <a:cubicBezTo>
                    <a:pt x="3584" y="1481"/>
                    <a:pt x="2756" y="1638"/>
                    <a:pt x="1920" y="1638"/>
                  </a:cubicBezTo>
                  <a:cubicBezTo>
                    <a:pt x="1541" y="1638"/>
                    <a:pt x="1161" y="1606"/>
                    <a:pt x="778" y="1520"/>
                  </a:cubicBezTo>
                  <a:cubicBezTo>
                    <a:pt x="602" y="1470"/>
                    <a:pt x="402" y="1420"/>
                    <a:pt x="377" y="1169"/>
                  </a:cubicBezTo>
                  <a:cubicBezTo>
                    <a:pt x="377" y="868"/>
                    <a:pt x="527" y="743"/>
                    <a:pt x="778" y="643"/>
                  </a:cubicBezTo>
                  <a:cubicBezTo>
                    <a:pt x="1239" y="482"/>
                    <a:pt x="1716" y="466"/>
                    <a:pt x="2261" y="466"/>
                  </a:cubicBezTo>
                  <a:close/>
                  <a:moveTo>
                    <a:pt x="2556" y="0"/>
                  </a:moveTo>
                  <a:cubicBezTo>
                    <a:pt x="1980" y="0"/>
                    <a:pt x="1404" y="75"/>
                    <a:pt x="828" y="242"/>
                  </a:cubicBezTo>
                  <a:cubicBezTo>
                    <a:pt x="377" y="367"/>
                    <a:pt x="1" y="643"/>
                    <a:pt x="26" y="1169"/>
                  </a:cubicBezTo>
                  <a:cubicBezTo>
                    <a:pt x="26" y="1745"/>
                    <a:pt x="477" y="1846"/>
                    <a:pt x="928" y="1946"/>
                  </a:cubicBezTo>
                  <a:cubicBezTo>
                    <a:pt x="1114" y="1986"/>
                    <a:pt x="1303" y="2001"/>
                    <a:pt x="1494" y="2001"/>
                  </a:cubicBezTo>
                  <a:cubicBezTo>
                    <a:pt x="1893" y="2001"/>
                    <a:pt x="2300" y="1938"/>
                    <a:pt x="2707" y="1921"/>
                  </a:cubicBezTo>
                  <a:cubicBezTo>
                    <a:pt x="3042" y="1921"/>
                    <a:pt x="3387" y="1932"/>
                    <a:pt x="3736" y="1932"/>
                  </a:cubicBezTo>
                  <a:cubicBezTo>
                    <a:pt x="3910" y="1932"/>
                    <a:pt x="4086" y="1929"/>
                    <a:pt x="4261" y="1921"/>
                  </a:cubicBezTo>
                  <a:cubicBezTo>
                    <a:pt x="4612" y="1896"/>
                    <a:pt x="4988" y="1745"/>
                    <a:pt x="5063" y="1319"/>
                  </a:cubicBezTo>
                  <a:cubicBezTo>
                    <a:pt x="5139" y="868"/>
                    <a:pt x="4888" y="567"/>
                    <a:pt x="4562" y="317"/>
                  </a:cubicBezTo>
                  <a:cubicBezTo>
                    <a:pt x="4462" y="242"/>
                    <a:pt x="4311" y="217"/>
                    <a:pt x="4211" y="191"/>
                  </a:cubicBezTo>
                  <a:cubicBezTo>
                    <a:pt x="3660" y="69"/>
                    <a:pt x="3108" y="0"/>
                    <a:pt x="25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379200" y="2235500"/>
              <a:ext cx="122225" cy="49650"/>
            </a:xfrm>
            <a:custGeom>
              <a:rect b="b" l="l" r="r" t="t"/>
              <a:pathLst>
                <a:path extrusionOk="0" h="1986" w="4889">
                  <a:moveTo>
                    <a:pt x="2586" y="405"/>
                  </a:moveTo>
                  <a:cubicBezTo>
                    <a:pt x="3017" y="405"/>
                    <a:pt x="3449" y="437"/>
                    <a:pt x="3886" y="506"/>
                  </a:cubicBezTo>
                  <a:cubicBezTo>
                    <a:pt x="4161" y="532"/>
                    <a:pt x="4562" y="557"/>
                    <a:pt x="4537" y="983"/>
                  </a:cubicBezTo>
                  <a:cubicBezTo>
                    <a:pt x="4512" y="1359"/>
                    <a:pt x="4211" y="1509"/>
                    <a:pt x="3861" y="1559"/>
                  </a:cubicBezTo>
                  <a:cubicBezTo>
                    <a:pt x="3409" y="1659"/>
                    <a:pt x="2933" y="1659"/>
                    <a:pt x="2482" y="1659"/>
                  </a:cubicBezTo>
                  <a:cubicBezTo>
                    <a:pt x="2031" y="1634"/>
                    <a:pt x="1555" y="1609"/>
                    <a:pt x="1104" y="1559"/>
                  </a:cubicBezTo>
                  <a:cubicBezTo>
                    <a:pt x="728" y="1534"/>
                    <a:pt x="477" y="1308"/>
                    <a:pt x="452" y="958"/>
                  </a:cubicBezTo>
                  <a:cubicBezTo>
                    <a:pt x="452" y="607"/>
                    <a:pt x="803" y="557"/>
                    <a:pt x="1054" y="532"/>
                  </a:cubicBezTo>
                  <a:cubicBezTo>
                    <a:pt x="1569" y="450"/>
                    <a:pt x="2077" y="405"/>
                    <a:pt x="2586" y="405"/>
                  </a:cubicBezTo>
                  <a:close/>
                  <a:moveTo>
                    <a:pt x="2587" y="0"/>
                  </a:moveTo>
                  <a:cubicBezTo>
                    <a:pt x="2007" y="0"/>
                    <a:pt x="1426" y="41"/>
                    <a:pt x="853" y="156"/>
                  </a:cubicBezTo>
                  <a:cubicBezTo>
                    <a:pt x="427" y="256"/>
                    <a:pt x="1" y="381"/>
                    <a:pt x="1" y="907"/>
                  </a:cubicBezTo>
                  <a:cubicBezTo>
                    <a:pt x="26" y="1434"/>
                    <a:pt x="352" y="1735"/>
                    <a:pt x="828" y="1860"/>
                  </a:cubicBezTo>
                  <a:cubicBezTo>
                    <a:pt x="1304" y="1985"/>
                    <a:pt x="1780" y="1935"/>
                    <a:pt x="2282" y="1960"/>
                  </a:cubicBezTo>
                  <a:cubicBezTo>
                    <a:pt x="2833" y="1935"/>
                    <a:pt x="3409" y="1985"/>
                    <a:pt x="3986" y="1860"/>
                  </a:cubicBezTo>
                  <a:cubicBezTo>
                    <a:pt x="4562" y="1735"/>
                    <a:pt x="4888" y="1359"/>
                    <a:pt x="4863" y="882"/>
                  </a:cubicBezTo>
                  <a:cubicBezTo>
                    <a:pt x="4838" y="381"/>
                    <a:pt x="4562" y="105"/>
                    <a:pt x="3886" y="55"/>
                  </a:cubicBezTo>
                  <a:cubicBezTo>
                    <a:pt x="3456" y="23"/>
                    <a:pt x="3022" y="0"/>
                    <a:pt x="25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378575" y="2070425"/>
              <a:ext cx="122225" cy="48925"/>
            </a:xfrm>
            <a:custGeom>
              <a:rect b="b" l="l" r="r" t="t"/>
              <a:pathLst>
                <a:path extrusionOk="0" h="1957" w="4889">
                  <a:moveTo>
                    <a:pt x="2507" y="418"/>
                  </a:moveTo>
                  <a:cubicBezTo>
                    <a:pt x="3159" y="443"/>
                    <a:pt x="3635" y="393"/>
                    <a:pt x="4111" y="543"/>
                  </a:cubicBezTo>
                  <a:cubicBezTo>
                    <a:pt x="4312" y="618"/>
                    <a:pt x="4562" y="668"/>
                    <a:pt x="4562" y="944"/>
                  </a:cubicBezTo>
                  <a:cubicBezTo>
                    <a:pt x="4562" y="1220"/>
                    <a:pt x="4387" y="1420"/>
                    <a:pt x="4136" y="1495"/>
                  </a:cubicBezTo>
                  <a:cubicBezTo>
                    <a:pt x="3627" y="1614"/>
                    <a:pt x="3118" y="1665"/>
                    <a:pt x="2609" y="1665"/>
                  </a:cubicBezTo>
                  <a:cubicBezTo>
                    <a:pt x="2040" y="1665"/>
                    <a:pt x="1472" y="1601"/>
                    <a:pt x="903" y="1495"/>
                  </a:cubicBezTo>
                  <a:cubicBezTo>
                    <a:pt x="627" y="1445"/>
                    <a:pt x="477" y="1195"/>
                    <a:pt x="477" y="919"/>
                  </a:cubicBezTo>
                  <a:cubicBezTo>
                    <a:pt x="502" y="643"/>
                    <a:pt x="753" y="593"/>
                    <a:pt x="953" y="543"/>
                  </a:cubicBezTo>
                  <a:cubicBezTo>
                    <a:pt x="1530" y="418"/>
                    <a:pt x="2106" y="443"/>
                    <a:pt x="2507" y="418"/>
                  </a:cubicBezTo>
                  <a:close/>
                  <a:moveTo>
                    <a:pt x="2656" y="1"/>
                  </a:moveTo>
                  <a:cubicBezTo>
                    <a:pt x="2061" y="1"/>
                    <a:pt x="1465" y="50"/>
                    <a:pt x="878" y="167"/>
                  </a:cubicBezTo>
                  <a:cubicBezTo>
                    <a:pt x="452" y="242"/>
                    <a:pt x="1" y="393"/>
                    <a:pt x="26" y="919"/>
                  </a:cubicBezTo>
                  <a:cubicBezTo>
                    <a:pt x="51" y="1420"/>
                    <a:pt x="377" y="1721"/>
                    <a:pt x="853" y="1871"/>
                  </a:cubicBezTo>
                  <a:cubicBezTo>
                    <a:pt x="1104" y="1934"/>
                    <a:pt x="1354" y="1947"/>
                    <a:pt x="1586" y="1947"/>
                  </a:cubicBezTo>
                  <a:cubicBezTo>
                    <a:pt x="1741" y="1947"/>
                    <a:pt x="1887" y="1941"/>
                    <a:pt x="2019" y="1941"/>
                  </a:cubicBezTo>
                  <a:cubicBezTo>
                    <a:pt x="2085" y="1941"/>
                    <a:pt x="2148" y="1942"/>
                    <a:pt x="2206" y="1947"/>
                  </a:cubicBezTo>
                  <a:cubicBezTo>
                    <a:pt x="2507" y="1947"/>
                    <a:pt x="2778" y="1956"/>
                    <a:pt x="3033" y="1956"/>
                  </a:cubicBezTo>
                  <a:cubicBezTo>
                    <a:pt x="3351" y="1956"/>
                    <a:pt x="3643" y="1941"/>
                    <a:pt x="3936" y="1871"/>
                  </a:cubicBezTo>
                  <a:cubicBezTo>
                    <a:pt x="4537" y="1746"/>
                    <a:pt x="4888" y="1395"/>
                    <a:pt x="4888" y="919"/>
                  </a:cubicBezTo>
                  <a:cubicBezTo>
                    <a:pt x="4888" y="418"/>
                    <a:pt x="4587" y="117"/>
                    <a:pt x="3911" y="67"/>
                  </a:cubicBezTo>
                  <a:cubicBezTo>
                    <a:pt x="3495" y="25"/>
                    <a:pt x="3076" y="1"/>
                    <a:pt x="2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377325" y="2406625"/>
              <a:ext cx="125975" cy="48375"/>
            </a:xfrm>
            <a:custGeom>
              <a:rect b="b" l="l" r="r" t="t"/>
              <a:pathLst>
                <a:path extrusionOk="0" h="1935" w="5039">
                  <a:moveTo>
                    <a:pt x="2692" y="384"/>
                  </a:moveTo>
                  <a:cubicBezTo>
                    <a:pt x="3221" y="384"/>
                    <a:pt x="3754" y="434"/>
                    <a:pt x="4286" y="529"/>
                  </a:cubicBezTo>
                  <a:cubicBezTo>
                    <a:pt x="4512" y="579"/>
                    <a:pt x="4713" y="704"/>
                    <a:pt x="4687" y="955"/>
                  </a:cubicBezTo>
                  <a:cubicBezTo>
                    <a:pt x="4662" y="1230"/>
                    <a:pt x="4487" y="1406"/>
                    <a:pt x="4236" y="1506"/>
                  </a:cubicBezTo>
                  <a:cubicBezTo>
                    <a:pt x="3863" y="1613"/>
                    <a:pt x="3476" y="1644"/>
                    <a:pt x="3095" y="1644"/>
                  </a:cubicBezTo>
                  <a:cubicBezTo>
                    <a:pt x="2940" y="1644"/>
                    <a:pt x="2785" y="1639"/>
                    <a:pt x="2632" y="1631"/>
                  </a:cubicBezTo>
                  <a:cubicBezTo>
                    <a:pt x="2206" y="1606"/>
                    <a:pt x="1780" y="1606"/>
                    <a:pt x="1354" y="1556"/>
                  </a:cubicBezTo>
                  <a:cubicBezTo>
                    <a:pt x="1078" y="1531"/>
                    <a:pt x="803" y="1456"/>
                    <a:pt x="677" y="1180"/>
                  </a:cubicBezTo>
                  <a:cubicBezTo>
                    <a:pt x="552" y="905"/>
                    <a:pt x="577" y="679"/>
                    <a:pt x="928" y="579"/>
                  </a:cubicBezTo>
                  <a:cubicBezTo>
                    <a:pt x="1510" y="446"/>
                    <a:pt x="2099" y="384"/>
                    <a:pt x="2692" y="384"/>
                  </a:cubicBezTo>
                  <a:close/>
                  <a:moveTo>
                    <a:pt x="2617" y="0"/>
                  </a:moveTo>
                  <a:cubicBezTo>
                    <a:pt x="2023" y="0"/>
                    <a:pt x="1432" y="50"/>
                    <a:pt x="853" y="203"/>
                  </a:cubicBezTo>
                  <a:cubicBezTo>
                    <a:pt x="251" y="328"/>
                    <a:pt x="1" y="779"/>
                    <a:pt x="226" y="1230"/>
                  </a:cubicBezTo>
                  <a:cubicBezTo>
                    <a:pt x="402" y="1581"/>
                    <a:pt x="677" y="1882"/>
                    <a:pt x="1129" y="1882"/>
                  </a:cubicBezTo>
                  <a:cubicBezTo>
                    <a:pt x="1580" y="1907"/>
                    <a:pt x="2031" y="1907"/>
                    <a:pt x="2482" y="1907"/>
                  </a:cubicBezTo>
                  <a:cubicBezTo>
                    <a:pt x="2744" y="1917"/>
                    <a:pt x="3006" y="1934"/>
                    <a:pt x="3267" y="1934"/>
                  </a:cubicBezTo>
                  <a:cubicBezTo>
                    <a:pt x="3679" y="1934"/>
                    <a:pt x="4088" y="1891"/>
                    <a:pt x="4487" y="1707"/>
                  </a:cubicBezTo>
                  <a:cubicBezTo>
                    <a:pt x="4838" y="1531"/>
                    <a:pt x="5038" y="1281"/>
                    <a:pt x="5013" y="854"/>
                  </a:cubicBezTo>
                  <a:cubicBezTo>
                    <a:pt x="4988" y="453"/>
                    <a:pt x="4763" y="203"/>
                    <a:pt x="4362" y="103"/>
                  </a:cubicBezTo>
                  <a:cubicBezTo>
                    <a:pt x="4061" y="52"/>
                    <a:pt x="3760" y="27"/>
                    <a:pt x="3459" y="27"/>
                  </a:cubicBezTo>
                  <a:cubicBezTo>
                    <a:pt x="3178" y="11"/>
                    <a:pt x="2897" y="0"/>
                    <a:pt x="26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375450" y="1988125"/>
              <a:ext cx="132225" cy="49525"/>
            </a:xfrm>
            <a:custGeom>
              <a:rect b="b" l="l" r="r" t="t"/>
              <a:pathLst>
                <a:path extrusionOk="0" h="1981" w="5289">
                  <a:moveTo>
                    <a:pt x="2607" y="0"/>
                  </a:moveTo>
                  <a:cubicBezTo>
                    <a:pt x="1980" y="0"/>
                    <a:pt x="1354" y="0"/>
                    <a:pt x="777" y="226"/>
                  </a:cubicBezTo>
                  <a:cubicBezTo>
                    <a:pt x="301" y="401"/>
                    <a:pt x="1" y="752"/>
                    <a:pt x="51" y="1254"/>
                  </a:cubicBezTo>
                  <a:cubicBezTo>
                    <a:pt x="101" y="1755"/>
                    <a:pt x="502" y="1880"/>
                    <a:pt x="953" y="1905"/>
                  </a:cubicBezTo>
                  <a:cubicBezTo>
                    <a:pt x="1855" y="1930"/>
                    <a:pt x="2757" y="1980"/>
                    <a:pt x="3635" y="1980"/>
                  </a:cubicBezTo>
                  <a:cubicBezTo>
                    <a:pt x="3960" y="1980"/>
                    <a:pt x="4286" y="1905"/>
                    <a:pt x="4587" y="1805"/>
                  </a:cubicBezTo>
                  <a:cubicBezTo>
                    <a:pt x="5163" y="1629"/>
                    <a:pt x="5289" y="1053"/>
                    <a:pt x="4888" y="602"/>
                  </a:cubicBezTo>
                  <a:cubicBezTo>
                    <a:pt x="4662" y="351"/>
                    <a:pt x="4387" y="201"/>
                    <a:pt x="4061" y="126"/>
                  </a:cubicBezTo>
                  <a:cubicBezTo>
                    <a:pt x="3585" y="51"/>
                    <a:pt x="3108" y="0"/>
                    <a:pt x="26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374200" y="2152900"/>
              <a:ext cx="134100" cy="49650"/>
            </a:xfrm>
            <a:custGeom>
              <a:rect b="b" l="l" r="r" t="t"/>
              <a:pathLst>
                <a:path extrusionOk="0" h="1986" w="5364">
                  <a:moveTo>
                    <a:pt x="2501" y="1"/>
                  </a:moveTo>
                  <a:cubicBezTo>
                    <a:pt x="1948" y="1"/>
                    <a:pt x="1400" y="68"/>
                    <a:pt x="853" y="226"/>
                  </a:cubicBezTo>
                  <a:cubicBezTo>
                    <a:pt x="351" y="352"/>
                    <a:pt x="0" y="878"/>
                    <a:pt x="76" y="1279"/>
                  </a:cubicBezTo>
                  <a:cubicBezTo>
                    <a:pt x="176" y="1780"/>
                    <a:pt x="577" y="1906"/>
                    <a:pt x="1028" y="1906"/>
                  </a:cubicBezTo>
                  <a:cubicBezTo>
                    <a:pt x="1187" y="1914"/>
                    <a:pt x="1345" y="1917"/>
                    <a:pt x="1504" y="1917"/>
                  </a:cubicBezTo>
                  <a:cubicBezTo>
                    <a:pt x="1822" y="1917"/>
                    <a:pt x="2139" y="1906"/>
                    <a:pt x="2457" y="1906"/>
                  </a:cubicBezTo>
                  <a:cubicBezTo>
                    <a:pt x="2851" y="1934"/>
                    <a:pt x="3246" y="1986"/>
                    <a:pt x="3640" y="1986"/>
                  </a:cubicBezTo>
                  <a:cubicBezTo>
                    <a:pt x="3947" y="1986"/>
                    <a:pt x="4255" y="1954"/>
                    <a:pt x="4562" y="1856"/>
                  </a:cubicBezTo>
                  <a:cubicBezTo>
                    <a:pt x="5239" y="1630"/>
                    <a:pt x="5364" y="1054"/>
                    <a:pt x="4863" y="527"/>
                  </a:cubicBezTo>
                  <a:cubicBezTo>
                    <a:pt x="4537" y="201"/>
                    <a:pt x="4136" y="151"/>
                    <a:pt x="3735" y="101"/>
                  </a:cubicBezTo>
                  <a:cubicBezTo>
                    <a:pt x="3320" y="37"/>
                    <a:pt x="2909" y="1"/>
                    <a:pt x="25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77325" y="2323175"/>
              <a:ext cx="129100" cy="50250"/>
            </a:xfrm>
            <a:custGeom>
              <a:rect b="b" l="l" r="r" t="t"/>
              <a:pathLst>
                <a:path extrusionOk="0" h="2010" w="5164">
                  <a:moveTo>
                    <a:pt x="2545" y="1"/>
                  </a:moveTo>
                  <a:cubicBezTo>
                    <a:pt x="1931" y="1"/>
                    <a:pt x="1317" y="95"/>
                    <a:pt x="702" y="283"/>
                  </a:cubicBezTo>
                  <a:cubicBezTo>
                    <a:pt x="251" y="433"/>
                    <a:pt x="1" y="809"/>
                    <a:pt x="51" y="1285"/>
                  </a:cubicBezTo>
                  <a:cubicBezTo>
                    <a:pt x="101" y="1786"/>
                    <a:pt x="527" y="1912"/>
                    <a:pt x="928" y="1937"/>
                  </a:cubicBezTo>
                  <a:cubicBezTo>
                    <a:pt x="1087" y="1945"/>
                    <a:pt x="1245" y="1948"/>
                    <a:pt x="1405" y="1948"/>
                  </a:cubicBezTo>
                  <a:cubicBezTo>
                    <a:pt x="1724" y="1948"/>
                    <a:pt x="2048" y="1937"/>
                    <a:pt x="2382" y="1937"/>
                  </a:cubicBezTo>
                  <a:cubicBezTo>
                    <a:pt x="2781" y="1953"/>
                    <a:pt x="3181" y="2010"/>
                    <a:pt x="3581" y="2010"/>
                  </a:cubicBezTo>
                  <a:cubicBezTo>
                    <a:pt x="3808" y="2010"/>
                    <a:pt x="4034" y="1991"/>
                    <a:pt x="4261" y="1937"/>
                  </a:cubicBezTo>
                  <a:cubicBezTo>
                    <a:pt x="4662" y="1862"/>
                    <a:pt x="5063" y="1736"/>
                    <a:pt x="5114" y="1235"/>
                  </a:cubicBezTo>
                  <a:cubicBezTo>
                    <a:pt x="5164" y="734"/>
                    <a:pt x="4813" y="408"/>
                    <a:pt x="4387" y="283"/>
                  </a:cubicBezTo>
                  <a:cubicBezTo>
                    <a:pt x="3773" y="95"/>
                    <a:pt x="3159" y="1"/>
                    <a:pt x="25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586600" y="2235375"/>
              <a:ext cx="127225" cy="48825"/>
            </a:xfrm>
            <a:custGeom>
              <a:rect b="b" l="l" r="r" t="t"/>
              <a:pathLst>
                <a:path extrusionOk="0" h="1953" w="5089">
                  <a:moveTo>
                    <a:pt x="1945" y="1"/>
                  </a:moveTo>
                  <a:cubicBezTo>
                    <a:pt x="1518" y="1"/>
                    <a:pt x="1094" y="41"/>
                    <a:pt x="677" y="211"/>
                  </a:cubicBezTo>
                  <a:cubicBezTo>
                    <a:pt x="101" y="436"/>
                    <a:pt x="1" y="1063"/>
                    <a:pt x="427" y="1514"/>
                  </a:cubicBezTo>
                  <a:cubicBezTo>
                    <a:pt x="627" y="1740"/>
                    <a:pt x="903" y="1815"/>
                    <a:pt x="1179" y="1890"/>
                  </a:cubicBezTo>
                  <a:cubicBezTo>
                    <a:pt x="1429" y="1940"/>
                    <a:pt x="1680" y="1953"/>
                    <a:pt x="1931" y="1953"/>
                  </a:cubicBezTo>
                  <a:cubicBezTo>
                    <a:pt x="2181" y="1953"/>
                    <a:pt x="2432" y="1940"/>
                    <a:pt x="2682" y="1940"/>
                  </a:cubicBezTo>
                  <a:lnTo>
                    <a:pt x="3735" y="1940"/>
                  </a:lnTo>
                  <a:cubicBezTo>
                    <a:pt x="4036" y="1940"/>
                    <a:pt x="4311" y="1890"/>
                    <a:pt x="4562" y="1714"/>
                  </a:cubicBezTo>
                  <a:cubicBezTo>
                    <a:pt x="4888" y="1489"/>
                    <a:pt x="5088" y="1213"/>
                    <a:pt x="5038" y="812"/>
                  </a:cubicBezTo>
                  <a:cubicBezTo>
                    <a:pt x="4988" y="436"/>
                    <a:pt x="4687" y="286"/>
                    <a:pt x="4362" y="211"/>
                  </a:cubicBezTo>
                  <a:cubicBezTo>
                    <a:pt x="3936" y="135"/>
                    <a:pt x="3535" y="35"/>
                    <a:pt x="3134" y="35"/>
                  </a:cubicBezTo>
                  <a:cubicBezTo>
                    <a:pt x="2737" y="35"/>
                    <a:pt x="2340" y="1"/>
                    <a:pt x="19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587225" y="2070350"/>
              <a:ext cx="125975" cy="49150"/>
            </a:xfrm>
            <a:custGeom>
              <a:rect b="b" l="l" r="r" t="t"/>
              <a:pathLst>
                <a:path extrusionOk="0" h="1966" w="5039">
                  <a:moveTo>
                    <a:pt x="1926" y="0"/>
                  </a:moveTo>
                  <a:cubicBezTo>
                    <a:pt x="1499" y="0"/>
                    <a:pt x="1073" y="43"/>
                    <a:pt x="652" y="195"/>
                  </a:cubicBezTo>
                  <a:cubicBezTo>
                    <a:pt x="151" y="396"/>
                    <a:pt x="1" y="947"/>
                    <a:pt x="276" y="1398"/>
                  </a:cubicBezTo>
                  <a:cubicBezTo>
                    <a:pt x="477" y="1674"/>
                    <a:pt x="778" y="1799"/>
                    <a:pt x="1104" y="1874"/>
                  </a:cubicBezTo>
                  <a:cubicBezTo>
                    <a:pt x="1396" y="1944"/>
                    <a:pt x="1688" y="1959"/>
                    <a:pt x="2011" y="1959"/>
                  </a:cubicBezTo>
                  <a:cubicBezTo>
                    <a:pt x="2269" y="1959"/>
                    <a:pt x="2546" y="1950"/>
                    <a:pt x="2858" y="1950"/>
                  </a:cubicBezTo>
                  <a:cubicBezTo>
                    <a:pt x="3020" y="1950"/>
                    <a:pt x="3219" y="1966"/>
                    <a:pt x="3436" y="1966"/>
                  </a:cubicBezTo>
                  <a:cubicBezTo>
                    <a:pt x="3689" y="1966"/>
                    <a:pt x="3966" y="1944"/>
                    <a:pt x="4236" y="1849"/>
                  </a:cubicBezTo>
                  <a:cubicBezTo>
                    <a:pt x="4687" y="1724"/>
                    <a:pt x="4988" y="1398"/>
                    <a:pt x="5013" y="922"/>
                  </a:cubicBezTo>
                  <a:cubicBezTo>
                    <a:pt x="5038" y="421"/>
                    <a:pt x="4637" y="270"/>
                    <a:pt x="4236" y="195"/>
                  </a:cubicBezTo>
                  <a:cubicBezTo>
                    <a:pt x="3961" y="120"/>
                    <a:pt x="3660" y="70"/>
                    <a:pt x="3384" y="70"/>
                  </a:cubicBezTo>
                  <a:cubicBezTo>
                    <a:pt x="2903" y="56"/>
                    <a:pt x="2414" y="0"/>
                    <a:pt x="19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587850" y="2406325"/>
              <a:ext cx="123475" cy="49875"/>
            </a:xfrm>
            <a:custGeom>
              <a:rect b="b" l="l" r="r" t="t"/>
              <a:pathLst>
                <a:path extrusionOk="0" h="1995" w="4939">
                  <a:moveTo>
                    <a:pt x="2261" y="0"/>
                  </a:moveTo>
                  <a:cubicBezTo>
                    <a:pt x="1850" y="0"/>
                    <a:pt x="1439" y="24"/>
                    <a:pt x="1028" y="64"/>
                  </a:cubicBezTo>
                  <a:cubicBezTo>
                    <a:pt x="352" y="140"/>
                    <a:pt x="101" y="365"/>
                    <a:pt x="51" y="866"/>
                  </a:cubicBezTo>
                  <a:cubicBezTo>
                    <a:pt x="1" y="1318"/>
                    <a:pt x="327" y="1694"/>
                    <a:pt x="903" y="1844"/>
                  </a:cubicBezTo>
                  <a:cubicBezTo>
                    <a:pt x="1429" y="1994"/>
                    <a:pt x="2006" y="1944"/>
                    <a:pt x="2557" y="1969"/>
                  </a:cubicBezTo>
                  <a:cubicBezTo>
                    <a:pt x="3058" y="1944"/>
                    <a:pt x="3560" y="1944"/>
                    <a:pt x="4036" y="1894"/>
                  </a:cubicBezTo>
                  <a:cubicBezTo>
                    <a:pt x="4487" y="1844"/>
                    <a:pt x="4888" y="1368"/>
                    <a:pt x="4913" y="967"/>
                  </a:cubicBezTo>
                  <a:cubicBezTo>
                    <a:pt x="4938" y="415"/>
                    <a:pt x="4537" y="265"/>
                    <a:pt x="4111" y="190"/>
                  </a:cubicBezTo>
                  <a:cubicBezTo>
                    <a:pt x="3495" y="54"/>
                    <a:pt x="2878" y="0"/>
                    <a:pt x="22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flipH="1" rot="-2700000">
            <a:off x="3317505" y="4146231"/>
            <a:ext cx="722202" cy="971955"/>
            <a:chOff x="1510742" y="872255"/>
            <a:chExt cx="722209" cy="971965"/>
          </a:xfrm>
        </p:grpSpPr>
        <p:sp>
          <p:nvSpPr>
            <p:cNvPr id="27" name="Google Shape;27;p2"/>
            <p:cNvSpPr/>
            <p:nvPr/>
          </p:nvSpPr>
          <p:spPr>
            <a:xfrm>
              <a:off x="1542291" y="1370812"/>
              <a:ext cx="310553" cy="352487"/>
            </a:xfrm>
            <a:custGeom>
              <a:rect b="b" l="l" r="r" t="t"/>
              <a:pathLst>
                <a:path extrusionOk="0" h="6279" w="5532">
                  <a:moveTo>
                    <a:pt x="4934" y="0"/>
                  </a:moveTo>
                  <a:cubicBezTo>
                    <a:pt x="4916" y="0"/>
                    <a:pt x="4898" y="2"/>
                    <a:pt x="4880" y="5"/>
                  </a:cubicBezTo>
                  <a:cubicBezTo>
                    <a:pt x="4773" y="183"/>
                    <a:pt x="4622" y="281"/>
                    <a:pt x="4434" y="317"/>
                  </a:cubicBezTo>
                  <a:cubicBezTo>
                    <a:pt x="4408" y="397"/>
                    <a:pt x="4015" y="433"/>
                    <a:pt x="3596" y="442"/>
                  </a:cubicBezTo>
                  <a:cubicBezTo>
                    <a:pt x="3550" y="409"/>
                    <a:pt x="3496" y="386"/>
                    <a:pt x="3425" y="386"/>
                  </a:cubicBezTo>
                  <a:cubicBezTo>
                    <a:pt x="3398" y="386"/>
                    <a:pt x="3369" y="390"/>
                    <a:pt x="3337" y="397"/>
                  </a:cubicBezTo>
                  <a:cubicBezTo>
                    <a:pt x="3275" y="415"/>
                    <a:pt x="3203" y="433"/>
                    <a:pt x="3141" y="460"/>
                  </a:cubicBezTo>
                  <a:cubicBezTo>
                    <a:pt x="2900" y="460"/>
                    <a:pt x="2695" y="460"/>
                    <a:pt x="2641" y="468"/>
                  </a:cubicBezTo>
                  <a:cubicBezTo>
                    <a:pt x="2516" y="468"/>
                    <a:pt x="2391" y="495"/>
                    <a:pt x="2275" y="522"/>
                  </a:cubicBezTo>
                  <a:cubicBezTo>
                    <a:pt x="1945" y="727"/>
                    <a:pt x="1687" y="1039"/>
                    <a:pt x="1472" y="1387"/>
                  </a:cubicBezTo>
                  <a:cubicBezTo>
                    <a:pt x="991" y="2146"/>
                    <a:pt x="509" y="3011"/>
                    <a:pt x="241" y="3876"/>
                  </a:cubicBezTo>
                  <a:cubicBezTo>
                    <a:pt x="143" y="4215"/>
                    <a:pt x="18" y="4599"/>
                    <a:pt x="1" y="4974"/>
                  </a:cubicBezTo>
                  <a:cubicBezTo>
                    <a:pt x="99" y="5402"/>
                    <a:pt x="322" y="5776"/>
                    <a:pt x="634" y="6196"/>
                  </a:cubicBezTo>
                  <a:cubicBezTo>
                    <a:pt x="672" y="6253"/>
                    <a:pt x="738" y="6279"/>
                    <a:pt x="805" y="6279"/>
                  </a:cubicBezTo>
                  <a:cubicBezTo>
                    <a:pt x="832" y="6279"/>
                    <a:pt x="858" y="6275"/>
                    <a:pt x="884" y="6267"/>
                  </a:cubicBezTo>
                  <a:cubicBezTo>
                    <a:pt x="884" y="6267"/>
                    <a:pt x="893" y="6258"/>
                    <a:pt x="893" y="6258"/>
                  </a:cubicBezTo>
                  <a:cubicBezTo>
                    <a:pt x="937" y="6240"/>
                    <a:pt x="982" y="6205"/>
                    <a:pt x="1000" y="6160"/>
                  </a:cubicBezTo>
                  <a:cubicBezTo>
                    <a:pt x="45" y="5750"/>
                    <a:pt x="661" y="4349"/>
                    <a:pt x="1035" y="3662"/>
                  </a:cubicBezTo>
                  <a:cubicBezTo>
                    <a:pt x="1410" y="2984"/>
                    <a:pt x="1865" y="2369"/>
                    <a:pt x="2400" y="1807"/>
                  </a:cubicBezTo>
                  <a:cubicBezTo>
                    <a:pt x="2874" y="1310"/>
                    <a:pt x="3279" y="827"/>
                    <a:pt x="3935" y="827"/>
                  </a:cubicBezTo>
                  <a:cubicBezTo>
                    <a:pt x="4033" y="827"/>
                    <a:pt x="4137" y="838"/>
                    <a:pt x="4247" y="861"/>
                  </a:cubicBezTo>
                  <a:cubicBezTo>
                    <a:pt x="4452" y="906"/>
                    <a:pt x="4657" y="968"/>
                    <a:pt x="4862" y="1057"/>
                  </a:cubicBezTo>
                  <a:cubicBezTo>
                    <a:pt x="5273" y="861"/>
                    <a:pt x="5532" y="576"/>
                    <a:pt x="5362" y="183"/>
                  </a:cubicBezTo>
                  <a:cubicBezTo>
                    <a:pt x="5226" y="95"/>
                    <a:pt x="5084" y="0"/>
                    <a:pt x="49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510742" y="872255"/>
              <a:ext cx="722209" cy="971965"/>
            </a:xfrm>
            <a:custGeom>
              <a:rect b="b" l="l" r="r" t="t"/>
              <a:pathLst>
                <a:path extrusionOk="0" h="17314" w="12865">
                  <a:moveTo>
                    <a:pt x="12463" y="330"/>
                  </a:moveTo>
                  <a:cubicBezTo>
                    <a:pt x="12526" y="330"/>
                    <a:pt x="12508" y="696"/>
                    <a:pt x="12499" y="785"/>
                  </a:cubicBezTo>
                  <a:cubicBezTo>
                    <a:pt x="12490" y="1026"/>
                    <a:pt x="12481" y="1490"/>
                    <a:pt x="12312" y="1731"/>
                  </a:cubicBezTo>
                  <a:cubicBezTo>
                    <a:pt x="12187" y="1642"/>
                    <a:pt x="12053" y="1553"/>
                    <a:pt x="11919" y="1481"/>
                  </a:cubicBezTo>
                  <a:cubicBezTo>
                    <a:pt x="11937" y="1463"/>
                    <a:pt x="11955" y="1437"/>
                    <a:pt x="11964" y="1401"/>
                  </a:cubicBezTo>
                  <a:cubicBezTo>
                    <a:pt x="12053" y="1080"/>
                    <a:pt x="12044" y="839"/>
                    <a:pt x="11964" y="669"/>
                  </a:cubicBezTo>
                  <a:cubicBezTo>
                    <a:pt x="12106" y="482"/>
                    <a:pt x="12222" y="357"/>
                    <a:pt x="12463" y="330"/>
                  </a:cubicBezTo>
                  <a:close/>
                  <a:moveTo>
                    <a:pt x="11119" y="635"/>
                  </a:moveTo>
                  <a:cubicBezTo>
                    <a:pt x="11507" y="635"/>
                    <a:pt x="11753" y="790"/>
                    <a:pt x="11660" y="1222"/>
                  </a:cubicBezTo>
                  <a:cubicBezTo>
                    <a:pt x="11442" y="1069"/>
                    <a:pt x="11195" y="1004"/>
                    <a:pt x="10934" y="1004"/>
                  </a:cubicBezTo>
                  <a:cubicBezTo>
                    <a:pt x="9889" y="1004"/>
                    <a:pt x="8624" y="2053"/>
                    <a:pt x="8074" y="2668"/>
                  </a:cubicBezTo>
                  <a:cubicBezTo>
                    <a:pt x="7351" y="3479"/>
                    <a:pt x="7316" y="4675"/>
                    <a:pt x="7227" y="5701"/>
                  </a:cubicBezTo>
                  <a:cubicBezTo>
                    <a:pt x="7173" y="6414"/>
                    <a:pt x="6950" y="7039"/>
                    <a:pt x="6673" y="7699"/>
                  </a:cubicBezTo>
                  <a:cubicBezTo>
                    <a:pt x="6513" y="8074"/>
                    <a:pt x="6272" y="8422"/>
                    <a:pt x="6129" y="8805"/>
                  </a:cubicBezTo>
                  <a:cubicBezTo>
                    <a:pt x="6076" y="8770"/>
                    <a:pt x="6022" y="8734"/>
                    <a:pt x="5969" y="8707"/>
                  </a:cubicBezTo>
                  <a:cubicBezTo>
                    <a:pt x="6914" y="7842"/>
                    <a:pt x="6763" y="5852"/>
                    <a:pt x="6905" y="4719"/>
                  </a:cubicBezTo>
                  <a:cubicBezTo>
                    <a:pt x="7075" y="3435"/>
                    <a:pt x="7583" y="2355"/>
                    <a:pt x="8600" y="1544"/>
                  </a:cubicBezTo>
                  <a:cubicBezTo>
                    <a:pt x="8889" y="1303"/>
                    <a:pt x="10312" y="635"/>
                    <a:pt x="11119" y="635"/>
                  </a:cubicBezTo>
                  <a:close/>
                  <a:moveTo>
                    <a:pt x="2209" y="14940"/>
                  </a:moveTo>
                  <a:cubicBezTo>
                    <a:pt x="2235" y="14940"/>
                    <a:pt x="2258" y="14954"/>
                    <a:pt x="2275" y="14988"/>
                  </a:cubicBezTo>
                  <a:cubicBezTo>
                    <a:pt x="2373" y="15175"/>
                    <a:pt x="2400" y="15487"/>
                    <a:pt x="2329" y="15692"/>
                  </a:cubicBezTo>
                  <a:cubicBezTo>
                    <a:pt x="2290" y="15795"/>
                    <a:pt x="2238" y="15893"/>
                    <a:pt x="2165" y="15893"/>
                  </a:cubicBezTo>
                  <a:cubicBezTo>
                    <a:pt x="2136" y="15893"/>
                    <a:pt x="2105" y="15879"/>
                    <a:pt x="2070" y="15844"/>
                  </a:cubicBezTo>
                  <a:cubicBezTo>
                    <a:pt x="1945" y="15746"/>
                    <a:pt x="1892" y="15514"/>
                    <a:pt x="1936" y="15362"/>
                  </a:cubicBezTo>
                  <a:cubicBezTo>
                    <a:pt x="1963" y="15335"/>
                    <a:pt x="1981" y="15291"/>
                    <a:pt x="1981" y="15228"/>
                  </a:cubicBezTo>
                  <a:cubicBezTo>
                    <a:pt x="1974" y="15137"/>
                    <a:pt x="2111" y="14940"/>
                    <a:pt x="2209" y="14940"/>
                  </a:cubicBezTo>
                  <a:close/>
                  <a:moveTo>
                    <a:pt x="5496" y="8881"/>
                  </a:moveTo>
                  <a:cubicBezTo>
                    <a:pt x="5646" y="8881"/>
                    <a:pt x="5788" y="8976"/>
                    <a:pt x="5924" y="9064"/>
                  </a:cubicBezTo>
                  <a:cubicBezTo>
                    <a:pt x="5960" y="9091"/>
                    <a:pt x="5987" y="9109"/>
                    <a:pt x="6013" y="9126"/>
                  </a:cubicBezTo>
                  <a:cubicBezTo>
                    <a:pt x="5915" y="9492"/>
                    <a:pt x="6067" y="9751"/>
                    <a:pt x="6352" y="10054"/>
                  </a:cubicBezTo>
                  <a:cubicBezTo>
                    <a:pt x="7146" y="10893"/>
                    <a:pt x="7289" y="11696"/>
                    <a:pt x="7102" y="12838"/>
                  </a:cubicBezTo>
                  <a:cubicBezTo>
                    <a:pt x="6968" y="13685"/>
                    <a:pt x="6727" y="14693"/>
                    <a:pt x="6433" y="15496"/>
                  </a:cubicBezTo>
                  <a:cubicBezTo>
                    <a:pt x="6245" y="16005"/>
                    <a:pt x="5906" y="16254"/>
                    <a:pt x="5407" y="16370"/>
                  </a:cubicBezTo>
                  <a:cubicBezTo>
                    <a:pt x="5360" y="16377"/>
                    <a:pt x="4994" y="16439"/>
                    <a:pt x="4790" y="16439"/>
                  </a:cubicBezTo>
                  <a:cubicBezTo>
                    <a:pt x="4723" y="16439"/>
                    <a:pt x="4673" y="16433"/>
                    <a:pt x="4657" y="16415"/>
                  </a:cubicBezTo>
                  <a:lnTo>
                    <a:pt x="4657" y="16415"/>
                  </a:lnTo>
                  <a:cubicBezTo>
                    <a:pt x="4708" y="16419"/>
                    <a:pt x="4756" y="16422"/>
                    <a:pt x="4804" y="16422"/>
                  </a:cubicBezTo>
                  <a:cubicBezTo>
                    <a:pt x="6238" y="16422"/>
                    <a:pt x="6399" y="14381"/>
                    <a:pt x="6718" y="13301"/>
                  </a:cubicBezTo>
                  <a:cubicBezTo>
                    <a:pt x="6923" y="12588"/>
                    <a:pt x="7164" y="11678"/>
                    <a:pt x="6745" y="10991"/>
                  </a:cubicBezTo>
                  <a:cubicBezTo>
                    <a:pt x="6459" y="10518"/>
                    <a:pt x="5960" y="10161"/>
                    <a:pt x="5424" y="9938"/>
                  </a:cubicBezTo>
                  <a:cubicBezTo>
                    <a:pt x="5219" y="9849"/>
                    <a:pt x="5014" y="9787"/>
                    <a:pt x="4809" y="9742"/>
                  </a:cubicBezTo>
                  <a:cubicBezTo>
                    <a:pt x="4699" y="9719"/>
                    <a:pt x="4595" y="9708"/>
                    <a:pt x="4497" y="9708"/>
                  </a:cubicBezTo>
                  <a:cubicBezTo>
                    <a:pt x="3841" y="9708"/>
                    <a:pt x="3436" y="10191"/>
                    <a:pt x="2962" y="10688"/>
                  </a:cubicBezTo>
                  <a:cubicBezTo>
                    <a:pt x="2427" y="11259"/>
                    <a:pt x="1972" y="11865"/>
                    <a:pt x="1597" y="12543"/>
                  </a:cubicBezTo>
                  <a:cubicBezTo>
                    <a:pt x="1223" y="13230"/>
                    <a:pt x="607" y="14631"/>
                    <a:pt x="1562" y="15041"/>
                  </a:cubicBezTo>
                  <a:cubicBezTo>
                    <a:pt x="1571" y="15041"/>
                    <a:pt x="1571" y="15050"/>
                    <a:pt x="1580" y="15050"/>
                  </a:cubicBezTo>
                  <a:lnTo>
                    <a:pt x="1580" y="15086"/>
                  </a:lnTo>
                  <a:cubicBezTo>
                    <a:pt x="1535" y="15104"/>
                    <a:pt x="1490" y="15130"/>
                    <a:pt x="1455" y="15139"/>
                  </a:cubicBezTo>
                  <a:cubicBezTo>
                    <a:pt x="1446" y="15139"/>
                    <a:pt x="1446" y="15148"/>
                    <a:pt x="1446" y="15148"/>
                  </a:cubicBezTo>
                  <a:cubicBezTo>
                    <a:pt x="1383" y="15169"/>
                    <a:pt x="1325" y="15180"/>
                    <a:pt x="1270" y="15180"/>
                  </a:cubicBezTo>
                  <a:cubicBezTo>
                    <a:pt x="1159" y="15180"/>
                    <a:pt x="1062" y="15136"/>
                    <a:pt x="973" y="15041"/>
                  </a:cubicBezTo>
                  <a:cubicBezTo>
                    <a:pt x="670" y="14809"/>
                    <a:pt x="598" y="14479"/>
                    <a:pt x="563" y="14131"/>
                  </a:cubicBezTo>
                  <a:cubicBezTo>
                    <a:pt x="554" y="14042"/>
                    <a:pt x="554" y="13944"/>
                    <a:pt x="563" y="13855"/>
                  </a:cubicBezTo>
                  <a:cubicBezTo>
                    <a:pt x="580" y="13480"/>
                    <a:pt x="696" y="13096"/>
                    <a:pt x="803" y="12757"/>
                  </a:cubicBezTo>
                  <a:cubicBezTo>
                    <a:pt x="1071" y="11892"/>
                    <a:pt x="1553" y="11027"/>
                    <a:pt x="2034" y="10268"/>
                  </a:cubicBezTo>
                  <a:cubicBezTo>
                    <a:pt x="2249" y="9920"/>
                    <a:pt x="2507" y="9608"/>
                    <a:pt x="2837" y="9403"/>
                  </a:cubicBezTo>
                  <a:cubicBezTo>
                    <a:pt x="3007" y="9296"/>
                    <a:pt x="3203" y="9225"/>
                    <a:pt x="3426" y="9189"/>
                  </a:cubicBezTo>
                  <a:cubicBezTo>
                    <a:pt x="3530" y="9172"/>
                    <a:pt x="3636" y="9165"/>
                    <a:pt x="3742" y="9165"/>
                  </a:cubicBezTo>
                  <a:cubicBezTo>
                    <a:pt x="4027" y="9165"/>
                    <a:pt x="4318" y="9212"/>
                    <a:pt x="4604" y="9225"/>
                  </a:cubicBezTo>
                  <a:cubicBezTo>
                    <a:pt x="4648" y="9228"/>
                    <a:pt x="4693" y="9230"/>
                    <a:pt x="4737" y="9230"/>
                  </a:cubicBezTo>
                  <a:cubicBezTo>
                    <a:pt x="4826" y="9230"/>
                    <a:pt x="4913" y="9222"/>
                    <a:pt x="4996" y="9198"/>
                  </a:cubicBezTo>
                  <a:cubicBezTo>
                    <a:pt x="5184" y="9162"/>
                    <a:pt x="5335" y="9064"/>
                    <a:pt x="5442" y="8886"/>
                  </a:cubicBezTo>
                  <a:cubicBezTo>
                    <a:pt x="5460" y="8883"/>
                    <a:pt x="5478" y="8881"/>
                    <a:pt x="5496" y="8881"/>
                  </a:cubicBezTo>
                  <a:close/>
                  <a:moveTo>
                    <a:pt x="4309" y="16022"/>
                  </a:moveTo>
                  <a:cubicBezTo>
                    <a:pt x="4345" y="16076"/>
                    <a:pt x="4345" y="16183"/>
                    <a:pt x="4327" y="16281"/>
                  </a:cubicBezTo>
                  <a:cubicBezTo>
                    <a:pt x="4318" y="16308"/>
                    <a:pt x="4309" y="16326"/>
                    <a:pt x="4300" y="16344"/>
                  </a:cubicBezTo>
                  <a:cubicBezTo>
                    <a:pt x="4229" y="16379"/>
                    <a:pt x="4167" y="16477"/>
                    <a:pt x="4193" y="16575"/>
                  </a:cubicBezTo>
                  <a:cubicBezTo>
                    <a:pt x="4229" y="16700"/>
                    <a:pt x="4113" y="16888"/>
                    <a:pt x="4015" y="16968"/>
                  </a:cubicBezTo>
                  <a:cubicBezTo>
                    <a:pt x="3997" y="16977"/>
                    <a:pt x="3961" y="16995"/>
                    <a:pt x="3961" y="17004"/>
                  </a:cubicBezTo>
                  <a:cubicBezTo>
                    <a:pt x="3810" y="16816"/>
                    <a:pt x="3899" y="16754"/>
                    <a:pt x="3908" y="16656"/>
                  </a:cubicBezTo>
                  <a:cubicBezTo>
                    <a:pt x="3917" y="16424"/>
                    <a:pt x="4042" y="16183"/>
                    <a:pt x="4238" y="16049"/>
                  </a:cubicBezTo>
                  <a:cubicBezTo>
                    <a:pt x="4265" y="16031"/>
                    <a:pt x="4292" y="16022"/>
                    <a:pt x="4309" y="16022"/>
                  </a:cubicBezTo>
                  <a:close/>
                  <a:moveTo>
                    <a:pt x="12490" y="0"/>
                  </a:moveTo>
                  <a:cubicBezTo>
                    <a:pt x="12142" y="0"/>
                    <a:pt x="11937" y="161"/>
                    <a:pt x="11732" y="411"/>
                  </a:cubicBezTo>
                  <a:cubicBezTo>
                    <a:pt x="11593" y="331"/>
                    <a:pt x="11411" y="297"/>
                    <a:pt x="11203" y="297"/>
                  </a:cubicBezTo>
                  <a:cubicBezTo>
                    <a:pt x="10223" y="297"/>
                    <a:pt x="8657" y="1058"/>
                    <a:pt x="8208" y="1419"/>
                  </a:cubicBezTo>
                  <a:cubicBezTo>
                    <a:pt x="7191" y="2239"/>
                    <a:pt x="6763" y="3426"/>
                    <a:pt x="6575" y="4675"/>
                  </a:cubicBezTo>
                  <a:cubicBezTo>
                    <a:pt x="6415" y="5736"/>
                    <a:pt x="6593" y="7851"/>
                    <a:pt x="5621" y="8547"/>
                  </a:cubicBezTo>
                  <a:lnTo>
                    <a:pt x="5612" y="8547"/>
                  </a:lnTo>
                  <a:cubicBezTo>
                    <a:pt x="5582" y="8543"/>
                    <a:pt x="5553" y="8541"/>
                    <a:pt x="5523" y="8541"/>
                  </a:cubicBezTo>
                  <a:cubicBezTo>
                    <a:pt x="5480" y="8541"/>
                    <a:pt x="5436" y="8545"/>
                    <a:pt x="5389" y="8555"/>
                  </a:cubicBezTo>
                  <a:cubicBezTo>
                    <a:pt x="5371" y="8555"/>
                    <a:pt x="5362" y="8564"/>
                    <a:pt x="5344" y="8564"/>
                  </a:cubicBezTo>
                  <a:cubicBezTo>
                    <a:pt x="5337" y="8563"/>
                    <a:pt x="5329" y="8563"/>
                    <a:pt x="5321" y="8563"/>
                  </a:cubicBezTo>
                  <a:cubicBezTo>
                    <a:pt x="5263" y="8563"/>
                    <a:pt x="5197" y="8592"/>
                    <a:pt x="5166" y="8663"/>
                  </a:cubicBezTo>
                  <a:cubicBezTo>
                    <a:pt x="5166" y="8671"/>
                    <a:pt x="5157" y="8680"/>
                    <a:pt x="5157" y="8689"/>
                  </a:cubicBezTo>
                  <a:cubicBezTo>
                    <a:pt x="5130" y="8734"/>
                    <a:pt x="5103" y="8770"/>
                    <a:pt x="5059" y="8796"/>
                  </a:cubicBezTo>
                  <a:cubicBezTo>
                    <a:pt x="4919" y="8878"/>
                    <a:pt x="4688" y="8903"/>
                    <a:pt x="4438" y="8903"/>
                  </a:cubicBezTo>
                  <a:cubicBezTo>
                    <a:pt x="4066" y="8903"/>
                    <a:pt x="3652" y="8849"/>
                    <a:pt x="3434" y="8849"/>
                  </a:cubicBezTo>
                  <a:cubicBezTo>
                    <a:pt x="3415" y="8849"/>
                    <a:pt x="3397" y="8849"/>
                    <a:pt x="3382" y="8850"/>
                  </a:cubicBezTo>
                  <a:cubicBezTo>
                    <a:pt x="2909" y="8877"/>
                    <a:pt x="2552" y="9126"/>
                    <a:pt x="2231" y="9448"/>
                  </a:cubicBezTo>
                  <a:cubicBezTo>
                    <a:pt x="1936" y="9751"/>
                    <a:pt x="1669" y="10117"/>
                    <a:pt x="1428" y="10518"/>
                  </a:cubicBezTo>
                  <a:cubicBezTo>
                    <a:pt x="1178" y="10946"/>
                    <a:pt x="955" y="11410"/>
                    <a:pt x="768" y="11865"/>
                  </a:cubicBezTo>
                  <a:cubicBezTo>
                    <a:pt x="643" y="12195"/>
                    <a:pt x="527" y="12525"/>
                    <a:pt x="429" y="12829"/>
                  </a:cubicBezTo>
                  <a:cubicBezTo>
                    <a:pt x="215" y="13524"/>
                    <a:pt x="0" y="14613"/>
                    <a:pt x="616" y="15175"/>
                  </a:cubicBezTo>
                  <a:cubicBezTo>
                    <a:pt x="828" y="15369"/>
                    <a:pt x="1240" y="15596"/>
                    <a:pt x="1548" y="15596"/>
                  </a:cubicBezTo>
                  <a:cubicBezTo>
                    <a:pt x="1565" y="15596"/>
                    <a:pt x="1581" y="15596"/>
                    <a:pt x="1597" y="15594"/>
                  </a:cubicBezTo>
                  <a:cubicBezTo>
                    <a:pt x="1624" y="15808"/>
                    <a:pt x="1722" y="16013"/>
                    <a:pt x="1901" y="16147"/>
                  </a:cubicBezTo>
                  <a:cubicBezTo>
                    <a:pt x="1986" y="16216"/>
                    <a:pt x="2071" y="16245"/>
                    <a:pt x="2152" y="16245"/>
                  </a:cubicBezTo>
                  <a:cubicBezTo>
                    <a:pt x="2377" y="16245"/>
                    <a:pt x="2571" y="16020"/>
                    <a:pt x="2650" y="15790"/>
                  </a:cubicBezTo>
                  <a:cubicBezTo>
                    <a:pt x="2721" y="15603"/>
                    <a:pt x="2704" y="15380"/>
                    <a:pt x="2677" y="15184"/>
                  </a:cubicBezTo>
                  <a:cubicBezTo>
                    <a:pt x="2659" y="15005"/>
                    <a:pt x="2597" y="14747"/>
                    <a:pt x="2427" y="14657"/>
                  </a:cubicBezTo>
                  <a:cubicBezTo>
                    <a:pt x="2357" y="14626"/>
                    <a:pt x="2286" y="14612"/>
                    <a:pt x="2218" y="14612"/>
                  </a:cubicBezTo>
                  <a:cubicBezTo>
                    <a:pt x="2070" y="14612"/>
                    <a:pt x="1933" y="14679"/>
                    <a:pt x="1829" y="14782"/>
                  </a:cubicBezTo>
                  <a:cubicBezTo>
                    <a:pt x="1811" y="14773"/>
                    <a:pt x="1803" y="14773"/>
                    <a:pt x="1794" y="14765"/>
                  </a:cubicBezTo>
                  <a:cubicBezTo>
                    <a:pt x="1660" y="14738"/>
                    <a:pt x="1571" y="14675"/>
                    <a:pt x="1499" y="14595"/>
                  </a:cubicBezTo>
                  <a:cubicBezTo>
                    <a:pt x="1401" y="14479"/>
                    <a:pt x="1365" y="14327"/>
                    <a:pt x="1374" y="14140"/>
                  </a:cubicBezTo>
                  <a:cubicBezTo>
                    <a:pt x="1401" y="13516"/>
                    <a:pt x="1936" y="12623"/>
                    <a:pt x="2124" y="12302"/>
                  </a:cubicBezTo>
                  <a:cubicBezTo>
                    <a:pt x="2507" y="11660"/>
                    <a:pt x="3167" y="10661"/>
                    <a:pt x="3926" y="10259"/>
                  </a:cubicBezTo>
                  <a:cubicBezTo>
                    <a:pt x="4137" y="10145"/>
                    <a:pt x="4357" y="10079"/>
                    <a:pt x="4579" y="10079"/>
                  </a:cubicBezTo>
                  <a:cubicBezTo>
                    <a:pt x="4685" y="10079"/>
                    <a:pt x="4792" y="10094"/>
                    <a:pt x="4898" y="10126"/>
                  </a:cubicBezTo>
                  <a:cubicBezTo>
                    <a:pt x="4907" y="10126"/>
                    <a:pt x="4907" y="10126"/>
                    <a:pt x="4916" y="10135"/>
                  </a:cubicBezTo>
                  <a:cubicBezTo>
                    <a:pt x="5648" y="10358"/>
                    <a:pt x="6379" y="10741"/>
                    <a:pt x="6584" y="11544"/>
                  </a:cubicBezTo>
                  <a:cubicBezTo>
                    <a:pt x="6745" y="12204"/>
                    <a:pt x="6477" y="12838"/>
                    <a:pt x="6317" y="13453"/>
                  </a:cubicBezTo>
                  <a:cubicBezTo>
                    <a:pt x="6092" y="14327"/>
                    <a:pt x="5942" y="16072"/>
                    <a:pt x="4779" y="16072"/>
                  </a:cubicBezTo>
                  <a:cubicBezTo>
                    <a:pt x="4742" y="16072"/>
                    <a:pt x="4705" y="16071"/>
                    <a:pt x="4666" y="16067"/>
                  </a:cubicBezTo>
                  <a:cubicBezTo>
                    <a:pt x="4657" y="15987"/>
                    <a:pt x="4639" y="15897"/>
                    <a:pt x="4586" y="15826"/>
                  </a:cubicBezTo>
                  <a:cubicBezTo>
                    <a:pt x="4522" y="15724"/>
                    <a:pt x="4418" y="15681"/>
                    <a:pt x="4305" y="15681"/>
                  </a:cubicBezTo>
                  <a:cubicBezTo>
                    <a:pt x="4259" y="15681"/>
                    <a:pt x="4213" y="15688"/>
                    <a:pt x="4167" y="15701"/>
                  </a:cubicBezTo>
                  <a:cubicBezTo>
                    <a:pt x="3810" y="15808"/>
                    <a:pt x="3596" y="16281"/>
                    <a:pt x="3569" y="16620"/>
                  </a:cubicBezTo>
                  <a:cubicBezTo>
                    <a:pt x="3554" y="16893"/>
                    <a:pt x="3674" y="17314"/>
                    <a:pt x="3968" y="17314"/>
                  </a:cubicBezTo>
                  <a:cubicBezTo>
                    <a:pt x="4019" y="17314"/>
                    <a:pt x="4077" y="17301"/>
                    <a:pt x="4140" y="17271"/>
                  </a:cubicBezTo>
                  <a:cubicBezTo>
                    <a:pt x="4336" y="17173"/>
                    <a:pt x="4479" y="16968"/>
                    <a:pt x="4523" y="16745"/>
                  </a:cubicBezTo>
                  <a:cubicBezTo>
                    <a:pt x="4616" y="16776"/>
                    <a:pt x="4725" y="16785"/>
                    <a:pt x="4834" y="16785"/>
                  </a:cubicBezTo>
                  <a:cubicBezTo>
                    <a:pt x="4883" y="16785"/>
                    <a:pt x="4932" y="16783"/>
                    <a:pt x="4978" y="16781"/>
                  </a:cubicBezTo>
                  <a:cubicBezTo>
                    <a:pt x="5817" y="16727"/>
                    <a:pt x="6388" y="16406"/>
                    <a:pt x="6745" y="15621"/>
                  </a:cubicBezTo>
                  <a:cubicBezTo>
                    <a:pt x="6959" y="15166"/>
                    <a:pt x="7021" y="14622"/>
                    <a:pt x="7128" y="14131"/>
                  </a:cubicBezTo>
                  <a:cubicBezTo>
                    <a:pt x="7271" y="13426"/>
                    <a:pt x="7485" y="12793"/>
                    <a:pt x="7530" y="12070"/>
                  </a:cubicBezTo>
                  <a:cubicBezTo>
                    <a:pt x="7566" y="11526"/>
                    <a:pt x="7476" y="11018"/>
                    <a:pt x="7209" y="10536"/>
                  </a:cubicBezTo>
                  <a:cubicBezTo>
                    <a:pt x="6986" y="10143"/>
                    <a:pt x="6147" y="9680"/>
                    <a:pt x="6379" y="9126"/>
                  </a:cubicBezTo>
                  <a:lnTo>
                    <a:pt x="6388" y="9091"/>
                  </a:lnTo>
                  <a:lnTo>
                    <a:pt x="6388" y="9082"/>
                  </a:lnTo>
                  <a:cubicBezTo>
                    <a:pt x="6468" y="8743"/>
                    <a:pt x="6754" y="8395"/>
                    <a:pt x="6888" y="8065"/>
                  </a:cubicBezTo>
                  <a:cubicBezTo>
                    <a:pt x="7057" y="7663"/>
                    <a:pt x="7235" y="7262"/>
                    <a:pt x="7378" y="6852"/>
                  </a:cubicBezTo>
                  <a:cubicBezTo>
                    <a:pt x="7610" y="6156"/>
                    <a:pt x="7583" y="5380"/>
                    <a:pt x="7664" y="4657"/>
                  </a:cubicBezTo>
                  <a:cubicBezTo>
                    <a:pt x="7806" y="3506"/>
                    <a:pt x="8360" y="2668"/>
                    <a:pt x="9323" y="2025"/>
                  </a:cubicBezTo>
                  <a:cubicBezTo>
                    <a:pt x="9709" y="1774"/>
                    <a:pt x="10402" y="1342"/>
                    <a:pt x="10976" y="1342"/>
                  </a:cubicBezTo>
                  <a:cubicBezTo>
                    <a:pt x="11197" y="1342"/>
                    <a:pt x="11401" y="1406"/>
                    <a:pt x="11562" y="1570"/>
                  </a:cubicBezTo>
                  <a:lnTo>
                    <a:pt x="11598" y="1597"/>
                  </a:lnTo>
                  <a:cubicBezTo>
                    <a:pt x="11598" y="1660"/>
                    <a:pt x="11625" y="1713"/>
                    <a:pt x="11696" y="1740"/>
                  </a:cubicBezTo>
                  <a:cubicBezTo>
                    <a:pt x="11892" y="1838"/>
                    <a:pt x="12053" y="1963"/>
                    <a:pt x="12231" y="2088"/>
                  </a:cubicBezTo>
                  <a:cubicBezTo>
                    <a:pt x="12257" y="2113"/>
                    <a:pt x="12290" y="2125"/>
                    <a:pt x="12326" y="2125"/>
                  </a:cubicBezTo>
                  <a:cubicBezTo>
                    <a:pt x="12364" y="2125"/>
                    <a:pt x="12404" y="2111"/>
                    <a:pt x="12436" y="2088"/>
                  </a:cubicBezTo>
                  <a:cubicBezTo>
                    <a:pt x="12651" y="1936"/>
                    <a:pt x="12713" y="1651"/>
                    <a:pt x="12767" y="1401"/>
                  </a:cubicBezTo>
                  <a:cubicBezTo>
                    <a:pt x="12829" y="1106"/>
                    <a:pt x="12865" y="776"/>
                    <a:pt x="12838" y="473"/>
                  </a:cubicBezTo>
                  <a:cubicBezTo>
                    <a:pt x="12811" y="232"/>
                    <a:pt x="12802" y="0"/>
                    <a:pt x="124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 name="Google Shape;29;p2"/>
          <p:cNvGrpSpPr/>
          <p:nvPr/>
        </p:nvGrpSpPr>
        <p:grpSpPr>
          <a:xfrm flipH="1" rot="7199276">
            <a:off x="530968" y="-324071"/>
            <a:ext cx="382812" cy="1087745"/>
            <a:chOff x="2114525" y="3893292"/>
            <a:chExt cx="382825" cy="1087784"/>
          </a:xfrm>
        </p:grpSpPr>
        <p:sp>
          <p:nvSpPr>
            <p:cNvPr id="30" name="Google Shape;30;p2"/>
            <p:cNvSpPr/>
            <p:nvPr/>
          </p:nvSpPr>
          <p:spPr>
            <a:xfrm>
              <a:off x="2244195" y="3981762"/>
              <a:ext cx="40675" cy="10504"/>
            </a:xfrm>
            <a:custGeom>
              <a:rect b="b" l="l" r="r" t="t"/>
              <a:pathLst>
                <a:path extrusionOk="0" h="180" w="697">
                  <a:moveTo>
                    <a:pt x="36" y="1"/>
                  </a:moveTo>
                  <a:cubicBezTo>
                    <a:pt x="27" y="54"/>
                    <a:pt x="9" y="117"/>
                    <a:pt x="0" y="179"/>
                  </a:cubicBezTo>
                  <a:lnTo>
                    <a:pt x="678" y="179"/>
                  </a:lnTo>
                  <a:cubicBezTo>
                    <a:pt x="687" y="143"/>
                    <a:pt x="687" y="108"/>
                    <a:pt x="696" y="72"/>
                  </a:cubicBezTo>
                  <a:cubicBezTo>
                    <a:pt x="473" y="36"/>
                    <a:pt x="259" y="10"/>
                    <a:pt x="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250965" y="3893292"/>
              <a:ext cx="47386" cy="72889"/>
            </a:xfrm>
            <a:custGeom>
              <a:rect b="b" l="l" r="r" t="t"/>
              <a:pathLst>
                <a:path extrusionOk="0" h="1249" w="812">
                  <a:moveTo>
                    <a:pt x="548" y="1"/>
                  </a:moveTo>
                  <a:cubicBezTo>
                    <a:pt x="483" y="1"/>
                    <a:pt x="420" y="34"/>
                    <a:pt x="384" y="116"/>
                  </a:cubicBezTo>
                  <a:cubicBezTo>
                    <a:pt x="366" y="152"/>
                    <a:pt x="348" y="196"/>
                    <a:pt x="330" y="241"/>
                  </a:cubicBezTo>
                  <a:cubicBezTo>
                    <a:pt x="357" y="285"/>
                    <a:pt x="366" y="339"/>
                    <a:pt x="321" y="401"/>
                  </a:cubicBezTo>
                  <a:cubicBezTo>
                    <a:pt x="277" y="464"/>
                    <a:pt x="232" y="517"/>
                    <a:pt x="197" y="580"/>
                  </a:cubicBezTo>
                  <a:cubicBezTo>
                    <a:pt x="125" y="776"/>
                    <a:pt x="63" y="981"/>
                    <a:pt x="0" y="1178"/>
                  </a:cubicBezTo>
                  <a:cubicBezTo>
                    <a:pt x="205" y="1195"/>
                    <a:pt x="411" y="1222"/>
                    <a:pt x="616" y="1249"/>
                  </a:cubicBezTo>
                  <a:cubicBezTo>
                    <a:pt x="652" y="937"/>
                    <a:pt x="714" y="607"/>
                    <a:pt x="776" y="277"/>
                  </a:cubicBezTo>
                  <a:cubicBezTo>
                    <a:pt x="812" y="129"/>
                    <a:pt x="675" y="1"/>
                    <a:pt x="5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460818" y="3928656"/>
              <a:ext cx="31746" cy="63610"/>
            </a:xfrm>
            <a:custGeom>
              <a:rect b="b" l="l" r="r" t="t"/>
              <a:pathLst>
                <a:path extrusionOk="0" h="1090" w="544">
                  <a:moveTo>
                    <a:pt x="209" y="0"/>
                  </a:moveTo>
                  <a:cubicBezTo>
                    <a:pt x="104" y="0"/>
                    <a:pt x="1" y="82"/>
                    <a:pt x="44" y="206"/>
                  </a:cubicBezTo>
                  <a:cubicBezTo>
                    <a:pt x="133" y="500"/>
                    <a:pt x="187" y="795"/>
                    <a:pt x="205" y="1089"/>
                  </a:cubicBezTo>
                  <a:lnTo>
                    <a:pt x="544" y="1089"/>
                  </a:lnTo>
                  <a:cubicBezTo>
                    <a:pt x="526" y="759"/>
                    <a:pt x="472" y="438"/>
                    <a:pt x="374" y="117"/>
                  </a:cubicBezTo>
                  <a:cubicBezTo>
                    <a:pt x="346" y="35"/>
                    <a:pt x="277" y="0"/>
                    <a:pt x="2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364937" y="4577358"/>
              <a:ext cx="10504" cy="7353"/>
            </a:xfrm>
            <a:custGeom>
              <a:rect b="b" l="l" r="r" t="t"/>
              <a:pathLst>
                <a:path extrusionOk="0" h="126" w="180">
                  <a:moveTo>
                    <a:pt x="108" y="0"/>
                  </a:moveTo>
                  <a:cubicBezTo>
                    <a:pt x="72" y="45"/>
                    <a:pt x="37" y="81"/>
                    <a:pt x="1" y="125"/>
                  </a:cubicBezTo>
                  <a:cubicBezTo>
                    <a:pt x="63" y="116"/>
                    <a:pt x="117" y="107"/>
                    <a:pt x="179" y="98"/>
                  </a:cubicBezTo>
                  <a:cubicBezTo>
                    <a:pt x="153" y="63"/>
                    <a:pt x="135" y="27"/>
                    <a:pt x="1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309264" y="4547129"/>
              <a:ext cx="75515" cy="38224"/>
            </a:xfrm>
            <a:custGeom>
              <a:rect b="b" l="l" r="r" t="t"/>
              <a:pathLst>
                <a:path extrusionOk="0" h="655" w="1294">
                  <a:moveTo>
                    <a:pt x="812" y="1"/>
                  </a:moveTo>
                  <a:cubicBezTo>
                    <a:pt x="554" y="233"/>
                    <a:pt x="277" y="438"/>
                    <a:pt x="0" y="643"/>
                  </a:cubicBezTo>
                  <a:cubicBezTo>
                    <a:pt x="134" y="643"/>
                    <a:pt x="268" y="652"/>
                    <a:pt x="402" y="652"/>
                  </a:cubicBezTo>
                  <a:cubicBezTo>
                    <a:pt x="487" y="652"/>
                    <a:pt x="578" y="654"/>
                    <a:pt x="672" y="654"/>
                  </a:cubicBezTo>
                  <a:cubicBezTo>
                    <a:pt x="765" y="654"/>
                    <a:pt x="861" y="652"/>
                    <a:pt x="955" y="643"/>
                  </a:cubicBezTo>
                  <a:cubicBezTo>
                    <a:pt x="991" y="599"/>
                    <a:pt x="1026" y="563"/>
                    <a:pt x="1062" y="518"/>
                  </a:cubicBezTo>
                  <a:cubicBezTo>
                    <a:pt x="1089" y="545"/>
                    <a:pt x="1107" y="581"/>
                    <a:pt x="1133" y="616"/>
                  </a:cubicBezTo>
                  <a:cubicBezTo>
                    <a:pt x="1187" y="599"/>
                    <a:pt x="1240" y="590"/>
                    <a:pt x="1294" y="563"/>
                  </a:cubicBezTo>
                  <a:cubicBezTo>
                    <a:pt x="1142" y="367"/>
                    <a:pt x="973" y="179"/>
                    <a:pt x="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391023" y="4385245"/>
              <a:ext cx="20834" cy="59408"/>
            </a:xfrm>
            <a:custGeom>
              <a:rect b="b" l="l" r="r" t="t"/>
              <a:pathLst>
                <a:path extrusionOk="0" h="1018" w="357">
                  <a:moveTo>
                    <a:pt x="321" y="0"/>
                  </a:moveTo>
                  <a:cubicBezTo>
                    <a:pt x="259" y="54"/>
                    <a:pt x="178" y="90"/>
                    <a:pt x="98" y="116"/>
                  </a:cubicBezTo>
                  <a:cubicBezTo>
                    <a:pt x="116" y="259"/>
                    <a:pt x="125" y="411"/>
                    <a:pt x="98" y="562"/>
                  </a:cubicBezTo>
                  <a:cubicBezTo>
                    <a:pt x="80" y="714"/>
                    <a:pt x="45" y="866"/>
                    <a:pt x="0" y="1017"/>
                  </a:cubicBezTo>
                  <a:cubicBezTo>
                    <a:pt x="98" y="991"/>
                    <a:pt x="196" y="955"/>
                    <a:pt x="294" y="919"/>
                  </a:cubicBezTo>
                  <a:cubicBezTo>
                    <a:pt x="321" y="803"/>
                    <a:pt x="348" y="687"/>
                    <a:pt x="348" y="562"/>
                  </a:cubicBezTo>
                  <a:cubicBezTo>
                    <a:pt x="357" y="375"/>
                    <a:pt x="348" y="188"/>
                    <a:pt x="3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409230" y="4650247"/>
              <a:ext cx="28654" cy="45869"/>
            </a:xfrm>
            <a:custGeom>
              <a:rect b="b" l="l" r="r" t="t"/>
              <a:pathLst>
                <a:path extrusionOk="0" h="786" w="491">
                  <a:moveTo>
                    <a:pt x="295" y="0"/>
                  </a:moveTo>
                  <a:cubicBezTo>
                    <a:pt x="197" y="27"/>
                    <a:pt x="98" y="54"/>
                    <a:pt x="0" y="80"/>
                  </a:cubicBezTo>
                  <a:cubicBezTo>
                    <a:pt x="54" y="303"/>
                    <a:pt x="63" y="544"/>
                    <a:pt x="63" y="785"/>
                  </a:cubicBezTo>
                  <a:cubicBezTo>
                    <a:pt x="188" y="714"/>
                    <a:pt x="313" y="651"/>
                    <a:pt x="437" y="580"/>
                  </a:cubicBezTo>
                  <a:cubicBezTo>
                    <a:pt x="455" y="571"/>
                    <a:pt x="473" y="571"/>
                    <a:pt x="491" y="562"/>
                  </a:cubicBezTo>
                  <a:cubicBezTo>
                    <a:pt x="437" y="375"/>
                    <a:pt x="375" y="187"/>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375908" y="4337859"/>
              <a:ext cx="29704" cy="34956"/>
            </a:xfrm>
            <a:custGeom>
              <a:rect b="b" l="l" r="r" t="t"/>
              <a:pathLst>
                <a:path extrusionOk="0" h="599" w="509">
                  <a:moveTo>
                    <a:pt x="0" y="1"/>
                  </a:moveTo>
                  <a:lnTo>
                    <a:pt x="0" y="1"/>
                  </a:lnTo>
                  <a:cubicBezTo>
                    <a:pt x="116" y="188"/>
                    <a:pt x="214" y="393"/>
                    <a:pt x="277" y="598"/>
                  </a:cubicBezTo>
                  <a:cubicBezTo>
                    <a:pt x="330" y="580"/>
                    <a:pt x="375" y="554"/>
                    <a:pt x="411" y="518"/>
                  </a:cubicBezTo>
                  <a:cubicBezTo>
                    <a:pt x="437" y="482"/>
                    <a:pt x="473" y="473"/>
                    <a:pt x="509" y="464"/>
                  </a:cubicBezTo>
                  <a:cubicBezTo>
                    <a:pt x="464" y="313"/>
                    <a:pt x="420" y="161"/>
                    <a:pt x="357" y="18"/>
                  </a:cubicBezTo>
                  <a:cubicBezTo>
                    <a:pt x="232" y="18"/>
                    <a:pt x="116" y="9"/>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386296" y="4596091"/>
              <a:ext cx="31805" cy="39625"/>
            </a:xfrm>
            <a:custGeom>
              <a:rect b="b" l="l" r="r" t="t"/>
              <a:pathLst>
                <a:path extrusionOk="0" h="679" w="545">
                  <a:moveTo>
                    <a:pt x="179" y="0"/>
                  </a:moveTo>
                  <a:cubicBezTo>
                    <a:pt x="117" y="36"/>
                    <a:pt x="63" y="54"/>
                    <a:pt x="1" y="81"/>
                  </a:cubicBezTo>
                  <a:cubicBezTo>
                    <a:pt x="117" y="268"/>
                    <a:pt x="215" y="464"/>
                    <a:pt x="295" y="678"/>
                  </a:cubicBezTo>
                  <a:cubicBezTo>
                    <a:pt x="375" y="661"/>
                    <a:pt x="456" y="634"/>
                    <a:pt x="545" y="616"/>
                  </a:cubicBezTo>
                  <a:cubicBezTo>
                    <a:pt x="438" y="402"/>
                    <a:pt x="313" y="197"/>
                    <a:pt x="1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218168" y="4603385"/>
              <a:ext cx="127569" cy="52638"/>
            </a:xfrm>
            <a:custGeom>
              <a:rect b="b" l="l" r="r" t="t"/>
              <a:pathLst>
                <a:path extrusionOk="0" h="902" w="2186">
                  <a:moveTo>
                    <a:pt x="1098" y="0"/>
                  </a:moveTo>
                  <a:cubicBezTo>
                    <a:pt x="1026" y="54"/>
                    <a:pt x="964" y="98"/>
                    <a:pt x="892" y="152"/>
                  </a:cubicBezTo>
                  <a:cubicBezTo>
                    <a:pt x="571" y="375"/>
                    <a:pt x="268" y="625"/>
                    <a:pt x="0" y="901"/>
                  </a:cubicBezTo>
                  <a:cubicBezTo>
                    <a:pt x="402" y="901"/>
                    <a:pt x="803" y="883"/>
                    <a:pt x="1214" y="857"/>
                  </a:cubicBezTo>
                  <a:cubicBezTo>
                    <a:pt x="1535" y="625"/>
                    <a:pt x="1847" y="411"/>
                    <a:pt x="2052" y="205"/>
                  </a:cubicBezTo>
                  <a:cubicBezTo>
                    <a:pt x="2097" y="152"/>
                    <a:pt x="2141" y="107"/>
                    <a:pt x="2186" y="63"/>
                  </a:cubicBezTo>
                  <a:cubicBezTo>
                    <a:pt x="1811" y="63"/>
                    <a:pt x="1437" y="18"/>
                    <a:pt x="10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239527" y="3992208"/>
              <a:ext cx="44293" cy="36473"/>
            </a:xfrm>
            <a:custGeom>
              <a:rect b="b" l="l" r="r" t="t"/>
              <a:pathLst>
                <a:path extrusionOk="0" h="625" w="759">
                  <a:moveTo>
                    <a:pt x="80" y="0"/>
                  </a:moveTo>
                  <a:cubicBezTo>
                    <a:pt x="45" y="196"/>
                    <a:pt x="18" y="393"/>
                    <a:pt x="0" y="589"/>
                  </a:cubicBezTo>
                  <a:cubicBezTo>
                    <a:pt x="0" y="598"/>
                    <a:pt x="0" y="607"/>
                    <a:pt x="0" y="607"/>
                  </a:cubicBezTo>
                  <a:lnTo>
                    <a:pt x="27" y="607"/>
                  </a:lnTo>
                  <a:cubicBezTo>
                    <a:pt x="259" y="607"/>
                    <a:pt x="491" y="616"/>
                    <a:pt x="740" y="624"/>
                  </a:cubicBezTo>
                  <a:cubicBezTo>
                    <a:pt x="740" y="419"/>
                    <a:pt x="749" y="205"/>
                    <a:pt x="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241569" y="4094217"/>
              <a:ext cx="91154" cy="172913"/>
            </a:xfrm>
            <a:custGeom>
              <a:rect b="b" l="l" r="r" t="t"/>
              <a:pathLst>
                <a:path extrusionOk="0" h="2963" w="1562">
                  <a:moveTo>
                    <a:pt x="1" y="1"/>
                  </a:moveTo>
                  <a:lnTo>
                    <a:pt x="1" y="1"/>
                  </a:lnTo>
                  <a:cubicBezTo>
                    <a:pt x="72" y="429"/>
                    <a:pt x="188" y="848"/>
                    <a:pt x="375" y="1267"/>
                  </a:cubicBezTo>
                  <a:cubicBezTo>
                    <a:pt x="581" y="1722"/>
                    <a:pt x="830" y="2133"/>
                    <a:pt x="1098" y="2525"/>
                  </a:cubicBezTo>
                  <a:cubicBezTo>
                    <a:pt x="920" y="2650"/>
                    <a:pt x="786" y="2802"/>
                    <a:pt x="670" y="2962"/>
                  </a:cubicBezTo>
                  <a:cubicBezTo>
                    <a:pt x="946" y="2730"/>
                    <a:pt x="1267" y="2534"/>
                    <a:pt x="1562" y="2338"/>
                  </a:cubicBezTo>
                  <a:cubicBezTo>
                    <a:pt x="1009" y="1562"/>
                    <a:pt x="393" y="78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320702" y="4520051"/>
              <a:ext cx="22993" cy="32330"/>
            </a:xfrm>
            <a:custGeom>
              <a:rect b="b" l="l" r="r" t="t"/>
              <a:pathLst>
                <a:path extrusionOk="0" h="554" w="394">
                  <a:moveTo>
                    <a:pt x="126" y="1"/>
                  </a:moveTo>
                  <a:lnTo>
                    <a:pt x="126" y="1"/>
                  </a:lnTo>
                  <a:cubicBezTo>
                    <a:pt x="179" y="81"/>
                    <a:pt x="242" y="161"/>
                    <a:pt x="304" y="242"/>
                  </a:cubicBezTo>
                  <a:cubicBezTo>
                    <a:pt x="206" y="349"/>
                    <a:pt x="108" y="456"/>
                    <a:pt x="1" y="554"/>
                  </a:cubicBezTo>
                  <a:cubicBezTo>
                    <a:pt x="135" y="456"/>
                    <a:pt x="268" y="358"/>
                    <a:pt x="393" y="242"/>
                  </a:cubicBezTo>
                  <a:cubicBezTo>
                    <a:pt x="304" y="161"/>
                    <a:pt x="215" y="81"/>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285337" y="4132732"/>
              <a:ext cx="45869" cy="65127"/>
            </a:xfrm>
            <a:custGeom>
              <a:rect b="b" l="l" r="r" t="t"/>
              <a:pathLst>
                <a:path extrusionOk="0" h="1116" w="786">
                  <a:moveTo>
                    <a:pt x="0" y="1"/>
                  </a:moveTo>
                  <a:cubicBezTo>
                    <a:pt x="241" y="366"/>
                    <a:pt x="509" y="741"/>
                    <a:pt x="785" y="1116"/>
                  </a:cubicBezTo>
                  <a:cubicBezTo>
                    <a:pt x="571" y="777"/>
                    <a:pt x="402" y="438"/>
                    <a:pt x="268" y="90"/>
                  </a:cubicBezTo>
                  <a:cubicBezTo>
                    <a:pt x="178" y="63"/>
                    <a:pt x="89" y="36"/>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244195" y="4047355"/>
              <a:ext cx="49487" cy="67228"/>
            </a:xfrm>
            <a:custGeom>
              <a:rect b="b" l="l" r="r" t="t"/>
              <a:pathLst>
                <a:path extrusionOk="0" h="1152" w="848">
                  <a:moveTo>
                    <a:pt x="0" y="1"/>
                  </a:moveTo>
                  <a:cubicBezTo>
                    <a:pt x="90" y="349"/>
                    <a:pt x="250" y="696"/>
                    <a:pt x="446" y="1044"/>
                  </a:cubicBezTo>
                  <a:cubicBezTo>
                    <a:pt x="469" y="1031"/>
                    <a:pt x="493" y="1024"/>
                    <a:pt x="519" y="1024"/>
                  </a:cubicBezTo>
                  <a:cubicBezTo>
                    <a:pt x="544" y="1024"/>
                    <a:pt x="571" y="1031"/>
                    <a:pt x="598" y="1044"/>
                  </a:cubicBezTo>
                  <a:cubicBezTo>
                    <a:pt x="678" y="1089"/>
                    <a:pt x="768" y="1125"/>
                    <a:pt x="848" y="1151"/>
                  </a:cubicBezTo>
                  <a:cubicBezTo>
                    <a:pt x="741" y="786"/>
                    <a:pt x="687" y="402"/>
                    <a:pt x="669" y="18"/>
                  </a:cubicBezTo>
                  <a:cubicBezTo>
                    <a:pt x="437" y="10"/>
                    <a:pt x="214"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164012" y="4674173"/>
              <a:ext cx="96348" cy="111988"/>
            </a:xfrm>
            <a:custGeom>
              <a:rect b="b" l="l" r="r" t="t"/>
              <a:pathLst>
                <a:path extrusionOk="0" h="1919" w="1651">
                  <a:moveTo>
                    <a:pt x="661" y="1"/>
                  </a:moveTo>
                  <a:cubicBezTo>
                    <a:pt x="304" y="447"/>
                    <a:pt x="63" y="955"/>
                    <a:pt x="0" y="1544"/>
                  </a:cubicBezTo>
                  <a:cubicBezTo>
                    <a:pt x="36" y="1669"/>
                    <a:pt x="81" y="1794"/>
                    <a:pt x="161" y="1919"/>
                  </a:cubicBezTo>
                  <a:cubicBezTo>
                    <a:pt x="420" y="1856"/>
                    <a:pt x="687" y="1794"/>
                    <a:pt x="955" y="1713"/>
                  </a:cubicBezTo>
                  <a:cubicBezTo>
                    <a:pt x="955" y="1713"/>
                    <a:pt x="946" y="1704"/>
                    <a:pt x="946" y="1704"/>
                  </a:cubicBezTo>
                  <a:cubicBezTo>
                    <a:pt x="652" y="1009"/>
                    <a:pt x="1089" y="473"/>
                    <a:pt x="1651" y="18"/>
                  </a:cubicBezTo>
                  <a:lnTo>
                    <a:pt x="1651" y="18"/>
                  </a:lnTo>
                  <a:cubicBezTo>
                    <a:pt x="1348" y="27"/>
                    <a:pt x="1053" y="36"/>
                    <a:pt x="759" y="36"/>
                  </a:cubicBezTo>
                  <a:cubicBezTo>
                    <a:pt x="714" y="36"/>
                    <a:pt x="687" y="18"/>
                    <a:pt x="6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186421" y="4795498"/>
              <a:ext cx="31280" cy="12780"/>
            </a:xfrm>
            <a:custGeom>
              <a:rect b="b" l="l" r="r" t="t"/>
              <a:pathLst>
                <a:path extrusionOk="0" h="219" w="536">
                  <a:moveTo>
                    <a:pt x="535" y="0"/>
                  </a:moveTo>
                  <a:lnTo>
                    <a:pt x="535" y="0"/>
                  </a:lnTo>
                  <a:cubicBezTo>
                    <a:pt x="357" y="45"/>
                    <a:pt x="179" y="89"/>
                    <a:pt x="0" y="134"/>
                  </a:cubicBezTo>
                  <a:cubicBezTo>
                    <a:pt x="68" y="193"/>
                    <a:pt x="142" y="218"/>
                    <a:pt x="213" y="218"/>
                  </a:cubicBezTo>
                  <a:cubicBezTo>
                    <a:pt x="346" y="218"/>
                    <a:pt x="471" y="128"/>
                    <a:pt x="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359743" y="4235850"/>
              <a:ext cx="137607" cy="578906"/>
            </a:xfrm>
            <a:custGeom>
              <a:rect b="b" l="l" r="r" t="t"/>
              <a:pathLst>
                <a:path extrusionOk="0" h="9920" w="2358">
                  <a:moveTo>
                    <a:pt x="1" y="0"/>
                  </a:moveTo>
                  <a:cubicBezTo>
                    <a:pt x="1" y="9"/>
                    <a:pt x="1" y="9"/>
                    <a:pt x="1" y="9"/>
                  </a:cubicBezTo>
                  <a:cubicBezTo>
                    <a:pt x="661" y="937"/>
                    <a:pt x="1232" y="1873"/>
                    <a:pt x="1232" y="2837"/>
                  </a:cubicBezTo>
                  <a:cubicBezTo>
                    <a:pt x="1241" y="3809"/>
                    <a:pt x="795" y="4523"/>
                    <a:pt x="179" y="5121"/>
                  </a:cubicBezTo>
                  <a:cubicBezTo>
                    <a:pt x="429" y="5370"/>
                    <a:pt x="670" y="5620"/>
                    <a:pt x="857" y="5906"/>
                  </a:cubicBezTo>
                  <a:cubicBezTo>
                    <a:pt x="1589" y="6994"/>
                    <a:pt x="2142" y="8511"/>
                    <a:pt x="1401" y="9733"/>
                  </a:cubicBezTo>
                  <a:cubicBezTo>
                    <a:pt x="1369" y="9789"/>
                    <a:pt x="1320" y="9812"/>
                    <a:pt x="1270" y="9812"/>
                  </a:cubicBezTo>
                  <a:cubicBezTo>
                    <a:pt x="1154" y="9812"/>
                    <a:pt x="1032" y="9686"/>
                    <a:pt x="1107" y="9554"/>
                  </a:cubicBezTo>
                  <a:cubicBezTo>
                    <a:pt x="1410" y="9073"/>
                    <a:pt x="1482" y="8537"/>
                    <a:pt x="1401" y="8002"/>
                  </a:cubicBezTo>
                  <a:lnTo>
                    <a:pt x="1401" y="8002"/>
                  </a:lnTo>
                  <a:cubicBezTo>
                    <a:pt x="1250" y="8091"/>
                    <a:pt x="1089" y="8181"/>
                    <a:pt x="920" y="8261"/>
                  </a:cubicBezTo>
                  <a:cubicBezTo>
                    <a:pt x="929" y="8413"/>
                    <a:pt x="929" y="8555"/>
                    <a:pt x="929" y="8707"/>
                  </a:cubicBezTo>
                  <a:cubicBezTo>
                    <a:pt x="929" y="8943"/>
                    <a:pt x="825" y="9093"/>
                    <a:pt x="950" y="9093"/>
                  </a:cubicBezTo>
                  <a:cubicBezTo>
                    <a:pt x="976" y="9093"/>
                    <a:pt x="1013" y="9087"/>
                    <a:pt x="1062" y="9073"/>
                  </a:cubicBezTo>
                  <a:lnTo>
                    <a:pt x="1062" y="9073"/>
                  </a:lnTo>
                  <a:cubicBezTo>
                    <a:pt x="679" y="9189"/>
                    <a:pt x="607" y="9849"/>
                    <a:pt x="1062" y="9911"/>
                  </a:cubicBezTo>
                  <a:cubicBezTo>
                    <a:pt x="1101" y="9917"/>
                    <a:pt x="1139" y="9919"/>
                    <a:pt x="1174" y="9919"/>
                  </a:cubicBezTo>
                  <a:cubicBezTo>
                    <a:pt x="2357" y="9919"/>
                    <a:pt x="1795" y="6984"/>
                    <a:pt x="1526" y="6361"/>
                  </a:cubicBezTo>
                  <a:cubicBezTo>
                    <a:pt x="1348" y="5950"/>
                    <a:pt x="1062" y="5522"/>
                    <a:pt x="741" y="5094"/>
                  </a:cubicBezTo>
                  <a:cubicBezTo>
                    <a:pt x="1143" y="4461"/>
                    <a:pt x="1437" y="3765"/>
                    <a:pt x="1526" y="3024"/>
                  </a:cubicBezTo>
                  <a:cubicBezTo>
                    <a:pt x="1678" y="1891"/>
                    <a:pt x="697" y="839"/>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303020" y="4462277"/>
              <a:ext cx="97924" cy="59933"/>
            </a:xfrm>
            <a:custGeom>
              <a:rect b="b" l="l" r="r" t="t"/>
              <a:pathLst>
                <a:path extrusionOk="0" h="1027" w="1678">
                  <a:moveTo>
                    <a:pt x="1678" y="1"/>
                  </a:moveTo>
                  <a:cubicBezTo>
                    <a:pt x="1570" y="36"/>
                    <a:pt x="1472" y="63"/>
                    <a:pt x="1365" y="81"/>
                  </a:cubicBezTo>
                  <a:cubicBezTo>
                    <a:pt x="1303" y="215"/>
                    <a:pt x="1240" y="340"/>
                    <a:pt x="1169" y="465"/>
                  </a:cubicBezTo>
                  <a:cubicBezTo>
                    <a:pt x="1098" y="366"/>
                    <a:pt x="1017" y="259"/>
                    <a:pt x="946" y="152"/>
                  </a:cubicBezTo>
                  <a:cubicBezTo>
                    <a:pt x="751" y="180"/>
                    <a:pt x="552" y="194"/>
                    <a:pt x="354" y="194"/>
                  </a:cubicBezTo>
                  <a:cubicBezTo>
                    <a:pt x="236" y="194"/>
                    <a:pt x="117" y="189"/>
                    <a:pt x="0" y="179"/>
                  </a:cubicBezTo>
                  <a:lnTo>
                    <a:pt x="0" y="179"/>
                  </a:lnTo>
                  <a:cubicBezTo>
                    <a:pt x="286" y="473"/>
                    <a:pt x="607" y="750"/>
                    <a:pt x="919" y="1027"/>
                  </a:cubicBezTo>
                  <a:cubicBezTo>
                    <a:pt x="1231" y="732"/>
                    <a:pt x="1508" y="393"/>
                    <a:pt x="16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261878" y="4384720"/>
              <a:ext cx="83860" cy="69154"/>
            </a:xfrm>
            <a:custGeom>
              <a:rect b="b" l="l" r="r" t="t"/>
              <a:pathLst>
                <a:path extrusionOk="0" h="1185" w="1437">
                  <a:moveTo>
                    <a:pt x="1" y="0"/>
                  </a:moveTo>
                  <a:cubicBezTo>
                    <a:pt x="81" y="402"/>
                    <a:pt x="215" y="794"/>
                    <a:pt x="384" y="1151"/>
                  </a:cubicBezTo>
                  <a:cubicBezTo>
                    <a:pt x="384" y="1151"/>
                    <a:pt x="393" y="1160"/>
                    <a:pt x="393" y="1160"/>
                  </a:cubicBezTo>
                  <a:cubicBezTo>
                    <a:pt x="420" y="1142"/>
                    <a:pt x="447" y="1142"/>
                    <a:pt x="482" y="1142"/>
                  </a:cubicBezTo>
                  <a:cubicBezTo>
                    <a:pt x="678" y="1170"/>
                    <a:pt x="876" y="1184"/>
                    <a:pt x="1076" y="1184"/>
                  </a:cubicBezTo>
                  <a:cubicBezTo>
                    <a:pt x="1196" y="1184"/>
                    <a:pt x="1316" y="1179"/>
                    <a:pt x="1437" y="1169"/>
                  </a:cubicBezTo>
                  <a:cubicBezTo>
                    <a:pt x="1214" y="821"/>
                    <a:pt x="1027" y="482"/>
                    <a:pt x="893" y="134"/>
                  </a:cubicBezTo>
                  <a:cubicBezTo>
                    <a:pt x="598" y="108"/>
                    <a:pt x="295" y="72"/>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257734" y="4311773"/>
              <a:ext cx="50538" cy="60517"/>
            </a:xfrm>
            <a:custGeom>
              <a:rect b="b" l="l" r="r" t="t"/>
              <a:pathLst>
                <a:path extrusionOk="0" h="1037" w="866">
                  <a:moveTo>
                    <a:pt x="182" y="1"/>
                  </a:moveTo>
                  <a:cubicBezTo>
                    <a:pt x="163" y="1"/>
                    <a:pt x="144" y="1"/>
                    <a:pt x="125" y="2"/>
                  </a:cubicBezTo>
                  <a:cubicBezTo>
                    <a:pt x="89" y="55"/>
                    <a:pt x="63" y="117"/>
                    <a:pt x="27" y="171"/>
                  </a:cubicBezTo>
                  <a:cubicBezTo>
                    <a:pt x="0" y="403"/>
                    <a:pt x="0" y="644"/>
                    <a:pt x="18" y="885"/>
                  </a:cubicBezTo>
                  <a:cubicBezTo>
                    <a:pt x="295" y="956"/>
                    <a:pt x="580" y="1001"/>
                    <a:pt x="866" y="1036"/>
                  </a:cubicBezTo>
                  <a:cubicBezTo>
                    <a:pt x="794" y="724"/>
                    <a:pt x="785" y="421"/>
                    <a:pt x="866" y="109"/>
                  </a:cubicBezTo>
                  <a:cubicBezTo>
                    <a:pt x="643" y="51"/>
                    <a:pt x="419" y="1"/>
                    <a:pt x="1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114525" y="3992208"/>
              <a:ext cx="382242" cy="988868"/>
            </a:xfrm>
            <a:custGeom>
              <a:rect b="b" l="l" r="r" t="t"/>
              <a:pathLst>
                <a:path extrusionOk="0" h="16945" w="6550">
                  <a:moveTo>
                    <a:pt x="2222" y="946"/>
                  </a:moveTo>
                  <a:cubicBezTo>
                    <a:pt x="2436" y="946"/>
                    <a:pt x="2659" y="955"/>
                    <a:pt x="2891" y="963"/>
                  </a:cubicBezTo>
                  <a:cubicBezTo>
                    <a:pt x="3891" y="999"/>
                    <a:pt x="5015" y="1115"/>
                    <a:pt x="5826" y="1606"/>
                  </a:cubicBezTo>
                  <a:cubicBezTo>
                    <a:pt x="5844" y="1615"/>
                    <a:pt x="5862" y="1615"/>
                    <a:pt x="5880" y="1624"/>
                  </a:cubicBezTo>
                  <a:cubicBezTo>
                    <a:pt x="5755" y="1936"/>
                    <a:pt x="5594" y="2239"/>
                    <a:pt x="5407" y="2516"/>
                  </a:cubicBezTo>
                  <a:cubicBezTo>
                    <a:pt x="4631" y="2364"/>
                    <a:pt x="3801" y="2391"/>
                    <a:pt x="3070" y="2096"/>
                  </a:cubicBezTo>
                  <a:cubicBezTo>
                    <a:pt x="2990" y="2070"/>
                    <a:pt x="2900" y="2034"/>
                    <a:pt x="2820" y="1989"/>
                  </a:cubicBezTo>
                  <a:cubicBezTo>
                    <a:pt x="2793" y="1976"/>
                    <a:pt x="2766" y="1969"/>
                    <a:pt x="2741" y="1969"/>
                  </a:cubicBezTo>
                  <a:cubicBezTo>
                    <a:pt x="2715" y="1969"/>
                    <a:pt x="2691" y="1976"/>
                    <a:pt x="2668" y="1989"/>
                  </a:cubicBezTo>
                  <a:cubicBezTo>
                    <a:pt x="2472" y="1641"/>
                    <a:pt x="2312" y="1294"/>
                    <a:pt x="2222" y="946"/>
                  </a:cubicBezTo>
                  <a:close/>
                  <a:moveTo>
                    <a:pt x="2927" y="2409"/>
                  </a:moveTo>
                  <a:cubicBezTo>
                    <a:pt x="3016" y="2444"/>
                    <a:pt x="3105" y="2471"/>
                    <a:pt x="3195" y="2498"/>
                  </a:cubicBezTo>
                  <a:cubicBezTo>
                    <a:pt x="3837" y="2694"/>
                    <a:pt x="4524" y="2703"/>
                    <a:pt x="5184" y="2819"/>
                  </a:cubicBezTo>
                  <a:cubicBezTo>
                    <a:pt x="4890" y="3203"/>
                    <a:pt x="4533" y="3542"/>
                    <a:pt x="4131" y="3827"/>
                  </a:cubicBezTo>
                  <a:cubicBezTo>
                    <a:pt x="4096" y="3854"/>
                    <a:pt x="4051" y="3881"/>
                    <a:pt x="4007" y="3916"/>
                  </a:cubicBezTo>
                  <a:cubicBezTo>
                    <a:pt x="3908" y="3783"/>
                    <a:pt x="3810" y="3649"/>
                    <a:pt x="3712" y="3524"/>
                  </a:cubicBezTo>
                  <a:cubicBezTo>
                    <a:pt x="3436" y="3149"/>
                    <a:pt x="3168" y="2774"/>
                    <a:pt x="2927" y="2409"/>
                  </a:cubicBezTo>
                  <a:close/>
                  <a:moveTo>
                    <a:pt x="3935" y="4362"/>
                  </a:moveTo>
                  <a:cubicBezTo>
                    <a:pt x="4221" y="4773"/>
                    <a:pt x="4479" y="5183"/>
                    <a:pt x="4685" y="5602"/>
                  </a:cubicBezTo>
                  <a:cubicBezTo>
                    <a:pt x="4524" y="5593"/>
                    <a:pt x="4372" y="5567"/>
                    <a:pt x="4212" y="5531"/>
                  </a:cubicBezTo>
                  <a:cubicBezTo>
                    <a:pt x="3953" y="5460"/>
                    <a:pt x="3694" y="5362"/>
                    <a:pt x="3427" y="5281"/>
                  </a:cubicBezTo>
                  <a:cubicBezTo>
                    <a:pt x="3239" y="5219"/>
                    <a:pt x="3052" y="5174"/>
                    <a:pt x="2865" y="5147"/>
                  </a:cubicBezTo>
                  <a:cubicBezTo>
                    <a:pt x="3141" y="4880"/>
                    <a:pt x="3480" y="4657"/>
                    <a:pt x="3801" y="4452"/>
                  </a:cubicBezTo>
                  <a:cubicBezTo>
                    <a:pt x="3846" y="4425"/>
                    <a:pt x="3891" y="4389"/>
                    <a:pt x="3935" y="4362"/>
                  </a:cubicBezTo>
                  <a:close/>
                  <a:moveTo>
                    <a:pt x="2636" y="5477"/>
                  </a:moveTo>
                  <a:cubicBezTo>
                    <a:pt x="2873" y="5477"/>
                    <a:pt x="3097" y="5527"/>
                    <a:pt x="3320" y="5585"/>
                  </a:cubicBezTo>
                  <a:cubicBezTo>
                    <a:pt x="3703" y="5701"/>
                    <a:pt x="4078" y="5861"/>
                    <a:pt x="4479" y="5924"/>
                  </a:cubicBezTo>
                  <a:cubicBezTo>
                    <a:pt x="4595" y="5932"/>
                    <a:pt x="4711" y="5941"/>
                    <a:pt x="4836" y="5941"/>
                  </a:cubicBezTo>
                  <a:cubicBezTo>
                    <a:pt x="4899" y="6084"/>
                    <a:pt x="4943" y="6236"/>
                    <a:pt x="4988" y="6387"/>
                  </a:cubicBezTo>
                  <a:cubicBezTo>
                    <a:pt x="4952" y="6396"/>
                    <a:pt x="4916" y="6405"/>
                    <a:pt x="4890" y="6441"/>
                  </a:cubicBezTo>
                  <a:cubicBezTo>
                    <a:pt x="4854" y="6477"/>
                    <a:pt x="4809" y="6503"/>
                    <a:pt x="4756" y="6521"/>
                  </a:cubicBezTo>
                  <a:cubicBezTo>
                    <a:pt x="4634" y="6574"/>
                    <a:pt x="4467" y="6591"/>
                    <a:pt x="4295" y="6591"/>
                  </a:cubicBezTo>
                  <a:cubicBezTo>
                    <a:pt x="4027" y="6591"/>
                    <a:pt x="3745" y="6550"/>
                    <a:pt x="3587" y="6539"/>
                  </a:cubicBezTo>
                  <a:cubicBezTo>
                    <a:pt x="3498" y="6530"/>
                    <a:pt x="3409" y="6521"/>
                    <a:pt x="3320" y="6512"/>
                  </a:cubicBezTo>
                  <a:cubicBezTo>
                    <a:pt x="3034" y="6477"/>
                    <a:pt x="2749" y="6432"/>
                    <a:pt x="2472" y="6361"/>
                  </a:cubicBezTo>
                  <a:cubicBezTo>
                    <a:pt x="2427" y="6343"/>
                    <a:pt x="2374" y="6334"/>
                    <a:pt x="2320" y="6316"/>
                  </a:cubicBezTo>
                  <a:lnTo>
                    <a:pt x="2320" y="6307"/>
                  </a:lnTo>
                  <a:cubicBezTo>
                    <a:pt x="2320" y="6057"/>
                    <a:pt x="2383" y="5843"/>
                    <a:pt x="2481" y="5647"/>
                  </a:cubicBezTo>
                  <a:cubicBezTo>
                    <a:pt x="2517" y="5593"/>
                    <a:pt x="2543" y="5531"/>
                    <a:pt x="2579" y="5478"/>
                  </a:cubicBezTo>
                  <a:cubicBezTo>
                    <a:pt x="2598" y="5477"/>
                    <a:pt x="2617" y="5477"/>
                    <a:pt x="2636" y="5477"/>
                  </a:cubicBezTo>
                  <a:close/>
                  <a:moveTo>
                    <a:pt x="2356" y="6682"/>
                  </a:moveTo>
                  <a:cubicBezTo>
                    <a:pt x="2410" y="6700"/>
                    <a:pt x="2472" y="6718"/>
                    <a:pt x="2526" y="6726"/>
                  </a:cubicBezTo>
                  <a:cubicBezTo>
                    <a:pt x="2820" y="6798"/>
                    <a:pt x="3123" y="6834"/>
                    <a:pt x="3418" y="6860"/>
                  </a:cubicBezTo>
                  <a:cubicBezTo>
                    <a:pt x="3560" y="6878"/>
                    <a:pt x="3703" y="6887"/>
                    <a:pt x="3846" y="6896"/>
                  </a:cubicBezTo>
                  <a:cubicBezTo>
                    <a:pt x="3974" y="6905"/>
                    <a:pt x="4136" y="6917"/>
                    <a:pt x="4304" y="6917"/>
                  </a:cubicBezTo>
                  <a:cubicBezTo>
                    <a:pt x="4485" y="6917"/>
                    <a:pt x="4674" y="6902"/>
                    <a:pt x="4836" y="6851"/>
                  </a:cubicBezTo>
                  <a:cubicBezTo>
                    <a:pt x="4916" y="6825"/>
                    <a:pt x="4997" y="6789"/>
                    <a:pt x="5059" y="6735"/>
                  </a:cubicBezTo>
                  <a:cubicBezTo>
                    <a:pt x="5086" y="6923"/>
                    <a:pt x="5095" y="7110"/>
                    <a:pt x="5086" y="7297"/>
                  </a:cubicBezTo>
                  <a:cubicBezTo>
                    <a:pt x="5086" y="7422"/>
                    <a:pt x="5059" y="7538"/>
                    <a:pt x="5032" y="7654"/>
                  </a:cubicBezTo>
                  <a:cubicBezTo>
                    <a:pt x="4934" y="7690"/>
                    <a:pt x="4836" y="7726"/>
                    <a:pt x="4738" y="7752"/>
                  </a:cubicBezTo>
                  <a:cubicBezTo>
                    <a:pt x="4488" y="7824"/>
                    <a:pt x="4221" y="7868"/>
                    <a:pt x="3962" y="7895"/>
                  </a:cubicBezTo>
                  <a:cubicBezTo>
                    <a:pt x="3841" y="7905"/>
                    <a:pt x="3721" y="7910"/>
                    <a:pt x="3601" y="7910"/>
                  </a:cubicBezTo>
                  <a:cubicBezTo>
                    <a:pt x="3401" y="7910"/>
                    <a:pt x="3203" y="7896"/>
                    <a:pt x="3007" y="7868"/>
                  </a:cubicBezTo>
                  <a:cubicBezTo>
                    <a:pt x="2972" y="7868"/>
                    <a:pt x="2945" y="7868"/>
                    <a:pt x="2918" y="7886"/>
                  </a:cubicBezTo>
                  <a:cubicBezTo>
                    <a:pt x="2918" y="7886"/>
                    <a:pt x="2909" y="7877"/>
                    <a:pt x="2909" y="7877"/>
                  </a:cubicBezTo>
                  <a:cubicBezTo>
                    <a:pt x="2633" y="7529"/>
                    <a:pt x="2427" y="7146"/>
                    <a:pt x="2356" y="6682"/>
                  </a:cubicBezTo>
                  <a:close/>
                  <a:moveTo>
                    <a:pt x="4908" y="8056"/>
                  </a:moveTo>
                  <a:lnTo>
                    <a:pt x="4908" y="8056"/>
                  </a:lnTo>
                  <a:cubicBezTo>
                    <a:pt x="4738" y="8448"/>
                    <a:pt x="4461" y="8787"/>
                    <a:pt x="4149" y="9082"/>
                  </a:cubicBezTo>
                  <a:cubicBezTo>
                    <a:pt x="3837" y="8805"/>
                    <a:pt x="3516" y="8528"/>
                    <a:pt x="3230" y="8234"/>
                  </a:cubicBezTo>
                  <a:lnTo>
                    <a:pt x="3230" y="8234"/>
                  </a:lnTo>
                  <a:cubicBezTo>
                    <a:pt x="3347" y="8244"/>
                    <a:pt x="3466" y="8249"/>
                    <a:pt x="3584" y="8249"/>
                  </a:cubicBezTo>
                  <a:cubicBezTo>
                    <a:pt x="3782" y="8249"/>
                    <a:pt x="3981" y="8235"/>
                    <a:pt x="4176" y="8207"/>
                  </a:cubicBezTo>
                  <a:cubicBezTo>
                    <a:pt x="4319" y="8189"/>
                    <a:pt x="4453" y="8172"/>
                    <a:pt x="4595" y="8136"/>
                  </a:cubicBezTo>
                  <a:cubicBezTo>
                    <a:pt x="4702" y="8118"/>
                    <a:pt x="4800" y="8091"/>
                    <a:pt x="4908" y="8056"/>
                  </a:cubicBezTo>
                  <a:close/>
                  <a:moveTo>
                    <a:pt x="4149" y="9510"/>
                  </a:moveTo>
                  <a:cubicBezTo>
                    <a:pt x="4310" y="9688"/>
                    <a:pt x="4479" y="9876"/>
                    <a:pt x="4631" y="10072"/>
                  </a:cubicBezTo>
                  <a:cubicBezTo>
                    <a:pt x="4577" y="10099"/>
                    <a:pt x="4524" y="10108"/>
                    <a:pt x="4470" y="10125"/>
                  </a:cubicBezTo>
                  <a:cubicBezTo>
                    <a:pt x="4408" y="10134"/>
                    <a:pt x="4354" y="10143"/>
                    <a:pt x="4292" y="10152"/>
                  </a:cubicBezTo>
                  <a:cubicBezTo>
                    <a:pt x="4198" y="10161"/>
                    <a:pt x="4102" y="10163"/>
                    <a:pt x="4009" y="10163"/>
                  </a:cubicBezTo>
                  <a:cubicBezTo>
                    <a:pt x="3915" y="10163"/>
                    <a:pt x="3824" y="10161"/>
                    <a:pt x="3739" y="10161"/>
                  </a:cubicBezTo>
                  <a:cubicBezTo>
                    <a:pt x="3605" y="10161"/>
                    <a:pt x="3471" y="10152"/>
                    <a:pt x="3337" y="10152"/>
                  </a:cubicBezTo>
                  <a:cubicBezTo>
                    <a:pt x="3614" y="9947"/>
                    <a:pt x="3891" y="9742"/>
                    <a:pt x="4149" y="9510"/>
                  </a:cubicBezTo>
                  <a:close/>
                  <a:moveTo>
                    <a:pt x="4836" y="10348"/>
                  </a:moveTo>
                  <a:cubicBezTo>
                    <a:pt x="4970" y="10545"/>
                    <a:pt x="5095" y="10750"/>
                    <a:pt x="5202" y="10964"/>
                  </a:cubicBezTo>
                  <a:cubicBezTo>
                    <a:pt x="5113" y="10982"/>
                    <a:pt x="5032" y="11009"/>
                    <a:pt x="4952" y="11026"/>
                  </a:cubicBezTo>
                  <a:cubicBezTo>
                    <a:pt x="4310" y="11196"/>
                    <a:pt x="3650" y="11285"/>
                    <a:pt x="2990" y="11330"/>
                  </a:cubicBezTo>
                  <a:cubicBezTo>
                    <a:pt x="2579" y="11356"/>
                    <a:pt x="2178" y="11374"/>
                    <a:pt x="1776" y="11374"/>
                  </a:cubicBezTo>
                  <a:cubicBezTo>
                    <a:pt x="2044" y="11098"/>
                    <a:pt x="2347" y="10848"/>
                    <a:pt x="2668" y="10625"/>
                  </a:cubicBezTo>
                  <a:cubicBezTo>
                    <a:pt x="2731" y="10571"/>
                    <a:pt x="2802" y="10527"/>
                    <a:pt x="2874" y="10473"/>
                  </a:cubicBezTo>
                  <a:cubicBezTo>
                    <a:pt x="3213" y="10491"/>
                    <a:pt x="3587" y="10536"/>
                    <a:pt x="3962" y="10536"/>
                  </a:cubicBezTo>
                  <a:cubicBezTo>
                    <a:pt x="4203" y="10527"/>
                    <a:pt x="4444" y="10500"/>
                    <a:pt x="4658" y="10429"/>
                  </a:cubicBezTo>
                  <a:cubicBezTo>
                    <a:pt x="4720" y="10402"/>
                    <a:pt x="4774" y="10384"/>
                    <a:pt x="4836" y="10348"/>
                  </a:cubicBezTo>
                  <a:close/>
                  <a:moveTo>
                    <a:pt x="5345" y="11276"/>
                  </a:moveTo>
                  <a:cubicBezTo>
                    <a:pt x="5425" y="11463"/>
                    <a:pt x="5487" y="11651"/>
                    <a:pt x="5541" y="11838"/>
                  </a:cubicBezTo>
                  <a:cubicBezTo>
                    <a:pt x="5523" y="11847"/>
                    <a:pt x="5505" y="11847"/>
                    <a:pt x="5487" y="11856"/>
                  </a:cubicBezTo>
                  <a:cubicBezTo>
                    <a:pt x="5363" y="11927"/>
                    <a:pt x="5238" y="11990"/>
                    <a:pt x="5113" y="12061"/>
                  </a:cubicBezTo>
                  <a:cubicBezTo>
                    <a:pt x="4069" y="12623"/>
                    <a:pt x="2945" y="13087"/>
                    <a:pt x="1803" y="13408"/>
                  </a:cubicBezTo>
                  <a:cubicBezTo>
                    <a:pt x="1535" y="13480"/>
                    <a:pt x="1268" y="13542"/>
                    <a:pt x="1009" y="13605"/>
                  </a:cubicBezTo>
                  <a:cubicBezTo>
                    <a:pt x="947" y="13613"/>
                    <a:pt x="884" y="13631"/>
                    <a:pt x="831" y="13640"/>
                  </a:cubicBezTo>
                  <a:cubicBezTo>
                    <a:pt x="822" y="13497"/>
                    <a:pt x="831" y="13364"/>
                    <a:pt x="848" y="13230"/>
                  </a:cubicBezTo>
                  <a:cubicBezTo>
                    <a:pt x="911" y="12641"/>
                    <a:pt x="1152" y="12133"/>
                    <a:pt x="1509" y="11687"/>
                  </a:cubicBezTo>
                  <a:cubicBezTo>
                    <a:pt x="1535" y="11704"/>
                    <a:pt x="1562" y="11722"/>
                    <a:pt x="1607" y="11722"/>
                  </a:cubicBezTo>
                  <a:cubicBezTo>
                    <a:pt x="1901" y="11722"/>
                    <a:pt x="2196" y="11713"/>
                    <a:pt x="2499" y="11704"/>
                  </a:cubicBezTo>
                  <a:cubicBezTo>
                    <a:pt x="3355" y="11669"/>
                    <a:pt x="4221" y="11571"/>
                    <a:pt x="5050" y="11356"/>
                  </a:cubicBezTo>
                  <a:cubicBezTo>
                    <a:pt x="5148" y="11330"/>
                    <a:pt x="5247" y="11303"/>
                    <a:pt x="5345" y="11276"/>
                  </a:cubicBezTo>
                  <a:close/>
                  <a:moveTo>
                    <a:pt x="1767" y="0"/>
                  </a:moveTo>
                  <a:cubicBezTo>
                    <a:pt x="1723" y="598"/>
                    <a:pt x="1892" y="1178"/>
                    <a:pt x="2178" y="1749"/>
                  </a:cubicBezTo>
                  <a:cubicBezTo>
                    <a:pt x="2570" y="2534"/>
                    <a:pt x="3186" y="3310"/>
                    <a:pt x="3739" y="4086"/>
                  </a:cubicBezTo>
                  <a:cubicBezTo>
                    <a:pt x="3444" y="4282"/>
                    <a:pt x="3123" y="4478"/>
                    <a:pt x="2847" y="4710"/>
                  </a:cubicBezTo>
                  <a:cubicBezTo>
                    <a:pt x="2410" y="5067"/>
                    <a:pt x="2062" y="5486"/>
                    <a:pt x="1999" y="6093"/>
                  </a:cubicBezTo>
                  <a:cubicBezTo>
                    <a:pt x="1865" y="7449"/>
                    <a:pt x="2686" y="8234"/>
                    <a:pt x="3650" y="9046"/>
                  </a:cubicBezTo>
                  <a:lnTo>
                    <a:pt x="3659" y="9046"/>
                  </a:lnTo>
                  <a:cubicBezTo>
                    <a:pt x="3748" y="9126"/>
                    <a:pt x="3837" y="9206"/>
                    <a:pt x="3926" y="9287"/>
                  </a:cubicBezTo>
                  <a:cubicBezTo>
                    <a:pt x="3801" y="9403"/>
                    <a:pt x="3668" y="9501"/>
                    <a:pt x="3534" y="9599"/>
                  </a:cubicBezTo>
                  <a:cubicBezTo>
                    <a:pt x="3364" y="9733"/>
                    <a:pt x="3186" y="9858"/>
                    <a:pt x="3016" y="9974"/>
                  </a:cubicBezTo>
                  <a:cubicBezTo>
                    <a:pt x="2936" y="10027"/>
                    <a:pt x="2865" y="10081"/>
                    <a:pt x="2784" y="10134"/>
                  </a:cubicBezTo>
                  <a:lnTo>
                    <a:pt x="2740" y="10134"/>
                  </a:lnTo>
                  <a:cubicBezTo>
                    <a:pt x="2642" y="10134"/>
                    <a:pt x="2588" y="10206"/>
                    <a:pt x="2579" y="10277"/>
                  </a:cubicBezTo>
                  <a:cubicBezTo>
                    <a:pt x="1821" y="10812"/>
                    <a:pt x="1143" y="11392"/>
                    <a:pt x="741" y="12266"/>
                  </a:cubicBezTo>
                  <a:cubicBezTo>
                    <a:pt x="1" y="13899"/>
                    <a:pt x="786" y="16245"/>
                    <a:pt x="2463" y="16932"/>
                  </a:cubicBezTo>
                  <a:cubicBezTo>
                    <a:pt x="2485" y="16941"/>
                    <a:pt x="2506" y="16945"/>
                    <a:pt x="2525" y="16945"/>
                  </a:cubicBezTo>
                  <a:cubicBezTo>
                    <a:pt x="2684" y="16945"/>
                    <a:pt x="2736" y="16674"/>
                    <a:pt x="2552" y="16602"/>
                  </a:cubicBezTo>
                  <a:cubicBezTo>
                    <a:pt x="1482" y="16165"/>
                    <a:pt x="982" y="15077"/>
                    <a:pt x="857" y="13979"/>
                  </a:cubicBezTo>
                  <a:cubicBezTo>
                    <a:pt x="982" y="13961"/>
                    <a:pt x="1107" y="13926"/>
                    <a:pt x="1232" y="13899"/>
                  </a:cubicBezTo>
                  <a:cubicBezTo>
                    <a:pt x="1411" y="13854"/>
                    <a:pt x="1589" y="13810"/>
                    <a:pt x="1767" y="13765"/>
                  </a:cubicBezTo>
                  <a:cubicBezTo>
                    <a:pt x="2927" y="13453"/>
                    <a:pt x="4069" y="12998"/>
                    <a:pt x="5122" y="12436"/>
                  </a:cubicBezTo>
                  <a:cubicBezTo>
                    <a:pt x="5291" y="12356"/>
                    <a:pt x="5452" y="12266"/>
                    <a:pt x="5603" y="12177"/>
                  </a:cubicBezTo>
                  <a:lnTo>
                    <a:pt x="5603" y="12177"/>
                  </a:lnTo>
                  <a:cubicBezTo>
                    <a:pt x="5684" y="12712"/>
                    <a:pt x="5612" y="13248"/>
                    <a:pt x="5309" y="13729"/>
                  </a:cubicBezTo>
                  <a:cubicBezTo>
                    <a:pt x="5234" y="13861"/>
                    <a:pt x="5356" y="13987"/>
                    <a:pt x="5472" y="13987"/>
                  </a:cubicBezTo>
                  <a:cubicBezTo>
                    <a:pt x="5522" y="13987"/>
                    <a:pt x="5571" y="13964"/>
                    <a:pt x="5603" y="13908"/>
                  </a:cubicBezTo>
                  <a:cubicBezTo>
                    <a:pt x="6344" y="12686"/>
                    <a:pt x="5791" y="11169"/>
                    <a:pt x="5059" y="10081"/>
                  </a:cubicBezTo>
                  <a:cubicBezTo>
                    <a:pt x="4872" y="9795"/>
                    <a:pt x="4631" y="9545"/>
                    <a:pt x="4381" y="9296"/>
                  </a:cubicBezTo>
                  <a:cubicBezTo>
                    <a:pt x="4997" y="8698"/>
                    <a:pt x="5443" y="7984"/>
                    <a:pt x="5434" y="7012"/>
                  </a:cubicBezTo>
                  <a:cubicBezTo>
                    <a:pt x="5434" y="6048"/>
                    <a:pt x="4863" y="5112"/>
                    <a:pt x="4203" y="4184"/>
                  </a:cubicBezTo>
                  <a:cubicBezTo>
                    <a:pt x="4203" y="4184"/>
                    <a:pt x="4203" y="4184"/>
                    <a:pt x="4203" y="4175"/>
                  </a:cubicBezTo>
                  <a:cubicBezTo>
                    <a:pt x="4685" y="3845"/>
                    <a:pt x="5131" y="3479"/>
                    <a:pt x="5505" y="3006"/>
                  </a:cubicBezTo>
                  <a:cubicBezTo>
                    <a:pt x="6085" y="2284"/>
                    <a:pt x="6424" y="1365"/>
                    <a:pt x="6478" y="446"/>
                  </a:cubicBezTo>
                  <a:cubicBezTo>
                    <a:pt x="6549" y="375"/>
                    <a:pt x="6549" y="259"/>
                    <a:pt x="6487" y="196"/>
                  </a:cubicBezTo>
                  <a:cubicBezTo>
                    <a:pt x="6478" y="125"/>
                    <a:pt x="6478" y="62"/>
                    <a:pt x="6478" y="0"/>
                  </a:cubicBezTo>
                  <a:lnTo>
                    <a:pt x="6139" y="0"/>
                  </a:lnTo>
                  <a:cubicBezTo>
                    <a:pt x="6139" y="54"/>
                    <a:pt x="6148" y="98"/>
                    <a:pt x="6148" y="152"/>
                  </a:cubicBezTo>
                  <a:cubicBezTo>
                    <a:pt x="5719" y="152"/>
                    <a:pt x="5300" y="89"/>
                    <a:pt x="4881" y="0"/>
                  </a:cubicBezTo>
                  <a:lnTo>
                    <a:pt x="3453" y="0"/>
                  </a:lnTo>
                  <a:cubicBezTo>
                    <a:pt x="4346" y="196"/>
                    <a:pt x="5220" y="482"/>
                    <a:pt x="6139" y="491"/>
                  </a:cubicBezTo>
                  <a:cubicBezTo>
                    <a:pt x="6112" y="767"/>
                    <a:pt x="6067" y="1035"/>
                    <a:pt x="5987" y="1302"/>
                  </a:cubicBezTo>
                  <a:cubicBezTo>
                    <a:pt x="5131" y="794"/>
                    <a:pt x="3935" y="660"/>
                    <a:pt x="2882" y="624"/>
                  </a:cubicBezTo>
                  <a:cubicBezTo>
                    <a:pt x="2633" y="616"/>
                    <a:pt x="2401" y="607"/>
                    <a:pt x="2169" y="607"/>
                  </a:cubicBezTo>
                  <a:lnTo>
                    <a:pt x="2142" y="607"/>
                  </a:lnTo>
                  <a:cubicBezTo>
                    <a:pt x="2142" y="607"/>
                    <a:pt x="2142" y="598"/>
                    <a:pt x="2142" y="589"/>
                  </a:cubicBezTo>
                  <a:cubicBezTo>
                    <a:pt x="2115" y="393"/>
                    <a:pt x="2106" y="196"/>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217643" y="3902512"/>
              <a:ext cx="181725" cy="89754"/>
            </a:xfrm>
            <a:custGeom>
              <a:rect b="b" l="l" r="r" t="t"/>
              <a:pathLst>
                <a:path extrusionOk="0" h="1538" w="3114">
                  <a:moveTo>
                    <a:pt x="742" y="1"/>
                  </a:moveTo>
                  <a:cubicBezTo>
                    <a:pt x="690" y="1"/>
                    <a:pt x="638" y="22"/>
                    <a:pt x="598" y="74"/>
                  </a:cubicBezTo>
                  <a:cubicBezTo>
                    <a:pt x="223" y="574"/>
                    <a:pt x="45" y="1055"/>
                    <a:pt x="0" y="1537"/>
                  </a:cubicBezTo>
                  <a:lnTo>
                    <a:pt x="357" y="1537"/>
                  </a:lnTo>
                  <a:cubicBezTo>
                    <a:pt x="366" y="1475"/>
                    <a:pt x="375" y="1403"/>
                    <a:pt x="384" y="1341"/>
                  </a:cubicBezTo>
                  <a:lnTo>
                    <a:pt x="402" y="1350"/>
                  </a:lnTo>
                  <a:lnTo>
                    <a:pt x="491" y="1350"/>
                  </a:lnTo>
                  <a:cubicBezTo>
                    <a:pt x="714" y="1368"/>
                    <a:pt x="928" y="1394"/>
                    <a:pt x="1151" y="1430"/>
                  </a:cubicBezTo>
                  <a:cubicBezTo>
                    <a:pt x="1330" y="1457"/>
                    <a:pt x="1508" y="1492"/>
                    <a:pt x="1686" y="1537"/>
                  </a:cubicBezTo>
                  <a:lnTo>
                    <a:pt x="3114" y="1537"/>
                  </a:lnTo>
                  <a:cubicBezTo>
                    <a:pt x="2471" y="1394"/>
                    <a:pt x="1838" y="1207"/>
                    <a:pt x="1187" y="1091"/>
                  </a:cubicBezTo>
                  <a:cubicBezTo>
                    <a:pt x="982" y="1064"/>
                    <a:pt x="776" y="1037"/>
                    <a:pt x="571" y="1020"/>
                  </a:cubicBezTo>
                  <a:cubicBezTo>
                    <a:pt x="545" y="1020"/>
                    <a:pt x="509" y="1011"/>
                    <a:pt x="473" y="1011"/>
                  </a:cubicBezTo>
                  <a:cubicBezTo>
                    <a:pt x="545" y="814"/>
                    <a:pt x="643" y="618"/>
                    <a:pt x="768" y="422"/>
                  </a:cubicBezTo>
                  <a:cubicBezTo>
                    <a:pt x="803" y="359"/>
                    <a:pt x="848" y="306"/>
                    <a:pt x="892" y="243"/>
                  </a:cubicBezTo>
                  <a:cubicBezTo>
                    <a:pt x="937" y="181"/>
                    <a:pt x="928" y="127"/>
                    <a:pt x="901" y="83"/>
                  </a:cubicBezTo>
                  <a:cubicBezTo>
                    <a:pt x="867" y="34"/>
                    <a:pt x="805" y="1"/>
                    <a:pt x="7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2"/>
          <p:cNvGrpSpPr/>
          <p:nvPr/>
        </p:nvGrpSpPr>
        <p:grpSpPr>
          <a:xfrm>
            <a:off x="-208549" y="1602522"/>
            <a:ext cx="430862" cy="343037"/>
            <a:chOff x="1376700" y="1639725"/>
            <a:chExt cx="275100" cy="219025"/>
          </a:xfrm>
        </p:grpSpPr>
        <p:sp>
          <p:nvSpPr>
            <p:cNvPr id="54" name="Google Shape;54;p2"/>
            <p:cNvSpPr/>
            <p:nvPr/>
          </p:nvSpPr>
          <p:spPr>
            <a:xfrm>
              <a:off x="1381100" y="1661525"/>
              <a:ext cx="147875" cy="133650"/>
            </a:xfrm>
            <a:custGeom>
              <a:rect b="b" l="l" r="r" t="t"/>
              <a:pathLst>
                <a:path extrusionOk="0" h="5346" w="5915">
                  <a:moveTo>
                    <a:pt x="1867" y="0"/>
                  </a:moveTo>
                  <a:cubicBezTo>
                    <a:pt x="1704" y="0"/>
                    <a:pt x="1541" y="44"/>
                    <a:pt x="1379" y="132"/>
                  </a:cubicBezTo>
                  <a:cubicBezTo>
                    <a:pt x="301" y="633"/>
                    <a:pt x="0" y="1861"/>
                    <a:pt x="727" y="2864"/>
                  </a:cubicBezTo>
                  <a:cubicBezTo>
                    <a:pt x="1504" y="3891"/>
                    <a:pt x="2531" y="4668"/>
                    <a:pt x="3609" y="5345"/>
                  </a:cubicBezTo>
                  <a:cubicBezTo>
                    <a:pt x="3885" y="5195"/>
                    <a:pt x="4085" y="4969"/>
                    <a:pt x="4236" y="4718"/>
                  </a:cubicBezTo>
                  <a:cubicBezTo>
                    <a:pt x="4135" y="4543"/>
                    <a:pt x="3935" y="4468"/>
                    <a:pt x="3785" y="4368"/>
                  </a:cubicBezTo>
                  <a:cubicBezTo>
                    <a:pt x="3058" y="3891"/>
                    <a:pt x="2381" y="3415"/>
                    <a:pt x="1780" y="2814"/>
                  </a:cubicBezTo>
                  <a:cubicBezTo>
                    <a:pt x="1529" y="2588"/>
                    <a:pt x="1328" y="2338"/>
                    <a:pt x="1504" y="1886"/>
                  </a:cubicBezTo>
                  <a:lnTo>
                    <a:pt x="1504" y="1886"/>
                  </a:lnTo>
                  <a:cubicBezTo>
                    <a:pt x="2306" y="3089"/>
                    <a:pt x="3534" y="3616"/>
                    <a:pt x="4637" y="4317"/>
                  </a:cubicBezTo>
                  <a:cubicBezTo>
                    <a:pt x="5163" y="3866"/>
                    <a:pt x="5514" y="3315"/>
                    <a:pt x="5790" y="2713"/>
                  </a:cubicBezTo>
                  <a:cubicBezTo>
                    <a:pt x="5915" y="2488"/>
                    <a:pt x="5915" y="2338"/>
                    <a:pt x="5689" y="2187"/>
                  </a:cubicBezTo>
                  <a:cubicBezTo>
                    <a:pt x="4587" y="1460"/>
                    <a:pt x="3509" y="733"/>
                    <a:pt x="2356" y="132"/>
                  </a:cubicBezTo>
                  <a:cubicBezTo>
                    <a:pt x="2193" y="44"/>
                    <a:pt x="2030" y="0"/>
                    <a:pt x="18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376700" y="1639725"/>
              <a:ext cx="275100" cy="219025"/>
            </a:xfrm>
            <a:custGeom>
              <a:rect b="b" l="l" r="r" t="t"/>
              <a:pathLst>
                <a:path extrusionOk="0" h="8761" w="11004">
                  <a:moveTo>
                    <a:pt x="2262" y="481"/>
                  </a:moveTo>
                  <a:cubicBezTo>
                    <a:pt x="2419" y="481"/>
                    <a:pt x="2576" y="519"/>
                    <a:pt x="2732" y="603"/>
                  </a:cubicBezTo>
                  <a:cubicBezTo>
                    <a:pt x="3885" y="1204"/>
                    <a:pt x="4963" y="1931"/>
                    <a:pt x="6066" y="2658"/>
                  </a:cubicBezTo>
                  <a:cubicBezTo>
                    <a:pt x="6291" y="2809"/>
                    <a:pt x="6291" y="2959"/>
                    <a:pt x="6166" y="3184"/>
                  </a:cubicBezTo>
                  <a:cubicBezTo>
                    <a:pt x="5890" y="3786"/>
                    <a:pt x="5540" y="4337"/>
                    <a:pt x="5013" y="4788"/>
                  </a:cubicBezTo>
                  <a:cubicBezTo>
                    <a:pt x="3910" y="4087"/>
                    <a:pt x="2682" y="3560"/>
                    <a:pt x="1880" y="2382"/>
                  </a:cubicBezTo>
                  <a:lnTo>
                    <a:pt x="1880" y="2382"/>
                  </a:lnTo>
                  <a:cubicBezTo>
                    <a:pt x="1705" y="2809"/>
                    <a:pt x="1905" y="3059"/>
                    <a:pt x="2131" y="3285"/>
                  </a:cubicBezTo>
                  <a:cubicBezTo>
                    <a:pt x="2758" y="3886"/>
                    <a:pt x="3434" y="4362"/>
                    <a:pt x="4161" y="4839"/>
                  </a:cubicBezTo>
                  <a:cubicBezTo>
                    <a:pt x="4311" y="4939"/>
                    <a:pt x="4512" y="5014"/>
                    <a:pt x="4612" y="5189"/>
                  </a:cubicBezTo>
                  <a:cubicBezTo>
                    <a:pt x="4462" y="5440"/>
                    <a:pt x="4261" y="5666"/>
                    <a:pt x="3986" y="5816"/>
                  </a:cubicBezTo>
                  <a:cubicBezTo>
                    <a:pt x="2908" y="5139"/>
                    <a:pt x="1880" y="4362"/>
                    <a:pt x="1103" y="3335"/>
                  </a:cubicBezTo>
                  <a:cubicBezTo>
                    <a:pt x="377" y="2332"/>
                    <a:pt x="677" y="1104"/>
                    <a:pt x="1755" y="603"/>
                  </a:cubicBezTo>
                  <a:cubicBezTo>
                    <a:pt x="1924" y="525"/>
                    <a:pt x="2093" y="481"/>
                    <a:pt x="2262" y="481"/>
                  </a:cubicBezTo>
                  <a:close/>
                  <a:moveTo>
                    <a:pt x="6642" y="3084"/>
                  </a:moveTo>
                  <a:cubicBezTo>
                    <a:pt x="7895" y="4087"/>
                    <a:pt x="9199" y="4889"/>
                    <a:pt x="10101" y="6167"/>
                  </a:cubicBezTo>
                  <a:cubicBezTo>
                    <a:pt x="10402" y="6593"/>
                    <a:pt x="10527" y="7119"/>
                    <a:pt x="10176" y="7621"/>
                  </a:cubicBezTo>
                  <a:cubicBezTo>
                    <a:pt x="9867" y="8085"/>
                    <a:pt x="9363" y="8340"/>
                    <a:pt x="8792" y="8340"/>
                  </a:cubicBezTo>
                  <a:cubicBezTo>
                    <a:pt x="8623" y="8340"/>
                    <a:pt x="8449" y="8318"/>
                    <a:pt x="8271" y="8272"/>
                  </a:cubicBezTo>
                  <a:cubicBezTo>
                    <a:pt x="7144" y="7996"/>
                    <a:pt x="6216" y="7295"/>
                    <a:pt x="5264" y="6693"/>
                  </a:cubicBezTo>
                  <a:cubicBezTo>
                    <a:pt x="4963" y="6518"/>
                    <a:pt x="4687" y="6317"/>
                    <a:pt x="4387" y="6092"/>
                  </a:cubicBezTo>
                  <a:cubicBezTo>
                    <a:pt x="4662" y="5866"/>
                    <a:pt x="4888" y="5691"/>
                    <a:pt x="5113" y="5465"/>
                  </a:cubicBezTo>
                  <a:cubicBezTo>
                    <a:pt x="6316" y="6192"/>
                    <a:pt x="7419" y="6994"/>
                    <a:pt x="8748" y="7320"/>
                  </a:cubicBezTo>
                  <a:cubicBezTo>
                    <a:pt x="7695" y="6568"/>
                    <a:pt x="6492" y="5991"/>
                    <a:pt x="5489" y="5089"/>
                  </a:cubicBezTo>
                  <a:cubicBezTo>
                    <a:pt x="5941" y="4488"/>
                    <a:pt x="6417" y="3911"/>
                    <a:pt x="6642" y="3084"/>
                  </a:cubicBezTo>
                  <a:close/>
                  <a:moveTo>
                    <a:pt x="2159" y="1"/>
                  </a:moveTo>
                  <a:cubicBezTo>
                    <a:pt x="1628" y="1"/>
                    <a:pt x="1127" y="222"/>
                    <a:pt x="753" y="628"/>
                  </a:cubicBezTo>
                  <a:cubicBezTo>
                    <a:pt x="126" y="1280"/>
                    <a:pt x="1" y="2282"/>
                    <a:pt x="402" y="3084"/>
                  </a:cubicBezTo>
                  <a:cubicBezTo>
                    <a:pt x="652" y="3560"/>
                    <a:pt x="1003" y="3936"/>
                    <a:pt x="1404" y="4287"/>
                  </a:cubicBezTo>
                  <a:cubicBezTo>
                    <a:pt x="3209" y="5941"/>
                    <a:pt x="5289" y="7194"/>
                    <a:pt x="7419" y="8423"/>
                  </a:cubicBezTo>
                  <a:cubicBezTo>
                    <a:pt x="7803" y="8648"/>
                    <a:pt x="8228" y="8752"/>
                    <a:pt x="8711" y="8752"/>
                  </a:cubicBezTo>
                  <a:cubicBezTo>
                    <a:pt x="8764" y="8752"/>
                    <a:pt x="8818" y="8751"/>
                    <a:pt x="8873" y="8748"/>
                  </a:cubicBezTo>
                  <a:cubicBezTo>
                    <a:pt x="8941" y="8757"/>
                    <a:pt x="9008" y="8761"/>
                    <a:pt x="9072" y="8761"/>
                  </a:cubicBezTo>
                  <a:cubicBezTo>
                    <a:pt x="9790" y="8761"/>
                    <a:pt x="10284" y="8266"/>
                    <a:pt x="10652" y="7646"/>
                  </a:cubicBezTo>
                  <a:cubicBezTo>
                    <a:pt x="11003" y="6994"/>
                    <a:pt x="10778" y="6392"/>
                    <a:pt x="10427" y="5816"/>
                  </a:cubicBezTo>
                  <a:cubicBezTo>
                    <a:pt x="10276" y="5590"/>
                    <a:pt x="10126" y="5390"/>
                    <a:pt x="9951" y="5215"/>
                  </a:cubicBezTo>
                  <a:cubicBezTo>
                    <a:pt x="7895" y="3260"/>
                    <a:pt x="5665" y="1555"/>
                    <a:pt x="3133" y="252"/>
                  </a:cubicBezTo>
                  <a:cubicBezTo>
                    <a:pt x="2812" y="82"/>
                    <a:pt x="2480" y="1"/>
                    <a:pt x="21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2"/>
          <p:cNvSpPr/>
          <p:nvPr/>
        </p:nvSpPr>
        <p:spPr>
          <a:xfrm>
            <a:off x="8491510" y="421588"/>
            <a:ext cx="239754" cy="235827"/>
          </a:xfrm>
          <a:custGeom>
            <a:rect b="b" l="l" r="r" t="t"/>
            <a:pathLst>
              <a:path extrusionOk="0" h="6485" w="6593">
                <a:moveTo>
                  <a:pt x="5440" y="1"/>
                </a:moveTo>
                <a:cubicBezTo>
                  <a:pt x="5248" y="1"/>
                  <a:pt x="5045" y="44"/>
                  <a:pt x="4838" y="136"/>
                </a:cubicBezTo>
                <a:cubicBezTo>
                  <a:pt x="4437" y="311"/>
                  <a:pt x="4136" y="562"/>
                  <a:pt x="3936" y="938"/>
                </a:cubicBezTo>
                <a:cubicBezTo>
                  <a:pt x="3760" y="1238"/>
                  <a:pt x="3610" y="1514"/>
                  <a:pt x="3334" y="1790"/>
                </a:cubicBezTo>
                <a:cubicBezTo>
                  <a:pt x="2958" y="1339"/>
                  <a:pt x="2557" y="963"/>
                  <a:pt x="2056" y="762"/>
                </a:cubicBezTo>
                <a:cubicBezTo>
                  <a:pt x="1837" y="669"/>
                  <a:pt x="1623" y="618"/>
                  <a:pt x="1415" y="618"/>
                </a:cubicBezTo>
                <a:cubicBezTo>
                  <a:pt x="1122" y="618"/>
                  <a:pt x="841" y="718"/>
                  <a:pt x="577" y="938"/>
                </a:cubicBezTo>
                <a:cubicBezTo>
                  <a:pt x="126" y="1314"/>
                  <a:pt x="1" y="1815"/>
                  <a:pt x="101" y="2366"/>
                </a:cubicBezTo>
                <a:cubicBezTo>
                  <a:pt x="226" y="2968"/>
                  <a:pt x="502" y="3519"/>
                  <a:pt x="953" y="3970"/>
                </a:cubicBezTo>
                <a:cubicBezTo>
                  <a:pt x="1780" y="4797"/>
                  <a:pt x="2607" y="5599"/>
                  <a:pt x="3560" y="6326"/>
                </a:cubicBezTo>
                <a:cubicBezTo>
                  <a:pt x="3698" y="6433"/>
                  <a:pt x="3818" y="6485"/>
                  <a:pt x="3926" y="6485"/>
                </a:cubicBezTo>
                <a:cubicBezTo>
                  <a:pt x="4072" y="6485"/>
                  <a:pt x="4196" y="6389"/>
                  <a:pt x="4312" y="6201"/>
                </a:cubicBezTo>
                <a:cubicBezTo>
                  <a:pt x="4988" y="5123"/>
                  <a:pt x="5690" y="4071"/>
                  <a:pt x="6191" y="2868"/>
                </a:cubicBezTo>
                <a:cubicBezTo>
                  <a:pt x="6417" y="2366"/>
                  <a:pt x="6592" y="1815"/>
                  <a:pt x="6592" y="1264"/>
                </a:cubicBezTo>
                <a:cubicBezTo>
                  <a:pt x="6592" y="491"/>
                  <a:pt x="6086" y="1"/>
                  <a:pt x="54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2"/>
          <p:cNvGrpSpPr/>
          <p:nvPr/>
        </p:nvGrpSpPr>
        <p:grpSpPr>
          <a:xfrm rot="1795654">
            <a:off x="8211851" y="3824535"/>
            <a:ext cx="580501" cy="1606435"/>
            <a:chOff x="1806525" y="1557050"/>
            <a:chExt cx="276350" cy="764750"/>
          </a:xfrm>
        </p:grpSpPr>
        <p:sp>
          <p:nvSpPr>
            <p:cNvPr id="58" name="Google Shape;58;p2"/>
            <p:cNvSpPr/>
            <p:nvPr/>
          </p:nvSpPr>
          <p:spPr>
            <a:xfrm>
              <a:off x="1869200" y="1831825"/>
              <a:ext cx="169825" cy="197675"/>
            </a:xfrm>
            <a:custGeom>
              <a:rect b="b" l="l" r="r" t="t"/>
              <a:pathLst>
                <a:path extrusionOk="0" h="7907" w="6793">
                  <a:moveTo>
                    <a:pt x="2757" y="1"/>
                  </a:moveTo>
                  <a:cubicBezTo>
                    <a:pt x="2239" y="1"/>
                    <a:pt x="1721" y="3"/>
                    <a:pt x="1203" y="12"/>
                  </a:cubicBezTo>
                  <a:cubicBezTo>
                    <a:pt x="426" y="12"/>
                    <a:pt x="401" y="62"/>
                    <a:pt x="351" y="839"/>
                  </a:cubicBezTo>
                  <a:cubicBezTo>
                    <a:pt x="150" y="2969"/>
                    <a:pt x="100" y="5099"/>
                    <a:pt x="50" y="7230"/>
                  </a:cubicBezTo>
                  <a:cubicBezTo>
                    <a:pt x="50" y="7430"/>
                    <a:pt x="0" y="7656"/>
                    <a:pt x="125" y="7907"/>
                  </a:cubicBezTo>
                  <a:lnTo>
                    <a:pt x="6717" y="7907"/>
                  </a:lnTo>
                  <a:cubicBezTo>
                    <a:pt x="6742" y="7806"/>
                    <a:pt x="6792" y="7731"/>
                    <a:pt x="6767" y="7656"/>
                  </a:cubicBezTo>
                  <a:cubicBezTo>
                    <a:pt x="6742" y="5275"/>
                    <a:pt x="6667" y="2894"/>
                    <a:pt x="6466" y="513"/>
                  </a:cubicBezTo>
                  <a:cubicBezTo>
                    <a:pt x="6441" y="137"/>
                    <a:pt x="6241" y="12"/>
                    <a:pt x="5865" y="12"/>
                  </a:cubicBezTo>
                  <a:cubicBezTo>
                    <a:pt x="4829" y="12"/>
                    <a:pt x="3793" y="1"/>
                    <a:pt x="27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806525" y="1624850"/>
              <a:ext cx="276350" cy="696950"/>
            </a:xfrm>
            <a:custGeom>
              <a:rect b="b" l="l" r="r" t="t"/>
              <a:pathLst>
                <a:path extrusionOk="0" h="27878" w="11054">
                  <a:moveTo>
                    <a:pt x="6188" y="5710"/>
                  </a:moveTo>
                  <a:cubicBezTo>
                    <a:pt x="6601" y="5710"/>
                    <a:pt x="6804" y="6008"/>
                    <a:pt x="6743" y="6536"/>
                  </a:cubicBezTo>
                  <a:cubicBezTo>
                    <a:pt x="6718" y="6787"/>
                    <a:pt x="6692" y="7063"/>
                    <a:pt x="6667" y="7363"/>
                  </a:cubicBezTo>
                  <a:lnTo>
                    <a:pt x="4387" y="7363"/>
                  </a:lnTo>
                  <a:cubicBezTo>
                    <a:pt x="4362" y="7038"/>
                    <a:pt x="4312" y="6762"/>
                    <a:pt x="4286" y="6461"/>
                  </a:cubicBezTo>
                  <a:cubicBezTo>
                    <a:pt x="4245" y="6005"/>
                    <a:pt x="4460" y="5721"/>
                    <a:pt x="4848" y="5721"/>
                  </a:cubicBezTo>
                  <a:cubicBezTo>
                    <a:pt x="4929" y="5721"/>
                    <a:pt x="5018" y="5733"/>
                    <a:pt x="5114" y="5759"/>
                  </a:cubicBezTo>
                  <a:cubicBezTo>
                    <a:pt x="5239" y="5797"/>
                    <a:pt x="5358" y="5816"/>
                    <a:pt x="5480" y="5816"/>
                  </a:cubicBezTo>
                  <a:cubicBezTo>
                    <a:pt x="5602" y="5816"/>
                    <a:pt x="5728" y="5797"/>
                    <a:pt x="5865" y="5759"/>
                  </a:cubicBezTo>
                  <a:cubicBezTo>
                    <a:pt x="5984" y="5726"/>
                    <a:pt x="6091" y="5710"/>
                    <a:pt x="6188" y="5710"/>
                  </a:cubicBezTo>
                  <a:close/>
                  <a:moveTo>
                    <a:pt x="4863" y="8079"/>
                  </a:moveTo>
                  <a:cubicBezTo>
                    <a:pt x="5899" y="8079"/>
                    <a:pt x="6935" y="8090"/>
                    <a:pt x="7971" y="8090"/>
                  </a:cubicBezTo>
                  <a:cubicBezTo>
                    <a:pt x="8347" y="8090"/>
                    <a:pt x="8547" y="8216"/>
                    <a:pt x="8572" y="8591"/>
                  </a:cubicBezTo>
                  <a:cubicBezTo>
                    <a:pt x="8773" y="10972"/>
                    <a:pt x="8848" y="13353"/>
                    <a:pt x="8898" y="15734"/>
                  </a:cubicBezTo>
                  <a:cubicBezTo>
                    <a:pt x="8898" y="15810"/>
                    <a:pt x="8848" y="15885"/>
                    <a:pt x="8848" y="15985"/>
                  </a:cubicBezTo>
                  <a:lnTo>
                    <a:pt x="2231" y="15985"/>
                  </a:lnTo>
                  <a:cubicBezTo>
                    <a:pt x="2106" y="15734"/>
                    <a:pt x="2156" y="15509"/>
                    <a:pt x="2181" y="15308"/>
                  </a:cubicBezTo>
                  <a:cubicBezTo>
                    <a:pt x="2206" y="13178"/>
                    <a:pt x="2256" y="11048"/>
                    <a:pt x="2457" y="8917"/>
                  </a:cubicBezTo>
                  <a:cubicBezTo>
                    <a:pt x="2532" y="8140"/>
                    <a:pt x="2532" y="8090"/>
                    <a:pt x="3309" y="8090"/>
                  </a:cubicBezTo>
                  <a:cubicBezTo>
                    <a:pt x="3827" y="8082"/>
                    <a:pt x="4345" y="8079"/>
                    <a:pt x="4863" y="8079"/>
                  </a:cubicBezTo>
                  <a:close/>
                  <a:moveTo>
                    <a:pt x="7475" y="16247"/>
                  </a:moveTo>
                  <a:cubicBezTo>
                    <a:pt x="7518" y="16247"/>
                    <a:pt x="7558" y="16258"/>
                    <a:pt x="7595" y="16286"/>
                  </a:cubicBezTo>
                  <a:cubicBezTo>
                    <a:pt x="7738" y="16400"/>
                    <a:pt x="7881" y="16458"/>
                    <a:pt x="8034" y="16458"/>
                  </a:cubicBezTo>
                  <a:cubicBezTo>
                    <a:pt x="8148" y="16458"/>
                    <a:pt x="8268" y="16425"/>
                    <a:pt x="8397" y="16361"/>
                  </a:cubicBezTo>
                  <a:cubicBezTo>
                    <a:pt x="8474" y="16319"/>
                    <a:pt x="8547" y="16298"/>
                    <a:pt x="8613" y="16298"/>
                  </a:cubicBezTo>
                  <a:cubicBezTo>
                    <a:pt x="8781" y="16298"/>
                    <a:pt x="8898" y="16434"/>
                    <a:pt x="8898" y="16687"/>
                  </a:cubicBezTo>
                  <a:cubicBezTo>
                    <a:pt x="8898" y="17464"/>
                    <a:pt x="8898" y="18266"/>
                    <a:pt x="8898" y="19118"/>
                  </a:cubicBezTo>
                  <a:lnTo>
                    <a:pt x="2156" y="19118"/>
                  </a:lnTo>
                  <a:cubicBezTo>
                    <a:pt x="2156" y="18266"/>
                    <a:pt x="2156" y="17439"/>
                    <a:pt x="2156" y="16612"/>
                  </a:cubicBezTo>
                  <a:cubicBezTo>
                    <a:pt x="2173" y="16382"/>
                    <a:pt x="2285" y="16292"/>
                    <a:pt x="2431" y="16292"/>
                  </a:cubicBezTo>
                  <a:cubicBezTo>
                    <a:pt x="2509" y="16292"/>
                    <a:pt x="2596" y="16318"/>
                    <a:pt x="2682" y="16361"/>
                  </a:cubicBezTo>
                  <a:cubicBezTo>
                    <a:pt x="2815" y="16421"/>
                    <a:pt x="2936" y="16458"/>
                    <a:pt x="3051" y="16458"/>
                  </a:cubicBezTo>
                  <a:cubicBezTo>
                    <a:pt x="3175" y="16458"/>
                    <a:pt x="3292" y="16415"/>
                    <a:pt x="3409" y="16311"/>
                  </a:cubicBezTo>
                  <a:cubicBezTo>
                    <a:pt x="3434" y="16286"/>
                    <a:pt x="3510" y="16261"/>
                    <a:pt x="3510" y="16261"/>
                  </a:cubicBezTo>
                  <a:cubicBezTo>
                    <a:pt x="3680" y="16366"/>
                    <a:pt x="3855" y="16395"/>
                    <a:pt x="4032" y="16395"/>
                  </a:cubicBezTo>
                  <a:cubicBezTo>
                    <a:pt x="4256" y="16395"/>
                    <a:pt x="4483" y="16349"/>
                    <a:pt x="4706" y="16349"/>
                  </a:cubicBezTo>
                  <a:cubicBezTo>
                    <a:pt x="4852" y="16349"/>
                    <a:pt x="4997" y="16369"/>
                    <a:pt x="5139" y="16436"/>
                  </a:cubicBezTo>
                  <a:cubicBezTo>
                    <a:pt x="5204" y="16479"/>
                    <a:pt x="5287" y="16541"/>
                    <a:pt x="5341" y="16541"/>
                  </a:cubicBezTo>
                  <a:cubicBezTo>
                    <a:pt x="5350" y="16541"/>
                    <a:pt x="5357" y="16540"/>
                    <a:pt x="5364" y="16536"/>
                  </a:cubicBezTo>
                  <a:cubicBezTo>
                    <a:pt x="5665" y="16411"/>
                    <a:pt x="5984" y="16405"/>
                    <a:pt x="6304" y="16405"/>
                  </a:cubicBezTo>
                  <a:cubicBezTo>
                    <a:pt x="6340" y="16405"/>
                    <a:pt x="6375" y="16405"/>
                    <a:pt x="6411" y="16405"/>
                  </a:cubicBezTo>
                  <a:cubicBezTo>
                    <a:pt x="6694" y="16405"/>
                    <a:pt x="6977" y="16400"/>
                    <a:pt x="7244" y="16311"/>
                  </a:cubicBezTo>
                  <a:cubicBezTo>
                    <a:pt x="7323" y="16279"/>
                    <a:pt x="7402" y="16247"/>
                    <a:pt x="7475" y="16247"/>
                  </a:cubicBezTo>
                  <a:close/>
                  <a:moveTo>
                    <a:pt x="6141" y="19594"/>
                  </a:moveTo>
                  <a:cubicBezTo>
                    <a:pt x="6141" y="20346"/>
                    <a:pt x="6141" y="21023"/>
                    <a:pt x="6141" y="21699"/>
                  </a:cubicBezTo>
                  <a:cubicBezTo>
                    <a:pt x="6141" y="21925"/>
                    <a:pt x="6066" y="22025"/>
                    <a:pt x="5815" y="22025"/>
                  </a:cubicBezTo>
                  <a:cubicBezTo>
                    <a:pt x="4913" y="22000"/>
                    <a:pt x="4913" y="22000"/>
                    <a:pt x="4888" y="21123"/>
                  </a:cubicBezTo>
                  <a:cubicBezTo>
                    <a:pt x="4888" y="20872"/>
                    <a:pt x="4863" y="20647"/>
                    <a:pt x="4863" y="20421"/>
                  </a:cubicBezTo>
                  <a:cubicBezTo>
                    <a:pt x="4863" y="20171"/>
                    <a:pt x="4863" y="19945"/>
                    <a:pt x="4863" y="19644"/>
                  </a:cubicBezTo>
                  <a:cubicBezTo>
                    <a:pt x="4946" y="19635"/>
                    <a:pt x="5028" y="19632"/>
                    <a:pt x="5109" y="19632"/>
                  </a:cubicBezTo>
                  <a:cubicBezTo>
                    <a:pt x="5311" y="19632"/>
                    <a:pt x="5507" y="19652"/>
                    <a:pt x="5698" y="19652"/>
                  </a:cubicBezTo>
                  <a:cubicBezTo>
                    <a:pt x="5849" y="19652"/>
                    <a:pt x="5997" y="19639"/>
                    <a:pt x="6141" y="19594"/>
                  </a:cubicBezTo>
                  <a:close/>
                  <a:moveTo>
                    <a:pt x="4337" y="19569"/>
                  </a:moveTo>
                  <a:cubicBezTo>
                    <a:pt x="4512" y="19569"/>
                    <a:pt x="4587" y="19694"/>
                    <a:pt x="4587" y="19845"/>
                  </a:cubicBezTo>
                  <a:cubicBezTo>
                    <a:pt x="4562" y="20546"/>
                    <a:pt x="4562" y="21248"/>
                    <a:pt x="4562" y="22000"/>
                  </a:cubicBezTo>
                  <a:cubicBezTo>
                    <a:pt x="4213" y="22047"/>
                    <a:pt x="3874" y="22066"/>
                    <a:pt x="3539" y="22066"/>
                  </a:cubicBezTo>
                  <a:cubicBezTo>
                    <a:pt x="3152" y="22066"/>
                    <a:pt x="2771" y="22040"/>
                    <a:pt x="2382" y="22000"/>
                  </a:cubicBezTo>
                  <a:cubicBezTo>
                    <a:pt x="2156" y="21975"/>
                    <a:pt x="1956" y="21875"/>
                    <a:pt x="2031" y="21574"/>
                  </a:cubicBezTo>
                  <a:cubicBezTo>
                    <a:pt x="2181" y="20922"/>
                    <a:pt x="2056" y="20246"/>
                    <a:pt x="2131" y="19569"/>
                  </a:cubicBezTo>
                  <a:close/>
                  <a:moveTo>
                    <a:pt x="8923" y="19569"/>
                  </a:moveTo>
                  <a:cubicBezTo>
                    <a:pt x="8998" y="20246"/>
                    <a:pt x="8873" y="20973"/>
                    <a:pt x="9023" y="21649"/>
                  </a:cubicBezTo>
                  <a:cubicBezTo>
                    <a:pt x="9073" y="21850"/>
                    <a:pt x="8898" y="21950"/>
                    <a:pt x="8698" y="22000"/>
                  </a:cubicBezTo>
                  <a:cubicBezTo>
                    <a:pt x="8323" y="22056"/>
                    <a:pt x="7957" y="22073"/>
                    <a:pt x="7594" y="22073"/>
                  </a:cubicBezTo>
                  <a:cubicBezTo>
                    <a:pt x="7300" y="22073"/>
                    <a:pt x="7009" y="22061"/>
                    <a:pt x="6718" y="22050"/>
                  </a:cubicBezTo>
                  <a:cubicBezTo>
                    <a:pt x="6492" y="22050"/>
                    <a:pt x="6442" y="21925"/>
                    <a:pt x="6442" y="21724"/>
                  </a:cubicBezTo>
                  <a:cubicBezTo>
                    <a:pt x="6442" y="21023"/>
                    <a:pt x="6442" y="20321"/>
                    <a:pt x="6442" y="19569"/>
                  </a:cubicBezTo>
                  <a:close/>
                  <a:moveTo>
                    <a:pt x="7795" y="22476"/>
                  </a:moveTo>
                  <a:cubicBezTo>
                    <a:pt x="7896" y="22677"/>
                    <a:pt x="7820" y="22827"/>
                    <a:pt x="7795" y="23053"/>
                  </a:cubicBezTo>
                  <a:lnTo>
                    <a:pt x="3284" y="23053"/>
                  </a:lnTo>
                  <a:cubicBezTo>
                    <a:pt x="3209" y="22877"/>
                    <a:pt x="3184" y="22702"/>
                    <a:pt x="3234" y="22476"/>
                  </a:cubicBezTo>
                  <a:close/>
                  <a:moveTo>
                    <a:pt x="2911" y="23514"/>
                  </a:moveTo>
                  <a:cubicBezTo>
                    <a:pt x="3775" y="23514"/>
                    <a:pt x="4622" y="23539"/>
                    <a:pt x="5414" y="23554"/>
                  </a:cubicBezTo>
                  <a:cubicBezTo>
                    <a:pt x="6305" y="23540"/>
                    <a:pt x="7159" y="23519"/>
                    <a:pt x="7995" y="23519"/>
                  </a:cubicBezTo>
                  <a:cubicBezTo>
                    <a:pt x="8688" y="23519"/>
                    <a:pt x="9370" y="23534"/>
                    <a:pt x="10051" y="23579"/>
                  </a:cubicBezTo>
                  <a:cubicBezTo>
                    <a:pt x="10122" y="23579"/>
                    <a:pt x="10202" y="23570"/>
                    <a:pt x="10277" y="23570"/>
                  </a:cubicBezTo>
                  <a:cubicBezTo>
                    <a:pt x="10415" y="23570"/>
                    <a:pt x="10536" y="23601"/>
                    <a:pt x="10552" y="23780"/>
                  </a:cubicBezTo>
                  <a:cubicBezTo>
                    <a:pt x="10602" y="24080"/>
                    <a:pt x="10276" y="24055"/>
                    <a:pt x="10076" y="24080"/>
                  </a:cubicBezTo>
                  <a:cubicBezTo>
                    <a:pt x="8798" y="24281"/>
                    <a:pt x="7469" y="24306"/>
                    <a:pt x="6166" y="24306"/>
                  </a:cubicBezTo>
                  <a:cubicBezTo>
                    <a:pt x="5665" y="24306"/>
                    <a:pt x="5161" y="24311"/>
                    <a:pt x="4657" y="24311"/>
                  </a:cubicBezTo>
                  <a:cubicBezTo>
                    <a:pt x="3522" y="24311"/>
                    <a:pt x="2382" y="24287"/>
                    <a:pt x="1254" y="24130"/>
                  </a:cubicBezTo>
                  <a:cubicBezTo>
                    <a:pt x="978" y="24080"/>
                    <a:pt x="502" y="24181"/>
                    <a:pt x="527" y="23805"/>
                  </a:cubicBezTo>
                  <a:cubicBezTo>
                    <a:pt x="527" y="23581"/>
                    <a:pt x="667" y="23537"/>
                    <a:pt x="834" y="23537"/>
                  </a:cubicBezTo>
                  <a:cubicBezTo>
                    <a:pt x="945" y="23537"/>
                    <a:pt x="1069" y="23557"/>
                    <a:pt x="1171" y="23557"/>
                  </a:cubicBezTo>
                  <a:cubicBezTo>
                    <a:pt x="1191" y="23557"/>
                    <a:pt x="1211" y="23556"/>
                    <a:pt x="1229" y="23554"/>
                  </a:cubicBezTo>
                  <a:cubicBezTo>
                    <a:pt x="1789" y="23524"/>
                    <a:pt x="2354" y="23514"/>
                    <a:pt x="2911" y="23514"/>
                  </a:cubicBezTo>
                  <a:close/>
                  <a:moveTo>
                    <a:pt x="5966" y="24958"/>
                  </a:moveTo>
                  <a:lnTo>
                    <a:pt x="5966" y="26762"/>
                  </a:lnTo>
                  <a:lnTo>
                    <a:pt x="5063" y="26762"/>
                  </a:lnTo>
                  <a:lnTo>
                    <a:pt x="5063" y="24958"/>
                  </a:lnTo>
                  <a:close/>
                  <a:moveTo>
                    <a:pt x="7946" y="27213"/>
                  </a:moveTo>
                  <a:cubicBezTo>
                    <a:pt x="7946" y="27263"/>
                    <a:pt x="7946" y="27313"/>
                    <a:pt x="7946" y="27364"/>
                  </a:cubicBezTo>
                  <a:cubicBezTo>
                    <a:pt x="7131" y="27476"/>
                    <a:pt x="6323" y="27533"/>
                    <a:pt x="5518" y="27533"/>
                  </a:cubicBezTo>
                  <a:cubicBezTo>
                    <a:pt x="4713" y="27533"/>
                    <a:pt x="3911" y="27476"/>
                    <a:pt x="3109" y="27364"/>
                  </a:cubicBezTo>
                  <a:cubicBezTo>
                    <a:pt x="3109" y="27313"/>
                    <a:pt x="3109" y="27263"/>
                    <a:pt x="3109" y="27213"/>
                  </a:cubicBezTo>
                  <a:close/>
                  <a:moveTo>
                    <a:pt x="5496" y="0"/>
                  </a:moveTo>
                  <a:cubicBezTo>
                    <a:pt x="5453" y="0"/>
                    <a:pt x="5401" y="6"/>
                    <a:pt x="5339" y="20"/>
                  </a:cubicBezTo>
                  <a:lnTo>
                    <a:pt x="5339" y="596"/>
                  </a:lnTo>
                  <a:cubicBezTo>
                    <a:pt x="5339" y="2000"/>
                    <a:pt x="5314" y="3378"/>
                    <a:pt x="5339" y="4782"/>
                  </a:cubicBezTo>
                  <a:cubicBezTo>
                    <a:pt x="5364" y="5183"/>
                    <a:pt x="5239" y="5333"/>
                    <a:pt x="4813" y="5383"/>
                  </a:cubicBezTo>
                  <a:cubicBezTo>
                    <a:pt x="3961" y="5459"/>
                    <a:pt x="3785" y="5759"/>
                    <a:pt x="3885" y="6612"/>
                  </a:cubicBezTo>
                  <a:cubicBezTo>
                    <a:pt x="3911" y="6962"/>
                    <a:pt x="3835" y="7313"/>
                    <a:pt x="3835" y="7664"/>
                  </a:cubicBezTo>
                  <a:cubicBezTo>
                    <a:pt x="3685" y="7689"/>
                    <a:pt x="3560" y="7689"/>
                    <a:pt x="3434" y="7689"/>
                  </a:cubicBezTo>
                  <a:cubicBezTo>
                    <a:pt x="3328" y="7687"/>
                    <a:pt x="3230" y="7685"/>
                    <a:pt x="3139" y="7685"/>
                  </a:cubicBezTo>
                  <a:cubicBezTo>
                    <a:pt x="2236" y="7685"/>
                    <a:pt x="2019" y="7848"/>
                    <a:pt x="1906" y="9168"/>
                  </a:cubicBezTo>
                  <a:cubicBezTo>
                    <a:pt x="1780" y="10421"/>
                    <a:pt x="1680" y="11674"/>
                    <a:pt x="1680" y="12952"/>
                  </a:cubicBezTo>
                  <a:cubicBezTo>
                    <a:pt x="1630" y="15634"/>
                    <a:pt x="1580" y="18341"/>
                    <a:pt x="1530" y="21023"/>
                  </a:cubicBezTo>
                  <a:cubicBezTo>
                    <a:pt x="1504" y="21724"/>
                    <a:pt x="1755" y="22226"/>
                    <a:pt x="2256" y="22326"/>
                  </a:cubicBezTo>
                  <a:cubicBezTo>
                    <a:pt x="2783" y="22401"/>
                    <a:pt x="2783" y="22677"/>
                    <a:pt x="2708" y="23103"/>
                  </a:cubicBezTo>
                  <a:cubicBezTo>
                    <a:pt x="2006" y="23128"/>
                    <a:pt x="1329" y="23153"/>
                    <a:pt x="652" y="23203"/>
                  </a:cubicBezTo>
                  <a:cubicBezTo>
                    <a:pt x="301" y="23228"/>
                    <a:pt x="101" y="23454"/>
                    <a:pt x="51" y="23805"/>
                  </a:cubicBezTo>
                  <a:cubicBezTo>
                    <a:pt x="1" y="24105"/>
                    <a:pt x="176" y="24306"/>
                    <a:pt x="477" y="24406"/>
                  </a:cubicBezTo>
                  <a:cubicBezTo>
                    <a:pt x="677" y="24481"/>
                    <a:pt x="878" y="24506"/>
                    <a:pt x="1103" y="24531"/>
                  </a:cubicBezTo>
                  <a:cubicBezTo>
                    <a:pt x="2156" y="24682"/>
                    <a:pt x="3209" y="24632"/>
                    <a:pt x="4286" y="24682"/>
                  </a:cubicBezTo>
                  <a:cubicBezTo>
                    <a:pt x="4317" y="24682"/>
                    <a:pt x="4346" y="24681"/>
                    <a:pt x="4375" y="24681"/>
                  </a:cubicBezTo>
                  <a:cubicBezTo>
                    <a:pt x="4562" y="24681"/>
                    <a:pt x="4713" y="24700"/>
                    <a:pt x="4713" y="24983"/>
                  </a:cubicBezTo>
                  <a:cubicBezTo>
                    <a:pt x="4687" y="25559"/>
                    <a:pt x="4713" y="26135"/>
                    <a:pt x="4713" y="26737"/>
                  </a:cubicBezTo>
                  <a:cubicBezTo>
                    <a:pt x="4211" y="26762"/>
                    <a:pt x="3735" y="26787"/>
                    <a:pt x="3259" y="26862"/>
                  </a:cubicBezTo>
                  <a:cubicBezTo>
                    <a:pt x="2983" y="26887"/>
                    <a:pt x="2682" y="26988"/>
                    <a:pt x="2657" y="27313"/>
                  </a:cubicBezTo>
                  <a:cubicBezTo>
                    <a:pt x="2657" y="27664"/>
                    <a:pt x="2983" y="27739"/>
                    <a:pt x="3259" y="27765"/>
                  </a:cubicBezTo>
                  <a:cubicBezTo>
                    <a:pt x="4011" y="27840"/>
                    <a:pt x="4763" y="27877"/>
                    <a:pt x="5515" y="27877"/>
                  </a:cubicBezTo>
                  <a:cubicBezTo>
                    <a:pt x="6266" y="27877"/>
                    <a:pt x="7018" y="27840"/>
                    <a:pt x="7770" y="27765"/>
                  </a:cubicBezTo>
                  <a:cubicBezTo>
                    <a:pt x="8046" y="27739"/>
                    <a:pt x="8372" y="27689"/>
                    <a:pt x="8372" y="27364"/>
                  </a:cubicBezTo>
                  <a:cubicBezTo>
                    <a:pt x="8397" y="26963"/>
                    <a:pt x="8021" y="26887"/>
                    <a:pt x="7720" y="26837"/>
                  </a:cubicBezTo>
                  <a:cubicBezTo>
                    <a:pt x="7294" y="26762"/>
                    <a:pt x="6843" y="26762"/>
                    <a:pt x="6342" y="26737"/>
                  </a:cubicBezTo>
                  <a:cubicBezTo>
                    <a:pt x="6342" y="26135"/>
                    <a:pt x="6342" y="25584"/>
                    <a:pt x="6342" y="25033"/>
                  </a:cubicBezTo>
                  <a:cubicBezTo>
                    <a:pt x="6342" y="24782"/>
                    <a:pt x="6417" y="24657"/>
                    <a:pt x="6692" y="24657"/>
                  </a:cubicBezTo>
                  <a:cubicBezTo>
                    <a:pt x="6843" y="24665"/>
                    <a:pt x="6996" y="24668"/>
                    <a:pt x="7151" y="24668"/>
                  </a:cubicBezTo>
                  <a:cubicBezTo>
                    <a:pt x="7461" y="24668"/>
                    <a:pt x="7779" y="24657"/>
                    <a:pt x="8096" y="24657"/>
                  </a:cubicBezTo>
                  <a:cubicBezTo>
                    <a:pt x="8873" y="24632"/>
                    <a:pt x="9650" y="24607"/>
                    <a:pt x="10402" y="24481"/>
                  </a:cubicBezTo>
                  <a:cubicBezTo>
                    <a:pt x="10753" y="24406"/>
                    <a:pt x="11053" y="24206"/>
                    <a:pt x="11003" y="23780"/>
                  </a:cubicBezTo>
                  <a:cubicBezTo>
                    <a:pt x="10928" y="23379"/>
                    <a:pt x="10677" y="23203"/>
                    <a:pt x="10276" y="23203"/>
                  </a:cubicBezTo>
                  <a:cubicBezTo>
                    <a:pt x="9625" y="23178"/>
                    <a:pt x="8973" y="23128"/>
                    <a:pt x="8297" y="23078"/>
                  </a:cubicBezTo>
                  <a:cubicBezTo>
                    <a:pt x="8372" y="22802"/>
                    <a:pt x="8121" y="22476"/>
                    <a:pt x="8597" y="22376"/>
                  </a:cubicBezTo>
                  <a:cubicBezTo>
                    <a:pt x="9274" y="22201"/>
                    <a:pt x="9550" y="21825"/>
                    <a:pt x="9525" y="21073"/>
                  </a:cubicBezTo>
                  <a:cubicBezTo>
                    <a:pt x="9474" y="17840"/>
                    <a:pt x="9424" y="14632"/>
                    <a:pt x="9324" y="11399"/>
                  </a:cubicBezTo>
                  <a:cubicBezTo>
                    <a:pt x="9299" y="10446"/>
                    <a:pt x="9199" y="9494"/>
                    <a:pt x="9073" y="8541"/>
                  </a:cubicBezTo>
                  <a:cubicBezTo>
                    <a:pt x="8973" y="7915"/>
                    <a:pt x="8748" y="7739"/>
                    <a:pt x="8096" y="7714"/>
                  </a:cubicBezTo>
                  <a:cubicBezTo>
                    <a:pt x="7795" y="7714"/>
                    <a:pt x="7520" y="7689"/>
                    <a:pt x="7219" y="7664"/>
                  </a:cubicBezTo>
                  <a:cubicBezTo>
                    <a:pt x="7244" y="7213"/>
                    <a:pt x="7093" y="6762"/>
                    <a:pt x="7194" y="6311"/>
                  </a:cubicBezTo>
                  <a:cubicBezTo>
                    <a:pt x="7294" y="5860"/>
                    <a:pt x="7043" y="5634"/>
                    <a:pt x="6642" y="5459"/>
                  </a:cubicBezTo>
                  <a:cubicBezTo>
                    <a:pt x="6342" y="5333"/>
                    <a:pt x="5991" y="5434"/>
                    <a:pt x="5690" y="5233"/>
                  </a:cubicBezTo>
                  <a:lnTo>
                    <a:pt x="5690" y="4732"/>
                  </a:lnTo>
                  <a:cubicBezTo>
                    <a:pt x="5690" y="3303"/>
                    <a:pt x="5690" y="1850"/>
                    <a:pt x="5690" y="396"/>
                  </a:cubicBezTo>
                  <a:cubicBezTo>
                    <a:pt x="5690" y="245"/>
                    <a:pt x="5765" y="0"/>
                    <a:pt x="54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941875" y="1557050"/>
              <a:ext cx="10050" cy="39500"/>
            </a:xfrm>
            <a:custGeom>
              <a:rect b="b" l="l" r="r" t="t"/>
              <a:pathLst>
                <a:path extrusionOk="0" h="1580" w="402">
                  <a:moveTo>
                    <a:pt x="226" y="0"/>
                  </a:moveTo>
                  <a:cubicBezTo>
                    <a:pt x="50" y="526"/>
                    <a:pt x="0" y="1053"/>
                    <a:pt x="226" y="1579"/>
                  </a:cubicBezTo>
                  <a:cubicBezTo>
                    <a:pt x="401" y="1028"/>
                    <a:pt x="401" y="501"/>
                    <a:pt x="2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1962550" y="1583975"/>
              <a:ext cx="30100" cy="19475"/>
            </a:xfrm>
            <a:custGeom>
              <a:rect b="b" l="l" r="r" t="t"/>
              <a:pathLst>
                <a:path extrusionOk="0" h="779" w="1204">
                  <a:moveTo>
                    <a:pt x="1203" y="1"/>
                  </a:moveTo>
                  <a:lnTo>
                    <a:pt x="1203" y="1"/>
                  </a:lnTo>
                  <a:cubicBezTo>
                    <a:pt x="727" y="252"/>
                    <a:pt x="226" y="277"/>
                    <a:pt x="0" y="753"/>
                  </a:cubicBezTo>
                  <a:cubicBezTo>
                    <a:pt x="59" y="770"/>
                    <a:pt x="121" y="778"/>
                    <a:pt x="185" y="778"/>
                  </a:cubicBezTo>
                  <a:cubicBezTo>
                    <a:pt x="584" y="778"/>
                    <a:pt x="1052" y="455"/>
                    <a:pt x="12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896750" y="1584600"/>
              <a:ext cx="29475" cy="18775"/>
            </a:xfrm>
            <a:custGeom>
              <a:rect b="b" l="l" r="r" t="t"/>
              <a:pathLst>
                <a:path extrusionOk="0" h="751" w="1179">
                  <a:moveTo>
                    <a:pt x="1" y="1"/>
                  </a:moveTo>
                  <a:lnTo>
                    <a:pt x="1" y="1"/>
                  </a:lnTo>
                  <a:cubicBezTo>
                    <a:pt x="164" y="451"/>
                    <a:pt x="611" y="750"/>
                    <a:pt x="961" y="750"/>
                  </a:cubicBezTo>
                  <a:cubicBezTo>
                    <a:pt x="1040" y="750"/>
                    <a:pt x="1114" y="735"/>
                    <a:pt x="1179" y="703"/>
                  </a:cubicBezTo>
                  <a:cubicBezTo>
                    <a:pt x="878" y="352"/>
                    <a:pt x="502" y="15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894875" y="1625975"/>
              <a:ext cx="24475" cy="17200"/>
            </a:xfrm>
            <a:custGeom>
              <a:rect b="b" l="l" r="r" t="t"/>
              <a:pathLst>
                <a:path extrusionOk="0" h="688" w="979">
                  <a:moveTo>
                    <a:pt x="978" y="0"/>
                  </a:moveTo>
                  <a:cubicBezTo>
                    <a:pt x="527" y="150"/>
                    <a:pt x="226" y="276"/>
                    <a:pt x="1" y="652"/>
                  </a:cubicBezTo>
                  <a:cubicBezTo>
                    <a:pt x="86" y="675"/>
                    <a:pt x="168" y="688"/>
                    <a:pt x="246" y="688"/>
                  </a:cubicBezTo>
                  <a:cubicBezTo>
                    <a:pt x="578" y="688"/>
                    <a:pt x="836" y="467"/>
                    <a:pt x="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971325" y="1627225"/>
              <a:ext cx="25075" cy="15650"/>
            </a:xfrm>
            <a:custGeom>
              <a:rect b="b" l="l" r="r" t="t"/>
              <a:pathLst>
                <a:path extrusionOk="0" h="626" w="1003">
                  <a:moveTo>
                    <a:pt x="0" y="0"/>
                  </a:moveTo>
                  <a:lnTo>
                    <a:pt x="0" y="0"/>
                  </a:lnTo>
                  <a:cubicBezTo>
                    <a:pt x="85" y="402"/>
                    <a:pt x="330" y="625"/>
                    <a:pt x="750" y="625"/>
                  </a:cubicBezTo>
                  <a:cubicBezTo>
                    <a:pt x="828" y="625"/>
                    <a:pt x="912" y="617"/>
                    <a:pt x="1003" y="602"/>
                  </a:cubicBezTo>
                  <a:cubicBezTo>
                    <a:pt x="652" y="276"/>
                    <a:pt x="401" y="5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877325" y="1857125"/>
              <a:ext cx="32000" cy="31850"/>
            </a:xfrm>
            <a:custGeom>
              <a:rect b="b" l="l" r="r" t="t"/>
              <a:pathLst>
                <a:path extrusionOk="0" h="1274" w="1280">
                  <a:moveTo>
                    <a:pt x="947" y="1"/>
                  </a:moveTo>
                  <a:cubicBezTo>
                    <a:pt x="681" y="1"/>
                    <a:pt x="725" y="309"/>
                    <a:pt x="652" y="478"/>
                  </a:cubicBezTo>
                  <a:cubicBezTo>
                    <a:pt x="548" y="432"/>
                    <a:pt x="454" y="396"/>
                    <a:pt x="369" y="396"/>
                  </a:cubicBezTo>
                  <a:cubicBezTo>
                    <a:pt x="270" y="396"/>
                    <a:pt x="182" y="444"/>
                    <a:pt x="101" y="579"/>
                  </a:cubicBezTo>
                  <a:cubicBezTo>
                    <a:pt x="1" y="804"/>
                    <a:pt x="51" y="1030"/>
                    <a:pt x="201" y="1180"/>
                  </a:cubicBezTo>
                  <a:cubicBezTo>
                    <a:pt x="284" y="1246"/>
                    <a:pt x="355" y="1274"/>
                    <a:pt x="417" y="1274"/>
                  </a:cubicBezTo>
                  <a:cubicBezTo>
                    <a:pt x="545" y="1274"/>
                    <a:pt x="635" y="1156"/>
                    <a:pt x="703" y="1005"/>
                  </a:cubicBezTo>
                  <a:cubicBezTo>
                    <a:pt x="719" y="938"/>
                    <a:pt x="747" y="916"/>
                    <a:pt x="786" y="916"/>
                  </a:cubicBezTo>
                  <a:cubicBezTo>
                    <a:pt x="806" y="916"/>
                    <a:pt x="828" y="921"/>
                    <a:pt x="853" y="930"/>
                  </a:cubicBezTo>
                  <a:cubicBezTo>
                    <a:pt x="918" y="949"/>
                    <a:pt x="973" y="957"/>
                    <a:pt x="1019" y="957"/>
                  </a:cubicBezTo>
                  <a:cubicBezTo>
                    <a:pt x="1273" y="957"/>
                    <a:pt x="1258" y="695"/>
                    <a:pt x="1279" y="504"/>
                  </a:cubicBezTo>
                  <a:cubicBezTo>
                    <a:pt x="1279" y="303"/>
                    <a:pt x="1279" y="27"/>
                    <a:pt x="978" y="2"/>
                  </a:cubicBezTo>
                  <a:cubicBezTo>
                    <a:pt x="967" y="1"/>
                    <a:pt x="957" y="1"/>
                    <a:pt x="9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888600" y="1931725"/>
              <a:ext cx="16325" cy="23875"/>
            </a:xfrm>
            <a:custGeom>
              <a:rect b="b" l="l" r="r" t="t"/>
              <a:pathLst>
                <a:path extrusionOk="0" h="955" w="653">
                  <a:moveTo>
                    <a:pt x="302" y="1"/>
                  </a:moveTo>
                  <a:cubicBezTo>
                    <a:pt x="26" y="1"/>
                    <a:pt x="26" y="226"/>
                    <a:pt x="26" y="427"/>
                  </a:cubicBezTo>
                  <a:cubicBezTo>
                    <a:pt x="26" y="652"/>
                    <a:pt x="1" y="928"/>
                    <a:pt x="277" y="953"/>
                  </a:cubicBezTo>
                  <a:cubicBezTo>
                    <a:pt x="289" y="954"/>
                    <a:pt x="302" y="955"/>
                    <a:pt x="313" y="955"/>
                  </a:cubicBezTo>
                  <a:cubicBezTo>
                    <a:pt x="597" y="955"/>
                    <a:pt x="529" y="669"/>
                    <a:pt x="577" y="452"/>
                  </a:cubicBezTo>
                  <a:cubicBezTo>
                    <a:pt x="527" y="301"/>
                    <a:pt x="653" y="1"/>
                    <a:pt x="3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5" name="Shape 175"/>
        <p:cNvGrpSpPr/>
        <p:nvPr/>
      </p:nvGrpSpPr>
      <p:grpSpPr>
        <a:xfrm>
          <a:off x="0" y="0"/>
          <a:ext cx="0" cy="0"/>
          <a:chOff x="0" y="0"/>
          <a:chExt cx="0" cy="0"/>
        </a:xfrm>
      </p:grpSpPr>
      <p:sp>
        <p:nvSpPr>
          <p:cNvPr id="176" name="Google Shape;176;p11"/>
          <p:cNvSpPr txBox="1"/>
          <p:nvPr>
            <p:ph hasCustomPrompt="1" type="title"/>
          </p:nvPr>
        </p:nvSpPr>
        <p:spPr>
          <a:xfrm>
            <a:off x="1807975" y="2063175"/>
            <a:ext cx="5528100" cy="1342800"/>
          </a:xfrm>
          <a:prstGeom prst="rect">
            <a:avLst/>
          </a:prstGeom>
        </p:spPr>
        <p:txBody>
          <a:bodyPr anchorCtr="0" anchor="b" bIns="0" lIns="91425" spcFirstLastPara="1" rIns="91425" wrap="square" tIns="0">
            <a:noAutofit/>
          </a:bodyPr>
          <a:lstStyle>
            <a:lvl1pPr lvl="0" algn="ctr">
              <a:spcBef>
                <a:spcPts val="0"/>
              </a:spcBef>
              <a:spcAft>
                <a:spcPts val="0"/>
              </a:spcAft>
              <a:buSzPts val="12000"/>
              <a:buNone/>
              <a:defRPr sz="12000">
                <a:solidFill>
                  <a:schemeClr val="dk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77" name="Google Shape;177;p11"/>
          <p:cNvSpPr txBox="1"/>
          <p:nvPr>
            <p:ph idx="1" type="subTitle"/>
          </p:nvPr>
        </p:nvSpPr>
        <p:spPr>
          <a:xfrm>
            <a:off x="1679525" y="3460900"/>
            <a:ext cx="5784900" cy="317400"/>
          </a:xfrm>
          <a:prstGeom prst="rect">
            <a:avLst/>
          </a:prstGeom>
        </p:spPr>
        <p:txBody>
          <a:bodyPr anchorCtr="0" anchor="t" bIns="0" lIns="91425" spcFirstLastPara="1" rIns="91425" wrap="square" tIns="0">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79" name="Shape 179"/>
        <p:cNvGrpSpPr/>
        <p:nvPr/>
      </p:nvGrpSpPr>
      <p:grpSpPr>
        <a:xfrm>
          <a:off x="0" y="0"/>
          <a:ext cx="0" cy="0"/>
          <a:chOff x="0" y="0"/>
          <a:chExt cx="0" cy="0"/>
        </a:xfrm>
      </p:grpSpPr>
      <p:sp>
        <p:nvSpPr>
          <p:cNvPr id="180" name="Google Shape;180;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85" name="Shape 185"/>
        <p:cNvGrpSpPr/>
        <p:nvPr/>
      </p:nvGrpSpPr>
      <p:grpSpPr>
        <a:xfrm>
          <a:off x="0" y="0"/>
          <a:ext cx="0" cy="0"/>
          <a:chOff x="0" y="0"/>
          <a:chExt cx="0" cy="0"/>
        </a:xfrm>
      </p:grpSpPr>
      <p:sp>
        <p:nvSpPr>
          <p:cNvPr id="186" name="Google Shape;186;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3"/>
          <p:cNvSpPr txBox="1"/>
          <p:nvPr>
            <p:ph type="title"/>
          </p:nvPr>
        </p:nvSpPr>
        <p:spPr>
          <a:xfrm>
            <a:off x="720000" y="2838375"/>
            <a:ext cx="3805200" cy="841800"/>
          </a:xfrm>
          <a:prstGeom prst="rect">
            <a:avLst/>
          </a:prstGeom>
        </p:spPr>
        <p:txBody>
          <a:bodyPr anchorCtr="0" anchor="ctr" bIns="0" lIns="91425" spcFirstLastPara="1" rIns="91425" wrap="square" tIns="0">
            <a:noAutofit/>
          </a:bodyPr>
          <a:lstStyle>
            <a:lvl1pPr lvl="0" algn="ctr">
              <a:spcBef>
                <a:spcPts val="0"/>
              </a:spcBef>
              <a:spcAft>
                <a:spcPts val="0"/>
              </a:spcAft>
              <a:buSzPts val="3600"/>
              <a:buNone/>
              <a:defRPr sz="36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0" name="Google Shape;70;p3"/>
          <p:cNvSpPr txBox="1"/>
          <p:nvPr>
            <p:ph hasCustomPrompt="1" idx="2" type="title"/>
          </p:nvPr>
        </p:nvSpPr>
        <p:spPr>
          <a:xfrm>
            <a:off x="720000" y="1043500"/>
            <a:ext cx="3805200" cy="1378800"/>
          </a:xfrm>
          <a:prstGeom prst="rect">
            <a:avLst/>
          </a:prstGeom>
        </p:spPr>
        <p:txBody>
          <a:bodyPr anchorCtr="0" anchor="b" bIns="0" lIns="91425" spcFirstLastPara="1" rIns="91425" wrap="square" tIns="0">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1" name="Google Shape;71;p3"/>
          <p:cNvSpPr txBox="1"/>
          <p:nvPr>
            <p:ph idx="1" type="subTitle"/>
          </p:nvPr>
        </p:nvSpPr>
        <p:spPr>
          <a:xfrm>
            <a:off x="1297650" y="3793700"/>
            <a:ext cx="2649900" cy="534900"/>
          </a:xfrm>
          <a:prstGeom prst="rect">
            <a:avLst/>
          </a:prstGeom>
        </p:spPr>
        <p:txBody>
          <a:bodyPr anchorCtr="0" anchor="t" bIns="0" lIns="91425" spcFirstLastPara="1" rIns="91425" wrap="square" tIns="0">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3" name="Shape 73"/>
        <p:cNvGrpSpPr/>
        <p:nvPr/>
      </p:nvGrpSpPr>
      <p:grpSpPr>
        <a:xfrm>
          <a:off x="0" y="0"/>
          <a:ext cx="0" cy="0"/>
          <a:chOff x="0" y="0"/>
          <a:chExt cx="0" cy="0"/>
        </a:xfrm>
      </p:grpSpPr>
      <p:sp>
        <p:nvSpPr>
          <p:cNvPr id="74" name="Google Shape;74;p4"/>
          <p:cNvSpPr txBox="1"/>
          <p:nvPr>
            <p:ph idx="1" type="body"/>
          </p:nvPr>
        </p:nvSpPr>
        <p:spPr>
          <a:xfrm>
            <a:off x="1455900" y="1426800"/>
            <a:ext cx="6232200" cy="3181800"/>
          </a:xfrm>
          <a:prstGeom prst="rect">
            <a:avLst/>
          </a:prstGeom>
        </p:spPr>
        <p:txBody>
          <a:bodyPr anchorCtr="0" anchor="t" bIns="0" lIns="91425" spcFirstLastPara="1" rIns="91425" wrap="square" tIns="0">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5" name="Google Shape;75;p4"/>
          <p:cNvSpPr txBox="1"/>
          <p:nvPr>
            <p:ph type="title"/>
          </p:nvPr>
        </p:nvSpPr>
        <p:spPr>
          <a:xfrm>
            <a:off x="719950" y="463300"/>
            <a:ext cx="7704000" cy="4893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Clr>
                <a:schemeClr val="dk1"/>
              </a:buClr>
              <a:buSzPts val="3400"/>
              <a:buFont typeface="Patrick Hand"/>
              <a:buNone/>
              <a:defRPr sz="3400">
                <a:solidFill>
                  <a:schemeClr val="dk1"/>
                </a:solidFill>
                <a:latin typeface="Patrick Hand"/>
                <a:ea typeface="Patrick Hand"/>
                <a:cs typeface="Patrick Hand"/>
                <a:sym typeface="Patrick Hand"/>
              </a:defRPr>
            </a:lvl1pPr>
            <a:lvl2pPr lvl="1" rtl="0"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2pPr>
            <a:lvl3pPr lvl="2" rtl="0"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3pPr>
            <a:lvl4pPr lvl="3" rtl="0"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4pPr>
            <a:lvl5pPr lvl="4" rtl="0"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5pPr>
            <a:lvl6pPr lvl="5" rtl="0"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6pPr>
            <a:lvl7pPr lvl="6" rtl="0"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7pPr>
            <a:lvl8pPr lvl="7" rtl="0"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8pPr>
            <a:lvl9pPr lvl="8" rtl="0"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9pPr>
          </a:lstStyle>
          <a:p/>
        </p:txBody>
      </p:sp>
      <p:grpSp>
        <p:nvGrpSpPr>
          <p:cNvPr id="76" name="Google Shape;76;p4"/>
          <p:cNvGrpSpPr/>
          <p:nvPr/>
        </p:nvGrpSpPr>
        <p:grpSpPr>
          <a:xfrm rot="8100000">
            <a:off x="4321853" y="4813903"/>
            <a:ext cx="1040136" cy="562860"/>
            <a:chOff x="4936850" y="4568865"/>
            <a:chExt cx="902327" cy="488286"/>
          </a:xfrm>
        </p:grpSpPr>
        <p:sp>
          <p:nvSpPr>
            <p:cNvPr id="77" name="Google Shape;77;p4"/>
            <p:cNvSpPr/>
            <p:nvPr/>
          </p:nvSpPr>
          <p:spPr>
            <a:xfrm>
              <a:off x="4974926" y="4959493"/>
              <a:ext cx="44127" cy="42943"/>
            </a:xfrm>
            <a:custGeom>
              <a:rect b="b" l="l" r="r" t="t"/>
              <a:pathLst>
                <a:path extrusionOk="0" h="653" w="671">
                  <a:moveTo>
                    <a:pt x="1" y="1"/>
                  </a:moveTo>
                  <a:cubicBezTo>
                    <a:pt x="99" y="295"/>
                    <a:pt x="358" y="509"/>
                    <a:pt x="670" y="652"/>
                  </a:cubicBezTo>
                  <a:cubicBezTo>
                    <a:pt x="429" y="465"/>
                    <a:pt x="197" y="242"/>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4938560" y="4568865"/>
              <a:ext cx="772118" cy="279819"/>
            </a:xfrm>
            <a:custGeom>
              <a:rect b="b" l="l" r="r" t="t"/>
              <a:pathLst>
                <a:path extrusionOk="0" h="4255" w="11741">
                  <a:moveTo>
                    <a:pt x="8871" y="0"/>
                  </a:moveTo>
                  <a:cubicBezTo>
                    <a:pt x="8173" y="0"/>
                    <a:pt x="7474" y="84"/>
                    <a:pt x="6834" y="178"/>
                  </a:cubicBezTo>
                  <a:cubicBezTo>
                    <a:pt x="4854" y="472"/>
                    <a:pt x="2936" y="1097"/>
                    <a:pt x="1223" y="2140"/>
                  </a:cubicBezTo>
                  <a:cubicBezTo>
                    <a:pt x="563" y="2533"/>
                    <a:pt x="108" y="3104"/>
                    <a:pt x="10" y="3871"/>
                  </a:cubicBezTo>
                  <a:cubicBezTo>
                    <a:pt x="1" y="4005"/>
                    <a:pt x="1" y="4130"/>
                    <a:pt x="28" y="4255"/>
                  </a:cubicBezTo>
                  <a:cubicBezTo>
                    <a:pt x="153" y="3702"/>
                    <a:pt x="590" y="3256"/>
                    <a:pt x="1125" y="2952"/>
                  </a:cubicBezTo>
                  <a:cubicBezTo>
                    <a:pt x="2142" y="2372"/>
                    <a:pt x="3293" y="2087"/>
                    <a:pt x="4417" y="1819"/>
                  </a:cubicBezTo>
                  <a:cubicBezTo>
                    <a:pt x="5407" y="1570"/>
                    <a:pt x="6433" y="1418"/>
                    <a:pt x="7441" y="1293"/>
                  </a:cubicBezTo>
                  <a:cubicBezTo>
                    <a:pt x="8360" y="1168"/>
                    <a:pt x="9243" y="963"/>
                    <a:pt x="10153" y="820"/>
                  </a:cubicBezTo>
                  <a:cubicBezTo>
                    <a:pt x="10492" y="765"/>
                    <a:pt x="10828" y="731"/>
                    <a:pt x="11151" y="731"/>
                  </a:cubicBezTo>
                  <a:cubicBezTo>
                    <a:pt x="11354" y="731"/>
                    <a:pt x="11551" y="745"/>
                    <a:pt x="11741" y="776"/>
                  </a:cubicBezTo>
                  <a:cubicBezTo>
                    <a:pt x="10918" y="181"/>
                    <a:pt x="9896" y="0"/>
                    <a:pt x="88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4936850" y="4616871"/>
              <a:ext cx="902327" cy="440280"/>
            </a:xfrm>
            <a:custGeom>
              <a:rect b="b" l="l" r="r" t="t"/>
              <a:pathLst>
                <a:path extrusionOk="0" h="6695" w="13721">
                  <a:moveTo>
                    <a:pt x="11278" y="309"/>
                  </a:moveTo>
                  <a:cubicBezTo>
                    <a:pt x="11753" y="309"/>
                    <a:pt x="12136" y="428"/>
                    <a:pt x="12436" y="661"/>
                  </a:cubicBezTo>
                  <a:cubicBezTo>
                    <a:pt x="12802" y="938"/>
                    <a:pt x="13043" y="1375"/>
                    <a:pt x="13168" y="1955"/>
                  </a:cubicBezTo>
                  <a:cubicBezTo>
                    <a:pt x="13578" y="3766"/>
                    <a:pt x="11633" y="4729"/>
                    <a:pt x="10215" y="5166"/>
                  </a:cubicBezTo>
                  <a:cubicBezTo>
                    <a:pt x="8930" y="5568"/>
                    <a:pt x="7592" y="5701"/>
                    <a:pt x="6281" y="5996"/>
                  </a:cubicBezTo>
                  <a:cubicBezTo>
                    <a:pt x="5527" y="6170"/>
                    <a:pt x="4732" y="6362"/>
                    <a:pt x="3952" y="6362"/>
                  </a:cubicBezTo>
                  <a:cubicBezTo>
                    <a:pt x="3494" y="6362"/>
                    <a:pt x="3041" y="6296"/>
                    <a:pt x="2605" y="6121"/>
                  </a:cubicBezTo>
                  <a:cubicBezTo>
                    <a:pt x="2578" y="6103"/>
                    <a:pt x="2543" y="6085"/>
                    <a:pt x="2498" y="6076"/>
                  </a:cubicBezTo>
                  <a:lnTo>
                    <a:pt x="2489" y="6076"/>
                  </a:lnTo>
                  <a:cubicBezTo>
                    <a:pt x="2480" y="6076"/>
                    <a:pt x="2480" y="6067"/>
                    <a:pt x="2471" y="6067"/>
                  </a:cubicBezTo>
                  <a:cubicBezTo>
                    <a:pt x="2444" y="6058"/>
                    <a:pt x="2427" y="6049"/>
                    <a:pt x="2400" y="6040"/>
                  </a:cubicBezTo>
                  <a:cubicBezTo>
                    <a:pt x="2375" y="6026"/>
                    <a:pt x="2351" y="6019"/>
                    <a:pt x="2328" y="6019"/>
                  </a:cubicBezTo>
                  <a:cubicBezTo>
                    <a:pt x="2309" y="6019"/>
                    <a:pt x="2291" y="6024"/>
                    <a:pt x="2275" y="6032"/>
                  </a:cubicBezTo>
                  <a:cubicBezTo>
                    <a:pt x="1365" y="5773"/>
                    <a:pt x="348" y="4658"/>
                    <a:pt x="339" y="3757"/>
                  </a:cubicBezTo>
                  <a:cubicBezTo>
                    <a:pt x="330" y="2820"/>
                    <a:pt x="1659" y="2303"/>
                    <a:pt x="2364" y="2035"/>
                  </a:cubicBezTo>
                  <a:cubicBezTo>
                    <a:pt x="4487" y="1232"/>
                    <a:pt x="6744" y="1116"/>
                    <a:pt x="8948" y="688"/>
                  </a:cubicBezTo>
                  <a:cubicBezTo>
                    <a:pt x="9635" y="554"/>
                    <a:pt x="10304" y="385"/>
                    <a:pt x="11000" y="322"/>
                  </a:cubicBezTo>
                  <a:cubicBezTo>
                    <a:pt x="11096" y="314"/>
                    <a:pt x="11189" y="309"/>
                    <a:pt x="11278" y="309"/>
                  </a:cubicBezTo>
                  <a:close/>
                  <a:moveTo>
                    <a:pt x="11177" y="1"/>
                  </a:moveTo>
                  <a:cubicBezTo>
                    <a:pt x="10854" y="1"/>
                    <a:pt x="10518" y="35"/>
                    <a:pt x="10179" y="90"/>
                  </a:cubicBezTo>
                  <a:cubicBezTo>
                    <a:pt x="9269" y="233"/>
                    <a:pt x="8386" y="438"/>
                    <a:pt x="7467" y="563"/>
                  </a:cubicBezTo>
                  <a:cubicBezTo>
                    <a:pt x="6459" y="688"/>
                    <a:pt x="5433" y="840"/>
                    <a:pt x="4443" y="1080"/>
                  </a:cubicBezTo>
                  <a:cubicBezTo>
                    <a:pt x="3319" y="1357"/>
                    <a:pt x="2168" y="1642"/>
                    <a:pt x="1151" y="2222"/>
                  </a:cubicBezTo>
                  <a:cubicBezTo>
                    <a:pt x="616" y="2526"/>
                    <a:pt x="179" y="2972"/>
                    <a:pt x="54" y="3525"/>
                  </a:cubicBezTo>
                  <a:cubicBezTo>
                    <a:pt x="0" y="3739"/>
                    <a:pt x="0" y="3971"/>
                    <a:pt x="54" y="4212"/>
                  </a:cubicBezTo>
                  <a:cubicBezTo>
                    <a:pt x="134" y="4551"/>
                    <a:pt x="321" y="4899"/>
                    <a:pt x="580" y="5211"/>
                  </a:cubicBezTo>
                  <a:cubicBezTo>
                    <a:pt x="776" y="5452"/>
                    <a:pt x="1008" y="5675"/>
                    <a:pt x="1249" y="5862"/>
                  </a:cubicBezTo>
                  <a:cubicBezTo>
                    <a:pt x="1615" y="6130"/>
                    <a:pt x="2007" y="6335"/>
                    <a:pt x="2382" y="6397"/>
                  </a:cubicBezTo>
                  <a:cubicBezTo>
                    <a:pt x="2893" y="6614"/>
                    <a:pt x="3420" y="6695"/>
                    <a:pt x="3953" y="6695"/>
                  </a:cubicBezTo>
                  <a:cubicBezTo>
                    <a:pt x="4760" y="6695"/>
                    <a:pt x="5580" y="6509"/>
                    <a:pt x="6370" y="6326"/>
                  </a:cubicBezTo>
                  <a:cubicBezTo>
                    <a:pt x="8118" y="5925"/>
                    <a:pt x="9938" y="5782"/>
                    <a:pt x="11580" y="5006"/>
                  </a:cubicBezTo>
                  <a:cubicBezTo>
                    <a:pt x="12882" y="4390"/>
                    <a:pt x="13721" y="3337"/>
                    <a:pt x="13498" y="1865"/>
                  </a:cubicBezTo>
                  <a:cubicBezTo>
                    <a:pt x="13328" y="697"/>
                    <a:pt x="12641" y="188"/>
                    <a:pt x="11767" y="46"/>
                  </a:cubicBezTo>
                  <a:cubicBezTo>
                    <a:pt x="11577" y="15"/>
                    <a:pt x="11380" y="1"/>
                    <a:pt x="111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5201412" y="4705387"/>
              <a:ext cx="352092" cy="284357"/>
            </a:xfrm>
            <a:custGeom>
              <a:rect b="b" l="l" r="r" t="t"/>
              <a:pathLst>
                <a:path extrusionOk="0" h="4324" w="5354">
                  <a:moveTo>
                    <a:pt x="4407" y="350"/>
                  </a:moveTo>
                  <a:cubicBezTo>
                    <a:pt x="4434" y="582"/>
                    <a:pt x="4470" y="805"/>
                    <a:pt x="4497" y="1028"/>
                  </a:cubicBezTo>
                  <a:cubicBezTo>
                    <a:pt x="4604" y="1768"/>
                    <a:pt x="4746" y="2500"/>
                    <a:pt x="4970" y="3214"/>
                  </a:cubicBezTo>
                  <a:cubicBezTo>
                    <a:pt x="4372" y="3428"/>
                    <a:pt x="3729" y="3481"/>
                    <a:pt x="3114" y="3606"/>
                  </a:cubicBezTo>
                  <a:cubicBezTo>
                    <a:pt x="2498" y="3731"/>
                    <a:pt x="1883" y="3847"/>
                    <a:pt x="1267" y="3981"/>
                  </a:cubicBezTo>
                  <a:cubicBezTo>
                    <a:pt x="1160" y="3517"/>
                    <a:pt x="946" y="3071"/>
                    <a:pt x="830" y="2598"/>
                  </a:cubicBezTo>
                  <a:cubicBezTo>
                    <a:pt x="759" y="2304"/>
                    <a:pt x="732" y="2000"/>
                    <a:pt x="661" y="1697"/>
                  </a:cubicBezTo>
                  <a:cubicBezTo>
                    <a:pt x="607" y="1474"/>
                    <a:pt x="429" y="1260"/>
                    <a:pt x="366" y="1037"/>
                  </a:cubicBezTo>
                  <a:cubicBezTo>
                    <a:pt x="1241" y="912"/>
                    <a:pt x="2115" y="734"/>
                    <a:pt x="2989" y="582"/>
                  </a:cubicBezTo>
                  <a:cubicBezTo>
                    <a:pt x="3462" y="493"/>
                    <a:pt x="3935" y="412"/>
                    <a:pt x="4407" y="350"/>
                  </a:cubicBezTo>
                  <a:close/>
                  <a:moveTo>
                    <a:pt x="4530" y="1"/>
                  </a:moveTo>
                  <a:cubicBezTo>
                    <a:pt x="4522" y="1"/>
                    <a:pt x="4514" y="1"/>
                    <a:pt x="4506" y="2"/>
                  </a:cubicBezTo>
                  <a:cubicBezTo>
                    <a:pt x="3051" y="172"/>
                    <a:pt x="1624" y="519"/>
                    <a:pt x="170" y="725"/>
                  </a:cubicBezTo>
                  <a:cubicBezTo>
                    <a:pt x="116" y="734"/>
                    <a:pt x="81" y="760"/>
                    <a:pt x="63" y="796"/>
                  </a:cubicBezTo>
                  <a:cubicBezTo>
                    <a:pt x="27" y="823"/>
                    <a:pt x="0" y="867"/>
                    <a:pt x="9" y="921"/>
                  </a:cubicBezTo>
                  <a:cubicBezTo>
                    <a:pt x="18" y="1081"/>
                    <a:pt x="54" y="1206"/>
                    <a:pt x="134" y="1340"/>
                  </a:cubicBezTo>
                  <a:cubicBezTo>
                    <a:pt x="134" y="1358"/>
                    <a:pt x="143" y="1367"/>
                    <a:pt x="152" y="1385"/>
                  </a:cubicBezTo>
                  <a:cubicBezTo>
                    <a:pt x="313" y="1688"/>
                    <a:pt x="384" y="1991"/>
                    <a:pt x="447" y="2321"/>
                  </a:cubicBezTo>
                  <a:cubicBezTo>
                    <a:pt x="500" y="2616"/>
                    <a:pt x="554" y="2901"/>
                    <a:pt x="625" y="3196"/>
                  </a:cubicBezTo>
                  <a:cubicBezTo>
                    <a:pt x="705" y="3535"/>
                    <a:pt x="902" y="3847"/>
                    <a:pt x="964" y="4195"/>
                  </a:cubicBezTo>
                  <a:cubicBezTo>
                    <a:pt x="983" y="4280"/>
                    <a:pt x="1046" y="4317"/>
                    <a:pt x="1113" y="4317"/>
                  </a:cubicBezTo>
                  <a:cubicBezTo>
                    <a:pt x="1137" y="4317"/>
                    <a:pt x="1163" y="4312"/>
                    <a:pt x="1187" y="4302"/>
                  </a:cubicBezTo>
                  <a:cubicBezTo>
                    <a:pt x="1207" y="4315"/>
                    <a:pt x="1231" y="4323"/>
                    <a:pt x="1260" y="4323"/>
                  </a:cubicBezTo>
                  <a:cubicBezTo>
                    <a:pt x="1271" y="4323"/>
                    <a:pt x="1282" y="4322"/>
                    <a:pt x="1294" y="4320"/>
                  </a:cubicBezTo>
                  <a:cubicBezTo>
                    <a:pt x="2008" y="4168"/>
                    <a:pt x="2721" y="4034"/>
                    <a:pt x="3435" y="3892"/>
                  </a:cubicBezTo>
                  <a:cubicBezTo>
                    <a:pt x="4042" y="3767"/>
                    <a:pt x="4648" y="3704"/>
                    <a:pt x="5219" y="3481"/>
                  </a:cubicBezTo>
                  <a:cubicBezTo>
                    <a:pt x="5264" y="3463"/>
                    <a:pt x="5291" y="3437"/>
                    <a:pt x="5300" y="3410"/>
                  </a:cubicBezTo>
                  <a:cubicBezTo>
                    <a:pt x="5335" y="3374"/>
                    <a:pt x="5353" y="3321"/>
                    <a:pt x="5335" y="3258"/>
                  </a:cubicBezTo>
                  <a:cubicBezTo>
                    <a:pt x="5112" y="2589"/>
                    <a:pt x="4970" y="1902"/>
                    <a:pt x="4862" y="1206"/>
                  </a:cubicBezTo>
                  <a:cubicBezTo>
                    <a:pt x="4818" y="912"/>
                    <a:pt x="4782" y="609"/>
                    <a:pt x="4746" y="314"/>
                  </a:cubicBezTo>
                  <a:cubicBezTo>
                    <a:pt x="4746" y="279"/>
                    <a:pt x="4729" y="252"/>
                    <a:pt x="4711" y="225"/>
                  </a:cubicBezTo>
                  <a:cubicBezTo>
                    <a:pt x="4736" y="133"/>
                    <a:pt x="4658" y="1"/>
                    <a:pt x="45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5192271" y="4961532"/>
              <a:ext cx="33276" cy="24661"/>
            </a:xfrm>
            <a:custGeom>
              <a:rect b="b" l="l" r="r" t="t"/>
              <a:pathLst>
                <a:path extrusionOk="0" h="375" w="506">
                  <a:moveTo>
                    <a:pt x="259" y="1"/>
                  </a:moveTo>
                  <a:cubicBezTo>
                    <a:pt x="141" y="1"/>
                    <a:pt x="1" y="172"/>
                    <a:pt x="95" y="273"/>
                  </a:cubicBezTo>
                  <a:cubicBezTo>
                    <a:pt x="166" y="345"/>
                    <a:pt x="238" y="375"/>
                    <a:pt x="297" y="375"/>
                  </a:cubicBezTo>
                  <a:cubicBezTo>
                    <a:pt x="436" y="375"/>
                    <a:pt x="505" y="208"/>
                    <a:pt x="336" y="32"/>
                  </a:cubicBezTo>
                  <a:cubicBezTo>
                    <a:pt x="314" y="10"/>
                    <a:pt x="287" y="1"/>
                    <a:pt x="2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5126377" y="4954363"/>
              <a:ext cx="33144" cy="24529"/>
            </a:xfrm>
            <a:custGeom>
              <a:rect b="b" l="l" r="r" t="t"/>
              <a:pathLst>
                <a:path extrusionOk="0" h="373" w="504">
                  <a:moveTo>
                    <a:pt x="207" y="0"/>
                  </a:moveTo>
                  <a:cubicBezTo>
                    <a:pt x="68" y="0"/>
                    <a:pt x="0" y="169"/>
                    <a:pt x="169" y="338"/>
                  </a:cubicBezTo>
                  <a:cubicBezTo>
                    <a:pt x="192" y="362"/>
                    <a:pt x="220" y="373"/>
                    <a:pt x="248" y="373"/>
                  </a:cubicBezTo>
                  <a:cubicBezTo>
                    <a:pt x="366" y="373"/>
                    <a:pt x="503" y="199"/>
                    <a:pt x="410" y="106"/>
                  </a:cubicBezTo>
                  <a:cubicBezTo>
                    <a:pt x="338" y="31"/>
                    <a:pt x="266" y="0"/>
                    <a:pt x="2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5057984" y="4936082"/>
              <a:ext cx="33407" cy="24792"/>
            </a:xfrm>
            <a:custGeom>
              <a:rect b="b" l="l" r="r" t="t"/>
              <a:pathLst>
                <a:path extrusionOk="0" h="377" w="508">
                  <a:moveTo>
                    <a:pt x="260" y="1"/>
                  </a:moveTo>
                  <a:cubicBezTo>
                    <a:pt x="138" y="1"/>
                    <a:pt x="1" y="176"/>
                    <a:pt x="94" y="277"/>
                  </a:cubicBezTo>
                  <a:cubicBezTo>
                    <a:pt x="165" y="347"/>
                    <a:pt x="235" y="376"/>
                    <a:pt x="294" y="376"/>
                  </a:cubicBezTo>
                  <a:cubicBezTo>
                    <a:pt x="435" y="376"/>
                    <a:pt x="508" y="206"/>
                    <a:pt x="344" y="36"/>
                  </a:cubicBezTo>
                  <a:cubicBezTo>
                    <a:pt x="319" y="11"/>
                    <a:pt x="290" y="1"/>
                    <a:pt x="2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5144527" y="4905305"/>
              <a:ext cx="33605" cy="24332"/>
            </a:xfrm>
            <a:custGeom>
              <a:rect b="b" l="l" r="r" t="t"/>
              <a:pathLst>
                <a:path extrusionOk="0" h="370" w="511">
                  <a:moveTo>
                    <a:pt x="212" y="1"/>
                  </a:moveTo>
                  <a:cubicBezTo>
                    <a:pt x="73" y="1"/>
                    <a:pt x="1" y="165"/>
                    <a:pt x="170" y="334"/>
                  </a:cubicBezTo>
                  <a:cubicBezTo>
                    <a:pt x="192" y="359"/>
                    <a:pt x="220" y="369"/>
                    <a:pt x="250" y="369"/>
                  </a:cubicBezTo>
                  <a:cubicBezTo>
                    <a:pt x="369" y="369"/>
                    <a:pt x="511" y="195"/>
                    <a:pt x="411" y="102"/>
                  </a:cubicBezTo>
                  <a:cubicBezTo>
                    <a:pt x="341" y="30"/>
                    <a:pt x="270" y="1"/>
                    <a:pt x="2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5169188" y="4850196"/>
              <a:ext cx="29330" cy="24595"/>
            </a:xfrm>
            <a:custGeom>
              <a:rect b="b" l="l" r="r" t="t"/>
              <a:pathLst>
                <a:path extrusionOk="0" h="374" w="446">
                  <a:moveTo>
                    <a:pt x="208" y="0"/>
                  </a:moveTo>
                  <a:cubicBezTo>
                    <a:pt x="69" y="0"/>
                    <a:pt x="0" y="167"/>
                    <a:pt x="169" y="343"/>
                  </a:cubicBezTo>
                  <a:cubicBezTo>
                    <a:pt x="191" y="364"/>
                    <a:pt x="218" y="374"/>
                    <a:pt x="245" y="374"/>
                  </a:cubicBezTo>
                  <a:cubicBezTo>
                    <a:pt x="319" y="374"/>
                    <a:pt x="402" y="307"/>
                    <a:pt x="428" y="235"/>
                  </a:cubicBezTo>
                  <a:cubicBezTo>
                    <a:pt x="446" y="200"/>
                    <a:pt x="446" y="164"/>
                    <a:pt x="437" y="137"/>
                  </a:cubicBezTo>
                  <a:cubicBezTo>
                    <a:pt x="428" y="119"/>
                    <a:pt x="419" y="111"/>
                    <a:pt x="410" y="102"/>
                  </a:cubicBezTo>
                  <a:cubicBezTo>
                    <a:pt x="339" y="30"/>
                    <a:pt x="267" y="0"/>
                    <a:pt x="2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5130323" y="4794166"/>
              <a:ext cx="33276" cy="24595"/>
            </a:xfrm>
            <a:custGeom>
              <a:rect b="b" l="l" r="r" t="t"/>
              <a:pathLst>
                <a:path extrusionOk="0" h="374" w="506">
                  <a:moveTo>
                    <a:pt x="209" y="1"/>
                  </a:moveTo>
                  <a:cubicBezTo>
                    <a:pt x="70" y="1"/>
                    <a:pt x="0" y="169"/>
                    <a:pt x="163" y="338"/>
                  </a:cubicBezTo>
                  <a:cubicBezTo>
                    <a:pt x="187" y="363"/>
                    <a:pt x="216" y="373"/>
                    <a:pt x="246" y="373"/>
                  </a:cubicBezTo>
                  <a:cubicBezTo>
                    <a:pt x="368" y="373"/>
                    <a:pt x="506" y="199"/>
                    <a:pt x="412" y="106"/>
                  </a:cubicBezTo>
                  <a:cubicBezTo>
                    <a:pt x="340" y="31"/>
                    <a:pt x="268" y="1"/>
                    <a:pt x="2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5116052" y="4879789"/>
              <a:ext cx="33342" cy="24266"/>
            </a:xfrm>
            <a:custGeom>
              <a:rect b="b" l="l" r="r" t="t"/>
              <a:pathLst>
                <a:path extrusionOk="0" h="369" w="507">
                  <a:moveTo>
                    <a:pt x="260" y="0"/>
                  </a:moveTo>
                  <a:cubicBezTo>
                    <a:pt x="138" y="0"/>
                    <a:pt x="1" y="174"/>
                    <a:pt x="94" y="267"/>
                  </a:cubicBezTo>
                  <a:cubicBezTo>
                    <a:pt x="166" y="339"/>
                    <a:pt x="238" y="369"/>
                    <a:pt x="297" y="369"/>
                  </a:cubicBezTo>
                  <a:cubicBezTo>
                    <a:pt x="437" y="369"/>
                    <a:pt x="507" y="204"/>
                    <a:pt x="344" y="35"/>
                  </a:cubicBezTo>
                  <a:cubicBezTo>
                    <a:pt x="319" y="11"/>
                    <a:pt x="290" y="0"/>
                    <a:pt x="2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5050553" y="4896756"/>
              <a:ext cx="33539" cy="24332"/>
            </a:xfrm>
            <a:custGeom>
              <a:rect b="b" l="l" r="r" t="t"/>
              <a:pathLst>
                <a:path extrusionOk="0" h="370" w="510">
                  <a:moveTo>
                    <a:pt x="259" y="0"/>
                  </a:moveTo>
                  <a:cubicBezTo>
                    <a:pt x="139" y="0"/>
                    <a:pt x="0" y="168"/>
                    <a:pt x="100" y="268"/>
                  </a:cubicBezTo>
                  <a:cubicBezTo>
                    <a:pt x="169" y="340"/>
                    <a:pt x="240" y="370"/>
                    <a:pt x="299" y="370"/>
                  </a:cubicBezTo>
                  <a:cubicBezTo>
                    <a:pt x="437" y="370"/>
                    <a:pt x="510" y="205"/>
                    <a:pt x="341" y="36"/>
                  </a:cubicBezTo>
                  <a:cubicBezTo>
                    <a:pt x="317" y="11"/>
                    <a:pt x="289" y="0"/>
                    <a:pt x="2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5077516" y="4828429"/>
              <a:ext cx="33670" cy="24661"/>
            </a:xfrm>
            <a:custGeom>
              <a:rect b="b" l="l" r="r" t="t"/>
              <a:pathLst>
                <a:path extrusionOk="0" h="375" w="512">
                  <a:moveTo>
                    <a:pt x="257" y="1"/>
                  </a:moveTo>
                  <a:cubicBezTo>
                    <a:pt x="124" y="1"/>
                    <a:pt x="0" y="172"/>
                    <a:pt x="118" y="290"/>
                  </a:cubicBezTo>
                  <a:lnTo>
                    <a:pt x="154" y="326"/>
                  </a:lnTo>
                  <a:cubicBezTo>
                    <a:pt x="188" y="360"/>
                    <a:pt x="228" y="375"/>
                    <a:pt x="266" y="375"/>
                  </a:cubicBezTo>
                  <a:cubicBezTo>
                    <a:pt x="395" y="375"/>
                    <a:pt x="512" y="209"/>
                    <a:pt x="395" y="85"/>
                  </a:cubicBezTo>
                  <a:lnTo>
                    <a:pt x="368" y="49"/>
                  </a:lnTo>
                  <a:cubicBezTo>
                    <a:pt x="334" y="15"/>
                    <a:pt x="295" y="1"/>
                    <a:pt x="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5014844" y="4860126"/>
              <a:ext cx="33210" cy="24661"/>
            </a:xfrm>
            <a:custGeom>
              <a:rect b="b" l="l" r="r" t="t"/>
              <a:pathLst>
                <a:path extrusionOk="0" h="375" w="505">
                  <a:moveTo>
                    <a:pt x="209" y="1"/>
                  </a:moveTo>
                  <a:cubicBezTo>
                    <a:pt x="69" y="1"/>
                    <a:pt x="1" y="168"/>
                    <a:pt x="170" y="343"/>
                  </a:cubicBezTo>
                  <a:cubicBezTo>
                    <a:pt x="192" y="365"/>
                    <a:pt x="219" y="375"/>
                    <a:pt x="247" y="375"/>
                  </a:cubicBezTo>
                  <a:cubicBezTo>
                    <a:pt x="365" y="375"/>
                    <a:pt x="505" y="203"/>
                    <a:pt x="411" y="102"/>
                  </a:cubicBezTo>
                  <a:cubicBezTo>
                    <a:pt x="339" y="31"/>
                    <a:pt x="268" y="1"/>
                    <a:pt x="2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5030693" y="4796468"/>
              <a:ext cx="33539" cy="24398"/>
            </a:xfrm>
            <a:custGeom>
              <a:rect b="b" l="l" r="r" t="t"/>
              <a:pathLst>
                <a:path extrusionOk="0" h="371" w="510">
                  <a:moveTo>
                    <a:pt x="243" y="0"/>
                  </a:moveTo>
                  <a:cubicBezTo>
                    <a:pt x="115" y="0"/>
                    <a:pt x="0" y="169"/>
                    <a:pt x="116" y="285"/>
                  </a:cubicBezTo>
                  <a:lnTo>
                    <a:pt x="143" y="321"/>
                  </a:lnTo>
                  <a:cubicBezTo>
                    <a:pt x="180" y="356"/>
                    <a:pt x="221" y="370"/>
                    <a:pt x="260" y="370"/>
                  </a:cubicBezTo>
                  <a:cubicBezTo>
                    <a:pt x="393" y="370"/>
                    <a:pt x="510" y="204"/>
                    <a:pt x="393" y="80"/>
                  </a:cubicBezTo>
                  <a:lnTo>
                    <a:pt x="357" y="53"/>
                  </a:lnTo>
                  <a:cubicBezTo>
                    <a:pt x="322" y="16"/>
                    <a:pt x="282" y="0"/>
                    <a:pt x="2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5575665" y="4906620"/>
              <a:ext cx="33736" cy="24529"/>
            </a:xfrm>
            <a:custGeom>
              <a:rect b="b" l="l" r="r" t="t"/>
              <a:pathLst>
                <a:path extrusionOk="0" h="373" w="513">
                  <a:moveTo>
                    <a:pt x="216" y="0"/>
                  </a:moveTo>
                  <a:cubicBezTo>
                    <a:pt x="75" y="0"/>
                    <a:pt x="0" y="171"/>
                    <a:pt x="171" y="341"/>
                  </a:cubicBezTo>
                  <a:cubicBezTo>
                    <a:pt x="193" y="363"/>
                    <a:pt x="220" y="372"/>
                    <a:pt x="248" y="372"/>
                  </a:cubicBezTo>
                  <a:cubicBezTo>
                    <a:pt x="368" y="372"/>
                    <a:pt x="513" y="201"/>
                    <a:pt x="411" y="100"/>
                  </a:cubicBezTo>
                  <a:cubicBezTo>
                    <a:pt x="344" y="30"/>
                    <a:pt x="274" y="0"/>
                    <a:pt x="2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5572180" y="4838688"/>
              <a:ext cx="31632" cy="22293"/>
            </a:xfrm>
            <a:custGeom>
              <a:rect b="b" l="l" r="r" t="t"/>
              <a:pathLst>
                <a:path extrusionOk="0" h="339" w="481">
                  <a:moveTo>
                    <a:pt x="243" y="1"/>
                  </a:moveTo>
                  <a:cubicBezTo>
                    <a:pt x="115" y="1"/>
                    <a:pt x="0" y="169"/>
                    <a:pt x="117" y="286"/>
                  </a:cubicBezTo>
                  <a:cubicBezTo>
                    <a:pt x="152" y="323"/>
                    <a:pt x="193" y="339"/>
                    <a:pt x="232" y="339"/>
                  </a:cubicBezTo>
                  <a:cubicBezTo>
                    <a:pt x="362" y="339"/>
                    <a:pt x="481" y="170"/>
                    <a:pt x="357" y="54"/>
                  </a:cubicBezTo>
                  <a:cubicBezTo>
                    <a:pt x="322" y="16"/>
                    <a:pt x="282" y="1"/>
                    <a:pt x="2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5628801" y="4864138"/>
              <a:ext cx="33210" cy="24661"/>
            </a:xfrm>
            <a:custGeom>
              <a:rect b="b" l="l" r="r" t="t"/>
              <a:pathLst>
                <a:path extrusionOk="0" h="375" w="505">
                  <a:moveTo>
                    <a:pt x="259" y="1"/>
                  </a:moveTo>
                  <a:cubicBezTo>
                    <a:pt x="140" y="1"/>
                    <a:pt x="0" y="172"/>
                    <a:pt x="94" y="273"/>
                  </a:cubicBezTo>
                  <a:cubicBezTo>
                    <a:pt x="166" y="345"/>
                    <a:pt x="237" y="375"/>
                    <a:pt x="296" y="375"/>
                  </a:cubicBezTo>
                  <a:cubicBezTo>
                    <a:pt x="436" y="375"/>
                    <a:pt x="504" y="208"/>
                    <a:pt x="335" y="32"/>
                  </a:cubicBezTo>
                  <a:cubicBezTo>
                    <a:pt x="313" y="10"/>
                    <a:pt x="286" y="1"/>
                    <a:pt x="2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5638468" y="4814421"/>
              <a:ext cx="33210" cy="24595"/>
            </a:xfrm>
            <a:custGeom>
              <a:rect b="b" l="l" r="r" t="t"/>
              <a:pathLst>
                <a:path extrusionOk="0" h="374" w="505">
                  <a:moveTo>
                    <a:pt x="209" y="0"/>
                  </a:moveTo>
                  <a:cubicBezTo>
                    <a:pt x="70" y="0"/>
                    <a:pt x="1" y="167"/>
                    <a:pt x="170" y="342"/>
                  </a:cubicBezTo>
                  <a:cubicBezTo>
                    <a:pt x="192" y="364"/>
                    <a:pt x="219" y="374"/>
                    <a:pt x="247" y="374"/>
                  </a:cubicBezTo>
                  <a:cubicBezTo>
                    <a:pt x="365" y="374"/>
                    <a:pt x="505" y="203"/>
                    <a:pt x="411" y="101"/>
                  </a:cubicBezTo>
                  <a:cubicBezTo>
                    <a:pt x="339" y="30"/>
                    <a:pt x="268" y="0"/>
                    <a:pt x="2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5690684" y="4832243"/>
              <a:ext cx="31763" cy="22293"/>
            </a:xfrm>
            <a:custGeom>
              <a:rect b="b" l="l" r="r" t="t"/>
              <a:pathLst>
                <a:path extrusionOk="0" h="339" w="483">
                  <a:moveTo>
                    <a:pt x="251" y="0"/>
                  </a:moveTo>
                  <a:cubicBezTo>
                    <a:pt x="120" y="0"/>
                    <a:pt x="0" y="169"/>
                    <a:pt x="117" y="285"/>
                  </a:cubicBezTo>
                  <a:cubicBezTo>
                    <a:pt x="154" y="323"/>
                    <a:pt x="196" y="339"/>
                    <a:pt x="236" y="339"/>
                  </a:cubicBezTo>
                  <a:cubicBezTo>
                    <a:pt x="368" y="339"/>
                    <a:pt x="483" y="170"/>
                    <a:pt x="366" y="53"/>
                  </a:cubicBezTo>
                  <a:cubicBezTo>
                    <a:pt x="331" y="16"/>
                    <a:pt x="290" y="0"/>
                    <a:pt x="2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5743425" y="4774043"/>
              <a:ext cx="29462" cy="24792"/>
            </a:xfrm>
            <a:custGeom>
              <a:rect b="b" l="l" r="r" t="t"/>
              <a:pathLst>
                <a:path extrusionOk="0" h="377" w="448">
                  <a:moveTo>
                    <a:pt x="216" y="0"/>
                  </a:moveTo>
                  <a:cubicBezTo>
                    <a:pt x="76" y="0"/>
                    <a:pt x="1" y="170"/>
                    <a:pt x="171" y="341"/>
                  </a:cubicBezTo>
                  <a:cubicBezTo>
                    <a:pt x="198" y="376"/>
                    <a:pt x="242" y="376"/>
                    <a:pt x="278" y="376"/>
                  </a:cubicBezTo>
                  <a:cubicBezTo>
                    <a:pt x="349" y="359"/>
                    <a:pt x="430" y="287"/>
                    <a:pt x="439" y="207"/>
                  </a:cubicBezTo>
                  <a:cubicBezTo>
                    <a:pt x="448" y="171"/>
                    <a:pt x="448" y="136"/>
                    <a:pt x="412" y="100"/>
                  </a:cubicBezTo>
                  <a:cubicBezTo>
                    <a:pt x="344" y="29"/>
                    <a:pt x="274" y="0"/>
                    <a:pt x="2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5676479" y="4777134"/>
              <a:ext cx="33342" cy="24595"/>
            </a:xfrm>
            <a:custGeom>
              <a:rect b="b" l="l" r="r" t="t"/>
              <a:pathLst>
                <a:path extrusionOk="0" h="374" w="507">
                  <a:moveTo>
                    <a:pt x="209" y="1"/>
                  </a:moveTo>
                  <a:cubicBezTo>
                    <a:pt x="70" y="1"/>
                    <a:pt x="1" y="170"/>
                    <a:pt x="163" y="338"/>
                  </a:cubicBezTo>
                  <a:cubicBezTo>
                    <a:pt x="188" y="363"/>
                    <a:pt x="217" y="373"/>
                    <a:pt x="247" y="373"/>
                  </a:cubicBezTo>
                  <a:cubicBezTo>
                    <a:pt x="369" y="373"/>
                    <a:pt x="506" y="200"/>
                    <a:pt x="413" y="106"/>
                  </a:cubicBezTo>
                  <a:cubicBezTo>
                    <a:pt x="341" y="32"/>
                    <a:pt x="269" y="1"/>
                    <a:pt x="2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5694235" y="4707689"/>
              <a:ext cx="25845" cy="26502"/>
            </a:xfrm>
            <a:custGeom>
              <a:rect b="b" l="l" r="r" t="t"/>
              <a:pathLst>
                <a:path extrusionOk="0" h="403" w="393">
                  <a:moveTo>
                    <a:pt x="178" y="1"/>
                  </a:moveTo>
                  <a:cubicBezTo>
                    <a:pt x="152" y="1"/>
                    <a:pt x="125" y="7"/>
                    <a:pt x="98" y="21"/>
                  </a:cubicBezTo>
                  <a:cubicBezTo>
                    <a:pt x="36" y="56"/>
                    <a:pt x="0" y="137"/>
                    <a:pt x="18" y="217"/>
                  </a:cubicBezTo>
                  <a:cubicBezTo>
                    <a:pt x="12" y="312"/>
                    <a:pt x="100" y="402"/>
                    <a:pt x="193" y="402"/>
                  </a:cubicBezTo>
                  <a:cubicBezTo>
                    <a:pt x="231" y="402"/>
                    <a:pt x="270" y="387"/>
                    <a:pt x="303" y="351"/>
                  </a:cubicBezTo>
                  <a:cubicBezTo>
                    <a:pt x="366" y="279"/>
                    <a:pt x="393" y="172"/>
                    <a:pt x="330" y="83"/>
                  </a:cubicBezTo>
                  <a:cubicBezTo>
                    <a:pt x="293" y="33"/>
                    <a:pt x="238" y="1"/>
                    <a:pt x="1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5629656" y="4673229"/>
              <a:ext cx="31171" cy="22293"/>
            </a:xfrm>
            <a:custGeom>
              <a:rect b="b" l="l" r="r" t="t"/>
              <a:pathLst>
                <a:path extrusionOk="0" h="339" w="474">
                  <a:moveTo>
                    <a:pt x="243" y="1"/>
                  </a:moveTo>
                  <a:cubicBezTo>
                    <a:pt x="115" y="1"/>
                    <a:pt x="1" y="170"/>
                    <a:pt x="117" y="286"/>
                  </a:cubicBezTo>
                  <a:cubicBezTo>
                    <a:pt x="152" y="323"/>
                    <a:pt x="192" y="339"/>
                    <a:pt x="231" y="339"/>
                  </a:cubicBezTo>
                  <a:cubicBezTo>
                    <a:pt x="359" y="339"/>
                    <a:pt x="474" y="170"/>
                    <a:pt x="358" y="54"/>
                  </a:cubicBezTo>
                  <a:cubicBezTo>
                    <a:pt x="322" y="16"/>
                    <a:pt x="282" y="1"/>
                    <a:pt x="2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5626697" y="4754183"/>
              <a:ext cx="31237" cy="22359"/>
            </a:xfrm>
            <a:custGeom>
              <a:rect b="b" l="l" r="r" t="t"/>
              <a:pathLst>
                <a:path extrusionOk="0" h="340" w="475">
                  <a:moveTo>
                    <a:pt x="244" y="1"/>
                  </a:moveTo>
                  <a:cubicBezTo>
                    <a:pt x="115" y="1"/>
                    <a:pt x="1" y="170"/>
                    <a:pt x="117" y="286"/>
                  </a:cubicBezTo>
                  <a:cubicBezTo>
                    <a:pt x="153" y="323"/>
                    <a:pt x="193" y="339"/>
                    <a:pt x="232" y="339"/>
                  </a:cubicBezTo>
                  <a:cubicBezTo>
                    <a:pt x="360" y="339"/>
                    <a:pt x="474" y="170"/>
                    <a:pt x="358" y="54"/>
                  </a:cubicBezTo>
                  <a:cubicBezTo>
                    <a:pt x="323" y="17"/>
                    <a:pt x="282" y="1"/>
                    <a:pt x="2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5581452" y="4791799"/>
              <a:ext cx="33210" cy="24595"/>
            </a:xfrm>
            <a:custGeom>
              <a:rect b="b" l="l" r="r" t="t"/>
              <a:pathLst>
                <a:path extrusionOk="0" h="374" w="505">
                  <a:moveTo>
                    <a:pt x="206" y="1"/>
                  </a:moveTo>
                  <a:cubicBezTo>
                    <a:pt x="70" y="1"/>
                    <a:pt x="0" y="170"/>
                    <a:pt x="163" y="338"/>
                  </a:cubicBezTo>
                  <a:cubicBezTo>
                    <a:pt x="187" y="363"/>
                    <a:pt x="217" y="373"/>
                    <a:pt x="246" y="373"/>
                  </a:cubicBezTo>
                  <a:cubicBezTo>
                    <a:pt x="368" y="373"/>
                    <a:pt x="504" y="200"/>
                    <a:pt x="404" y="106"/>
                  </a:cubicBezTo>
                  <a:cubicBezTo>
                    <a:pt x="334" y="32"/>
                    <a:pt x="264" y="1"/>
                    <a:pt x="2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5580203" y="4714791"/>
              <a:ext cx="33407" cy="24727"/>
            </a:xfrm>
            <a:custGeom>
              <a:rect b="b" l="l" r="r" t="t"/>
              <a:pathLst>
                <a:path extrusionOk="0" h="376" w="508">
                  <a:moveTo>
                    <a:pt x="214" y="0"/>
                  </a:moveTo>
                  <a:cubicBezTo>
                    <a:pt x="72" y="0"/>
                    <a:pt x="0" y="170"/>
                    <a:pt x="164" y="341"/>
                  </a:cubicBezTo>
                  <a:cubicBezTo>
                    <a:pt x="189" y="365"/>
                    <a:pt x="217" y="376"/>
                    <a:pt x="247" y="376"/>
                  </a:cubicBezTo>
                  <a:cubicBezTo>
                    <a:pt x="370" y="376"/>
                    <a:pt x="507" y="200"/>
                    <a:pt x="414" y="100"/>
                  </a:cubicBezTo>
                  <a:cubicBezTo>
                    <a:pt x="343" y="29"/>
                    <a:pt x="273" y="0"/>
                    <a:pt x="2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5540351" y="4753920"/>
              <a:ext cx="33210" cy="24332"/>
            </a:xfrm>
            <a:custGeom>
              <a:rect b="b" l="l" r="r" t="t"/>
              <a:pathLst>
                <a:path extrusionOk="0" h="370" w="505">
                  <a:moveTo>
                    <a:pt x="207" y="1"/>
                  </a:moveTo>
                  <a:cubicBezTo>
                    <a:pt x="71" y="1"/>
                    <a:pt x="1" y="166"/>
                    <a:pt x="163" y="335"/>
                  </a:cubicBezTo>
                  <a:cubicBezTo>
                    <a:pt x="188" y="359"/>
                    <a:pt x="217" y="370"/>
                    <a:pt x="247" y="370"/>
                  </a:cubicBezTo>
                  <a:cubicBezTo>
                    <a:pt x="369" y="370"/>
                    <a:pt x="505" y="196"/>
                    <a:pt x="404" y="103"/>
                  </a:cubicBezTo>
                  <a:cubicBezTo>
                    <a:pt x="335" y="31"/>
                    <a:pt x="265" y="1"/>
                    <a:pt x="2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5522069" y="4686777"/>
              <a:ext cx="33407" cy="24727"/>
            </a:xfrm>
            <a:custGeom>
              <a:rect b="b" l="l" r="r" t="t"/>
              <a:pathLst>
                <a:path extrusionOk="0" h="376" w="508">
                  <a:moveTo>
                    <a:pt x="260" y="0"/>
                  </a:moveTo>
                  <a:cubicBezTo>
                    <a:pt x="138" y="0"/>
                    <a:pt x="0" y="176"/>
                    <a:pt x="94" y="276"/>
                  </a:cubicBezTo>
                  <a:cubicBezTo>
                    <a:pt x="164" y="347"/>
                    <a:pt x="235" y="376"/>
                    <a:pt x="293" y="376"/>
                  </a:cubicBezTo>
                  <a:cubicBezTo>
                    <a:pt x="435" y="376"/>
                    <a:pt x="507" y="206"/>
                    <a:pt x="343" y="35"/>
                  </a:cubicBezTo>
                  <a:cubicBezTo>
                    <a:pt x="319" y="11"/>
                    <a:pt x="290" y="0"/>
                    <a:pt x="2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4"/>
          <p:cNvGrpSpPr/>
          <p:nvPr/>
        </p:nvGrpSpPr>
        <p:grpSpPr>
          <a:xfrm rot="-1978960">
            <a:off x="8243860" y="1477641"/>
            <a:ext cx="854328" cy="1152914"/>
            <a:chOff x="1326575" y="1917600"/>
            <a:chExt cx="436125" cy="588550"/>
          </a:xfrm>
        </p:grpSpPr>
        <p:sp>
          <p:nvSpPr>
            <p:cNvPr id="107" name="Google Shape;107;p4"/>
            <p:cNvSpPr/>
            <p:nvPr/>
          </p:nvSpPr>
          <p:spPr>
            <a:xfrm>
              <a:off x="1326575" y="1917600"/>
              <a:ext cx="436125" cy="588550"/>
            </a:xfrm>
            <a:custGeom>
              <a:rect b="b" l="l" r="r" t="t"/>
              <a:pathLst>
                <a:path extrusionOk="0" h="23542" w="17445">
                  <a:moveTo>
                    <a:pt x="8948" y="365"/>
                  </a:moveTo>
                  <a:cubicBezTo>
                    <a:pt x="10920" y="365"/>
                    <a:pt x="12891" y="399"/>
                    <a:pt x="14863" y="465"/>
                  </a:cubicBezTo>
                  <a:cubicBezTo>
                    <a:pt x="15239" y="491"/>
                    <a:pt x="15640" y="541"/>
                    <a:pt x="16016" y="616"/>
                  </a:cubicBezTo>
                  <a:cubicBezTo>
                    <a:pt x="16592" y="741"/>
                    <a:pt x="16993" y="1242"/>
                    <a:pt x="16943" y="1819"/>
                  </a:cubicBezTo>
                  <a:cubicBezTo>
                    <a:pt x="16617" y="5528"/>
                    <a:pt x="16993" y="9237"/>
                    <a:pt x="16968" y="12947"/>
                  </a:cubicBezTo>
                  <a:cubicBezTo>
                    <a:pt x="16968" y="15578"/>
                    <a:pt x="16968" y="18235"/>
                    <a:pt x="16993" y="20867"/>
                  </a:cubicBezTo>
                  <a:cubicBezTo>
                    <a:pt x="16993" y="21318"/>
                    <a:pt x="16918" y="21744"/>
                    <a:pt x="16692" y="22120"/>
                  </a:cubicBezTo>
                  <a:cubicBezTo>
                    <a:pt x="16467" y="22521"/>
                    <a:pt x="16141" y="22821"/>
                    <a:pt x="15665" y="22821"/>
                  </a:cubicBezTo>
                  <a:cubicBezTo>
                    <a:pt x="13354" y="22867"/>
                    <a:pt x="11064" y="23158"/>
                    <a:pt x="8757" y="23158"/>
                  </a:cubicBezTo>
                  <a:cubicBezTo>
                    <a:pt x="8512" y="23158"/>
                    <a:pt x="8266" y="23155"/>
                    <a:pt x="8021" y="23147"/>
                  </a:cubicBezTo>
                  <a:cubicBezTo>
                    <a:pt x="6116" y="23097"/>
                    <a:pt x="4211" y="22897"/>
                    <a:pt x="2306" y="22847"/>
                  </a:cubicBezTo>
                  <a:cubicBezTo>
                    <a:pt x="1204" y="22821"/>
                    <a:pt x="602" y="22220"/>
                    <a:pt x="577" y="21092"/>
                  </a:cubicBezTo>
                  <a:cubicBezTo>
                    <a:pt x="552" y="19363"/>
                    <a:pt x="577" y="17659"/>
                    <a:pt x="552" y="15929"/>
                  </a:cubicBezTo>
                  <a:cubicBezTo>
                    <a:pt x="552" y="14551"/>
                    <a:pt x="552" y="13172"/>
                    <a:pt x="552" y="11794"/>
                  </a:cubicBezTo>
                  <a:lnTo>
                    <a:pt x="602" y="11794"/>
                  </a:lnTo>
                  <a:cubicBezTo>
                    <a:pt x="652" y="9463"/>
                    <a:pt x="727" y="7132"/>
                    <a:pt x="753" y="4801"/>
                  </a:cubicBezTo>
                  <a:cubicBezTo>
                    <a:pt x="778" y="3899"/>
                    <a:pt x="702" y="2972"/>
                    <a:pt x="627" y="2044"/>
                  </a:cubicBezTo>
                  <a:cubicBezTo>
                    <a:pt x="552" y="1242"/>
                    <a:pt x="878" y="716"/>
                    <a:pt x="1680" y="591"/>
                  </a:cubicBezTo>
                  <a:cubicBezTo>
                    <a:pt x="3108" y="340"/>
                    <a:pt x="4562" y="415"/>
                    <a:pt x="5991" y="390"/>
                  </a:cubicBezTo>
                  <a:cubicBezTo>
                    <a:pt x="6976" y="374"/>
                    <a:pt x="7962" y="365"/>
                    <a:pt x="8948" y="365"/>
                  </a:cubicBezTo>
                  <a:close/>
                  <a:moveTo>
                    <a:pt x="8515" y="1"/>
                  </a:moveTo>
                  <a:cubicBezTo>
                    <a:pt x="6922" y="1"/>
                    <a:pt x="5328" y="21"/>
                    <a:pt x="3735" y="64"/>
                  </a:cubicBezTo>
                  <a:cubicBezTo>
                    <a:pt x="2958" y="90"/>
                    <a:pt x="2181" y="64"/>
                    <a:pt x="1429" y="240"/>
                  </a:cubicBezTo>
                  <a:cubicBezTo>
                    <a:pt x="677" y="440"/>
                    <a:pt x="427" y="766"/>
                    <a:pt x="326" y="1518"/>
                  </a:cubicBezTo>
                  <a:cubicBezTo>
                    <a:pt x="201" y="2646"/>
                    <a:pt x="352" y="3774"/>
                    <a:pt x="352" y="4877"/>
                  </a:cubicBezTo>
                  <a:cubicBezTo>
                    <a:pt x="276" y="8335"/>
                    <a:pt x="176" y="11794"/>
                    <a:pt x="151" y="15253"/>
                  </a:cubicBezTo>
                  <a:cubicBezTo>
                    <a:pt x="151" y="17283"/>
                    <a:pt x="1" y="19338"/>
                    <a:pt x="251" y="21368"/>
                  </a:cubicBezTo>
                  <a:cubicBezTo>
                    <a:pt x="427" y="22721"/>
                    <a:pt x="928" y="23197"/>
                    <a:pt x="2131" y="23273"/>
                  </a:cubicBezTo>
                  <a:cubicBezTo>
                    <a:pt x="2432" y="23273"/>
                    <a:pt x="2732" y="23298"/>
                    <a:pt x="3033" y="23323"/>
                  </a:cubicBezTo>
                  <a:cubicBezTo>
                    <a:pt x="4933" y="23471"/>
                    <a:pt x="6833" y="23541"/>
                    <a:pt x="8733" y="23541"/>
                  </a:cubicBezTo>
                  <a:cubicBezTo>
                    <a:pt x="11019" y="23541"/>
                    <a:pt x="13304" y="23439"/>
                    <a:pt x="15590" y="23248"/>
                  </a:cubicBezTo>
                  <a:cubicBezTo>
                    <a:pt x="16291" y="23197"/>
                    <a:pt x="16793" y="22897"/>
                    <a:pt x="17068" y="22195"/>
                  </a:cubicBezTo>
                  <a:cubicBezTo>
                    <a:pt x="17319" y="21593"/>
                    <a:pt x="17369" y="20992"/>
                    <a:pt x="17394" y="20340"/>
                  </a:cubicBezTo>
                  <a:cubicBezTo>
                    <a:pt x="17419" y="17333"/>
                    <a:pt x="17444" y="14300"/>
                    <a:pt x="17294" y="10917"/>
                  </a:cubicBezTo>
                  <a:cubicBezTo>
                    <a:pt x="17394" y="8410"/>
                    <a:pt x="17119" y="5553"/>
                    <a:pt x="17269" y="2671"/>
                  </a:cubicBezTo>
                  <a:cubicBezTo>
                    <a:pt x="17294" y="2245"/>
                    <a:pt x="17244" y="1844"/>
                    <a:pt x="17194" y="1418"/>
                  </a:cubicBezTo>
                  <a:cubicBezTo>
                    <a:pt x="17144" y="841"/>
                    <a:pt x="16843" y="465"/>
                    <a:pt x="16291" y="290"/>
                  </a:cubicBezTo>
                  <a:cubicBezTo>
                    <a:pt x="15740" y="140"/>
                    <a:pt x="15189" y="90"/>
                    <a:pt x="14637" y="90"/>
                  </a:cubicBezTo>
                  <a:cubicBezTo>
                    <a:pt x="12597" y="33"/>
                    <a:pt x="10556" y="1"/>
                    <a:pt x="85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1587225" y="1987650"/>
              <a:ext cx="130350" cy="50175"/>
            </a:xfrm>
            <a:custGeom>
              <a:rect b="b" l="l" r="r" t="t"/>
              <a:pathLst>
                <a:path extrusionOk="0" h="2007" w="5214">
                  <a:moveTo>
                    <a:pt x="2657" y="445"/>
                  </a:moveTo>
                  <a:cubicBezTo>
                    <a:pt x="3134" y="471"/>
                    <a:pt x="3610" y="496"/>
                    <a:pt x="4086" y="571"/>
                  </a:cubicBezTo>
                  <a:cubicBezTo>
                    <a:pt x="4387" y="621"/>
                    <a:pt x="4662" y="796"/>
                    <a:pt x="4662" y="1122"/>
                  </a:cubicBezTo>
                  <a:cubicBezTo>
                    <a:pt x="4662" y="1448"/>
                    <a:pt x="4312" y="1448"/>
                    <a:pt x="4086" y="1473"/>
                  </a:cubicBezTo>
                  <a:cubicBezTo>
                    <a:pt x="3184" y="1573"/>
                    <a:pt x="2307" y="1648"/>
                    <a:pt x="1404" y="1648"/>
                  </a:cubicBezTo>
                  <a:cubicBezTo>
                    <a:pt x="1374" y="1648"/>
                    <a:pt x="1342" y="1649"/>
                    <a:pt x="1309" y="1649"/>
                  </a:cubicBezTo>
                  <a:cubicBezTo>
                    <a:pt x="961" y="1649"/>
                    <a:pt x="500" y="1628"/>
                    <a:pt x="477" y="1147"/>
                  </a:cubicBezTo>
                  <a:cubicBezTo>
                    <a:pt x="427" y="571"/>
                    <a:pt x="1003" y="596"/>
                    <a:pt x="1379" y="521"/>
                  </a:cubicBezTo>
                  <a:cubicBezTo>
                    <a:pt x="1780" y="445"/>
                    <a:pt x="2231" y="471"/>
                    <a:pt x="2657" y="445"/>
                  </a:cubicBezTo>
                  <a:close/>
                  <a:moveTo>
                    <a:pt x="2657" y="1"/>
                  </a:moveTo>
                  <a:cubicBezTo>
                    <a:pt x="2087" y="1"/>
                    <a:pt x="1517" y="70"/>
                    <a:pt x="953" y="195"/>
                  </a:cubicBezTo>
                  <a:cubicBezTo>
                    <a:pt x="427" y="320"/>
                    <a:pt x="1" y="821"/>
                    <a:pt x="51" y="1222"/>
                  </a:cubicBezTo>
                  <a:cubicBezTo>
                    <a:pt x="126" y="1774"/>
                    <a:pt x="602" y="1874"/>
                    <a:pt x="1053" y="1949"/>
                  </a:cubicBezTo>
                  <a:cubicBezTo>
                    <a:pt x="1252" y="1992"/>
                    <a:pt x="1450" y="2006"/>
                    <a:pt x="1647" y="2006"/>
                  </a:cubicBezTo>
                  <a:cubicBezTo>
                    <a:pt x="2064" y="2006"/>
                    <a:pt x="2470" y="1941"/>
                    <a:pt x="2845" y="1941"/>
                  </a:cubicBezTo>
                  <a:cubicBezTo>
                    <a:pt x="2917" y="1941"/>
                    <a:pt x="2989" y="1943"/>
                    <a:pt x="3058" y="1949"/>
                  </a:cubicBezTo>
                  <a:lnTo>
                    <a:pt x="3911" y="1949"/>
                  </a:lnTo>
                  <a:cubicBezTo>
                    <a:pt x="3986" y="1949"/>
                    <a:pt x="4086" y="1924"/>
                    <a:pt x="4161" y="1924"/>
                  </a:cubicBezTo>
                  <a:cubicBezTo>
                    <a:pt x="4637" y="1899"/>
                    <a:pt x="5038" y="1799"/>
                    <a:pt x="5139" y="1273"/>
                  </a:cubicBezTo>
                  <a:cubicBezTo>
                    <a:pt x="5214" y="846"/>
                    <a:pt x="4838" y="345"/>
                    <a:pt x="4362" y="220"/>
                  </a:cubicBezTo>
                  <a:cubicBezTo>
                    <a:pt x="3798" y="70"/>
                    <a:pt x="3228"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a:off x="1587225" y="2152950"/>
              <a:ext cx="130350" cy="49925"/>
            </a:xfrm>
            <a:custGeom>
              <a:rect b="b" l="l" r="r" t="t"/>
              <a:pathLst>
                <a:path extrusionOk="0" h="1997" w="5214">
                  <a:moveTo>
                    <a:pt x="2572" y="453"/>
                  </a:moveTo>
                  <a:cubicBezTo>
                    <a:pt x="3035" y="453"/>
                    <a:pt x="3498" y="484"/>
                    <a:pt x="3961" y="550"/>
                  </a:cubicBezTo>
                  <a:cubicBezTo>
                    <a:pt x="4136" y="575"/>
                    <a:pt x="4312" y="600"/>
                    <a:pt x="4462" y="726"/>
                  </a:cubicBezTo>
                  <a:cubicBezTo>
                    <a:pt x="4562" y="851"/>
                    <a:pt x="4687" y="951"/>
                    <a:pt x="4662" y="1127"/>
                  </a:cubicBezTo>
                  <a:cubicBezTo>
                    <a:pt x="4637" y="1327"/>
                    <a:pt x="4462" y="1377"/>
                    <a:pt x="4312" y="1402"/>
                  </a:cubicBezTo>
                  <a:cubicBezTo>
                    <a:pt x="3459" y="1503"/>
                    <a:pt x="2607" y="1578"/>
                    <a:pt x="1755" y="1653"/>
                  </a:cubicBezTo>
                  <a:cubicBezTo>
                    <a:pt x="1697" y="1657"/>
                    <a:pt x="1639" y="1659"/>
                    <a:pt x="1582" y="1659"/>
                  </a:cubicBezTo>
                  <a:cubicBezTo>
                    <a:pt x="1296" y="1659"/>
                    <a:pt x="1024" y="1607"/>
                    <a:pt x="753" y="1503"/>
                  </a:cubicBezTo>
                  <a:cubicBezTo>
                    <a:pt x="577" y="1427"/>
                    <a:pt x="452" y="1327"/>
                    <a:pt x="452" y="1127"/>
                  </a:cubicBezTo>
                  <a:cubicBezTo>
                    <a:pt x="427" y="901"/>
                    <a:pt x="552" y="776"/>
                    <a:pt x="728" y="701"/>
                  </a:cubicBezTo>
                  <a:cubicBezTo>
                    <a:pt x="928" y="625"/>
                    <a:pt x="1129" y="525"/>
                    <a:pt x="1329" y="525"/>
                  </a:cubicBezTo>
                  <a:cubicBezTo>
                    <a:pt x="1743" y="478"/>
                    <a:pt x="2157" y="453"/>
                    <a:pt x="2572" y="453"/>
                  </a:cubicBezTo>
                  <a:close/>
                  <a:moveTo>
                    <a:pt x="2533" y="0"/>
                  </a:moveTo>
                  <a:cubicBezTo>
                    <a:pt x="2021" y="0"/>
                    <a:pt x="1508" y="48"/>
                    <a:pt x="1003" y="174"/>
                  </a:cubicBezTo>
                  <a:cubicBezTo>
                    <a:pt x="452" y="300"/>
                    <a:pt x="1" y="801"/>
                    <a:pt x="51" y="1202"/>
                  </a:cubicBezTo>
                  <a:cubicBezTo>
                    <a:pt x="126" y="1778"/>
                    <a:pt x="602" y="1854"/>
                    <a:pt x="1053" y="1954"/>
                  </a:cubicBezTo>
                  <a:cubicBezTo>
                    <a:pt x="1232" y="1985"/>
                    <a:pt x="1411" y="1997"/>
                    <a:pt x="1589" y="1997"/>
                  </a:cubicBezTo>
                  <a:cubicBezTo>
                    <a:pt x="1985" y="1997"/>
                    <a:pt x="2377" y="1938"/>
                    <a:pt x="2758" y="1904"/>
                  </a:cubicBezTo>
                  <a:lnTo>
                    <a:pt x="4261" y="1904"/>
                  </a:lnTo>
                  <a:cubicBezTo>
                    <a:pt x="4687" y="1904"/>
                    <a:pt x="5038" y="1753"/>
                    <a:pt x="5114" y="1327"/>
                  </a:cubicBezTo>
                  <a:cubicBezTo>
                    <a:pt x="5214" y="826"/>
                    <a:pt x="4938" y="475"/>
                    <a:pt x="4512" y="275"/>
                  </a:cubicBezTo>
                  <a:cubicBezTo>
                    <a:pt x="4261" y="174"/>
                    <a:pt x="3986" y="124"/>
                    <a:pt x="3735" y="74"/>
                  </a:cubicBezTo>
                  <a:cubicBezTo>
                    <a:pt x="3338" y="30"/>
                    <a:pt x="2936" y="0"/>
                    <a:pt x="25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1586600" y="2323575"/>
              <a:ext cx="128475" cy="50025"/>
            </a:xfrm>
            <a:custGeom>
              <a:rect b="b" l="l" r="r" t="t"/>
              <a:pathLst>
                <a:path extrusionOk="0" h="2001" w="5139">
                  <a:moveTo>
                    <a:pt x="2261" y="466"/>
                  </a:moveTo>
                  <a:cubicBezTo>
                    <a:pt x="2397" y="466"/>
                    <a:pt x="2537" y="467"/>
                    <a:pt x="2682" y="467"/>
                  </a:cubicBezTo>
                  <a:cubicBezTo>
                    <a:pt x="3008" y="492"/>
                    <a:pt x="3459" y="517"/>
                    <a:pt x="3936" y="542"/>
                  </a:cubicBezTo>
                  <a:cubicBezTo>
                    <a:pt x="4211" y="567"/>
                    <a:pt x="4412" y="693"/>
                    <a:pt x="4562" y="918"/>
                  </a:cubicBezTo>
                  <a:cubicBezTo>
                    <a:pt x="4687" y="1119"/>
                    <a:pt x="4662" y="1344"/>
                    <a:pt x="4412" y="1394"/>
                  </a:cubicBezTo>
                  <a:cubicBezTo>
                    <a:pt x="3584" y="1481"/>
                    <a:pt x="2756" y="1638"/>
                    <a:pt x="1920" y="1638"/>
                  </a:cubicBezTo>
                  <a:cubicBezTo>
                    <a:pt x="1541" y="1638"/>
                    <a:pt x="1161" y="1606"/>
                    <a:pt x="778" y="1520"/>
                  </a:cubicBezTo>
                  <a:cubicBezTo>
                    <a:pt x="602" y="1470"/>
                    <a:pt x="402" y="1420"/>
                    <a:pt x="377" y="1169"/>
                  </a:cubicBezTo>
                  <a:cubicBezTo>
                    <a:pt x="377" y="868"/>
                    <a:pt x="527" y="743"/>
                    <a:pt x="778" y="643"/>
                  </a:cubicBezTo>
                  <a:cubicBezTo>
                    <a:pt x="1239" y="482"/>
                    <a:pt x="1716" y="466"/>
                    <a:pt x="2261" y="466"/>
                  </a:cubicBezTo>
                  <a:close/>
                  <a:moveTo>
                    <a:pt x="2556" y="0"/>
                  </a:moveTo>
                  <a:cubicBezTo>
                    <a:pt x="1980" y="0"/>
                    <a:pt x="1404" y="75"/>
                    <a:pt x="828" y="242"/>
                  </a:cubicBezTo>
                  <a:cubicBezTo>
                    <a:pt x="377" y="367"/>
                    <a:pt x="1" y="643"/>
                    <a:pt x="26" y="1169"/>
                  </a:cubicBezTo>
                  <a:cubicBezTo>
                    <a:pt x="26" y="1745"/>
                    <a:pt x="477" y="1846"/>
                    <a:pt x="928" y="1946"/>
                  </a:cubicBezTo>
                  <a:cubicBezTo>
                    <a:pt x="1114" y="1986"/>
                    <a:pt x="1303" y="2001"/>
                    <a:pt x="1494" y="2001"/>
                  </a:cubicBezTo>
                  <a:cubicBezTo>
                    <a:pt x="1893" y="2001"/>
                    <a:pt x="2300" y="1938"/>
                    <a:pt x="2707" y="1921"/>
                  </a:cubicBezTo>
                  <a:cubicBezTo>
                    <a:pt x="3042" y="1921"/>
                    <a:pt x="3387" y="1932"/>
                    <a:pt x="3736" y="1932"/>
                  </a:cubicBezTo>
                  <a:cubicBezTo>
                    <a:pt x="3910" y="1932"/>
                    <a:pt x="4086" y="1929"/>
                    <a:pt x="4261" y="1921"/>
                  </a:cubicBezTo>
                  <a:cubicBezTo>
                    <a:pt x="4612" y="1896"/>
                    <a:pt x="4988" y="1745"/>
                    <a:pt x="5063" y="1319"/>
                  </a:cubicBezTo>
                  <a:cubicBezTo>
                    <a:pt x="5139" y="868"/>
                    <a:pt x="4888" y="567"/>
                    <a:pt x="4562" y="317"/>
                  </a:cubicBezTo>
                  <a:cubicBezTo>
                    <a:pt x="4462" y="242"/>
                    <a:pt x="4311" y="217"/>
                    <a:pt x="4211" y="191"/>
                  </a:cubicBezTo>
                  <a:cubicBezTo>
                    <a:pt x="3660" y="69"/>
                    <a:pt x="3108" y="0"/>
                    <a:pt x="25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1379200" y="2235500"/>
              <a:ext cx="122225" cy="49650"/>
            </a:xfrm>
            <a:custGeom>
              <a:rect b="b" l="l" r="r" t="t"/>
              <a:pathLst>
                <a:path extrusionOk="0" h="1986" w="4889">
                  <a:moveTo>
                    <a:pt x="2586" y="405"/>
                  </a:moveTo>
                  <a:cubicBezTo>
                    <a:pt x="3017" y="405"/>
                    <a:pt x="3449" y="437"/>
                    <a:pt x="3886" y="506"/>
                  </a:cubicBezTo>
                  <a:cubicBezTo>
                    <a:pt x="4161" y="532"/>
                    <a:pt x="4562" y="557"/>
                    <a:pt x="4537" y="983"/>
                  </a:cubicBezTo>
                  <a:cubicBezTo>
                    <a:pt x="4512" y="1359"/>
                    <a:pt x="4211" y="1509"/>
                    <a:pt x="3861" y="1559"/>
                  </a:cubicBezTo>
                  <a:cubicBezTo>
                    <a:pt x="3409" y="1659"/>
                    <a:pt x="2933" y="1659"/>
                    <a:pt x="2482" y="1659"/>
                  </a:cubicBezTo>
                  <a:cubicBezTo>
                    <a:pt x="2031" y="1634"/>
                    <a:pt x="1555" y="1609"/>
                    <a:pt x="1104" y="1559"/>
                  </a:cubicBezTo>
                  <a:cubicBezTo>
                    <a:pt x="728" y="1534"/>
                    <a:pt x="477" y="1308"/>
                    <a:pt x="452" y="958"/>
                  </a:cubicBezTo>
                  <a:cubicBezTo>
                    <a:pt x="452" y="607"/>
                    <a:pt x="803" y="557"/>
                    <a:pt x="1054" y="532"/>
                  </a:cubicBezTo>
                  <a:cubicBezTo>
                    <a:pt x="1569" y="450"/>
                    <a:pt x="2077" y="405"/>
                    <a:pt x="2586" y="405"/>
                  </a:cubicBezTo>
                  <a:close/>
                  <a:moveTo>
                    <a:pt x="2587" y="0"/>
                  </a:moveTo>
                  <a:cubicBezTo>
                    <a:pt x="2007" y="0"/>
                    <a:pt x="1426" y="41"/>
                    <a:pt x="853" y="156"/>
                  </a:cubicBezTo>
                  <a:cubicBezTo>
                    <a:pt x="427" y="256"/>
                    <a:pt x="1" y="381"/>
                    <a:pt x="1" y="907"/>
                  </a:cubicBezTo>
                  <a:cubicBezTo>
                    <a:pt x="26" y="1434"/>
                    <a:pt x="352" y="1735"/>
                    <a:pt x="828" y="1860"/>
                  </a:cubicBezTo>
                  <a:cubicBezTo>
                    <a:pt x="1304" y="1985"/>
                    <a:pt x="1780" y="1935"/>
                    <a:pt x="2282" y="1960"/>
                  </a:cubicBezTo>
                  <a:cubicBezTo>
                    <a:pt x="2833" y="1935"/>
                    <a:pt x="3409" y="1985"/>
                    <a:pt x="3986" y="1860"/>
                  </a:cubicBezTo>
                  <a:cubicBezTo>
                    <a:pt x="4562" y="1735"/>
                    <a:pt x="4888" y="1359"/>
                    <a:pt x="4863" y="882"/>
                  </a:cubicBezTo>
                  <a:cubicBezTo>
                    <a:pt x="4838" y="381"/>
                    <a:pt x="4562" y="105"/>
                    <a:pt x="3886" y="55"/>
                  </a:cubicBezTo>
                  <a:cubicBezTo>
                    <a:pt x="3456" y="23"/>
                    <a:pt x="3022" y="0"/>
                    <a:pt x="25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1378575" y="2070425"/>
              <a:ext cx="122225" cy="48925"/>
            </a:xfrm>
            <a:custGeom>
              <a:rect b="b" l="l" r="r" t="t"/>
              <a:pathLst>
                <a:path extrusionOk="0" h="1957" w="4889">
                  <a:moveTo>
                    <a:pt x="2507" y="418"/>
                  </a:moveTo>
                  <a:cubicBezTo>
                    <a:pt x="3159" y="443"/>
                    <a:pt x="3635" y="393"/>
                    <a:pt x="4111" y="543"/>
                  </a:cubicBezTo>
                  <a:cubicBezTo>
                    <a:pt x="4312" y="618"/>
                    <a:pt x="4562" y="668"/>
                    <a:pt x="4562" y="944"/>
                  </a:cubicBezTo>
                  <a:cubicBezTo>
                    <a:pt x="4562" y="1220"/>
                    <a:pt x="4387" y="1420"/>
                    <a:pt x="4136" y="1495"/>
                  </a:cubicBezTo>
                  <a:cubicBezTo>
                    <a:pt x="3627" y="1614"/>
                    <a:pt x="3118" y="1665"/>
                    <a:pt x="2609" y="1665"/>
                  </a:cubicBezTo>
                  <a:cubicBezTo>
                    <a:pt x="2040" y="1665"/>
                    <a:pt x="1472" y="1601"/>
                    <a:pt x="903" y="1495"/>
                  </a:cubicBezTo>
                  <a:cubicBezTo>
                    <a:pt x="627" y="1445"/>
                    <a:pt x="477" y="1195"/>
                    <a:pt x="477" y="919"/>
                  </a:cubicBezTo>
                  <a:cubicBezTo>
                    <a:pt x="502" y="643"/>
                    <a:pt x="753" y="593"/>
                    <a:pt x="953" y="543"/>
                  </a:cubicBezTo>
                  <a:cubicBezTo>
                    <a:pt x="1530" y="418"/>
                    <a:pt x="2106" y="443"/>
                    <a:pt x="2507" y="418"/>
                  </a:cubicBezTo>
                  <a:close/>
                  <a:moveTo>
                    <a:pt x="2656" y="1"/>
                  </a:moveTo>
                  <a:cubicBezTo>
                    <a:pt x="2061" y="1"/>
                    <a:pt x="1465" y="50"/>
                    <a:pt x="878" y="167"/>
                  </a:cubicBezTo>
                  <a:cubicBezTo>
                    <a:pt x="452" y="242"/>
                    <a:pt x="1" y="393"/>
                    <a:pt x="26" y="919"/>
                  </a:cubicBezTo>
                  <a:cubicBezTo>
                    <a:pt x="51" y="1420"/>
                    <a:pt x="377" y="1721"/>
                    <a:pt x="853" y="1871"/>
                  </a:cubicBezTo>
                  <a:cubicBezTo>
                    <a:pt x="1104" y="1934"/>
                    <a:pt x="1354" y="1947"/>
                    <a:pt x="1586" y="1947"/>
                  </a:cubicBezTo>
                  <a:cubicBezTo>
                    <a:pt x="1741" y="1947"/>
                    <a:pt x="1887" y="1941"/>
                    <a:pt x="2019" y="1941"/>
                  </a:cubicBezTo>
                  <a:cubicBezTo>
                    <a:pt x="2085" y="1941"/>
                    <a:pt x="2148" y="1942"/>
                    <a:pt x="2206" y="1947"/>
                  </a:cubicBezTo>
                  <a:cubicBezTo>
                    <a:pt x="2507" y="1947"/>
                    <a:pt x="2778" y="1956"/>
                    <a:pt x="3033" y="1956"/>
                  </a:cubicBezTo>
                  <a:cubicBezTo>
                    <a:pt x="3351" y="1956"/>
                    <a:pt x="3643" y="1941"/>
                    <a:pt x="3936" y="1871"/>
                  </a:cubicBezTo>
                  <a:cubicBezTo>
                    <a:pt x="4537" y="1746"/>
                    <a:pt x="4888" y="1395"/>
                    <a:pt x="4888" y="919"/>
                  </a:cubicBezTo>
                  <a:cubicBezTo>
                    <a:pt x="4888" y="418"/>
                    <a:pt x="4587" y="117"/>
                    <a:pt x="3911" y="67"/>
                  </a:cubicBezTo>
                  <a:cubicBezTo>
                    <a:pt x="3495" y="25"/>
                    <a:pt x="3076" y="1"/>
                    <a:pt x="2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1377325" y="2406625"/>
              <a:ext cx="125975" cy="48375"/>
            </a:xfrm>
            <a:custGeom>
              <a:rect b="b" l="l" r="r" t="t"/>
              <a:pathLst>
                <a:path extrusionOk="0" h="1935" w="5039">
                  <a:moveTo>
                    <a:pt x="2692" y="384"/>
                  </a:moveTo>
                  <a:cubicBezTo>
                    <a:pt x="3221" y="384"/>
                    <a:pt x="3754" y="434"/>
                    <a:pt x="4286" y="529"/>
                  </a:cubicBezTo>
                  <a:cubicBezTo>
                    <a:pt x="4512" y="579"/>
                    <a:pt x="4713" y="704"/>
                    <a:pt x="4687" y="955"/>
                  </a:cubicBezTo>
                  <a:cubicBezTo>
                    <a:pt x="4662" y="1230"/>
                    <a:pt x="4487" y="1406"/>
                    <a:pt x="4236" y="1506"/>
                  </a:cubicBezTo>
                  <a:cubicBezTo>
                    <a:pt x="3863" y="1613"/>
                    <a:pt x="3476" y="1644"/>
                    <a:pt x="3095" y="1644"/>
                  </a:cubicBezTo>
                  <a:cubicBezTo>
                    <a:pt x="2940" y="1644"/>
                    <a:pt x="2785" y="1639"/>
                    <a:pt x="2632" y="1631"/>
                  </a:cubicBezTo>
                  <a:cubicBezTo>
                    <a:pt x="2206" y="1606"/>
                    <a:pt x="1780" y="1606"/>
                    <a:pt x="1354" y="1556"/>
                  </a:cubicBezTo>
                  <a:cubicBezTo>
                    <a:pt x="1078" y="1531"/>
                    <a:pt x="803" y="1456"/>
                    <a:pt x="677" y="1180"/>
                  </a:cubicBezTo>
                  <a:cubicBezTo>
                    <a:pt x="552" y="905"/>
                    <a:pt x="577" y="679"/>
                    <a:pt x="928" y="579"/>
                  </a:cubicBezTo>
                  <a:cubicBezTo>
                    <a:pt x="1510" y="446"/>
                    <a:pt x="2099" y="384"/>
                    <a:pt x="2692" y="384"/>
                  </a:cubicBezTo>
                  <a:close/>
                  <a:moveTo>
                    <a:pt x="2617" y="0"/>
                  </a:moveTo>
                  <a:cubicBezTo>
                    <a:pt x="2023" y="0"/>
                    <a:pt x="1432" y="50"/>
                    <a:pt x="853" y="203"/>
                  </a:cubicBezTo>
                  <a:cubicBezTo>
                    <a:pt x="251" y="328"/>
                    <a:pt x="1" y="779"/>
                    <a:pt x="226" y="1230"/>
                  </a:cubicBezTo>
                  <a:cubicBezTo>
                    <a:pt x="402" y="1581"/>
                    <a:pt x="677" y="1882"/>
                    <a:pt x="1129" y="1882"/>
                  </a:cubicBezTo>
                  <a:cubicBezTo>
                    <a:pt x="1580" y="1907"/>
                    <a:pt x="2031" y="1907"/>
                    <a:pt x="2482" y="1907"/>
                  </a:cubicBezTo>
                  <a:cubicBezTo>
                    <a:pt x="2744" y="1917"/>
                    <a:pt x="3006" y="1934"/>
                    <a:pt x="3267" y="1934"/>
                  </a:cubicBezTo>
                  <a:cubicBezTo>
                    <a:pt x="3679" y="1934"/>
                    <a:pt x="4088" y="1891"/>
                    <a:pt x="4487" y="1707"/>
                  </a:cubicBezTo>
                  <a:cubicBezTo>
                    <a:pt x="4838" y="1531"/>
                    <a:pt x="5038" y="1281"/>
                    <a:pt x="5013" y="854"/>
                  </a:cubicBezTo>
                  <a:cubicBezTo>
                    <a:pt x="4988" y="453"/>
                    <a:pt x="4763" y="203"/>
                    <a:pt x="4362" y="103"/>
                  </a:cubicBezTo>
                  <a:cubicBezTo>
                    <a:pt x="4061" y="52"/>
                    <a:pt x="3760" y="27"/>
                    <a:pt x="3459" y="27"/>
                  </a:cubicBezTo>
                  <a:cubicBezTo>
                    <a:pt x="3178" y="11"/>
                    <a:pt x="2897" y="0"/>
                    <a:pt x="26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1375450" y="1988125"/>
              <a:ext cx="132225" cy="49525"/>
            </a:xfrm>
            <a:custGeom>
              <a:rect b="b" l="l" r="r" t="t"/>
              <a:pathLst>
                <a:path extrusionOk="0" h="1981" w="5289">
                  <a:moveTo>
                    <a:pt x="2607" y="0"/>
                  </a:moveTo>
                  <a:cubicBezTo>
                    <a:pt x="1980" y="0"/>
                    <a:pt x="1354" y="0"/>
                    <a:pt x="777" y="226"/>
                  </a:cubicBezTo>
                  <a:cubicBezTo>
                    <a:pt x="301" y="401"/>
                    <a:pt x="1" y="752"/>
                    <a:pt x="51" y="1254"/>
                  </a:cubicBezTo>
                  <a:cubicBezTo>
                    <a:pt x="101" y="1755"/>
                    <a:pt x="502" y="1880"/>
                    <a:pt x="953" y="1905"/>
                  </a:cubicBezTo>
                  <a:cubicBezTo>
                    <a:pt x="1855" y="1930"/>
                    <a:pt x="2757" y="1980"/>
                    <a:pt x="3635" y="1980"/>
                  </a:cubicBezTo>
                  <a:cubicBezTo>
                    <a:pt x="3960" y="1980"/>
                    <a:pt x="4286" y="1905"/>
                    <a:pt x="4587" y="1805"/>
                  </a:cubicBezTo>
                  <a:cubicBezTo>
                    <a:pt x="5163" y="1629"/>
                    <a:pt x="5289" y="1053"/>
                    <a:pt x="4888" y="602"/>
                  </a:cubicBezTo>
                  <a:cubicBezTo>
                    <a:pt x="4662" y="351"/>
                    <a:pt x="4387" y="201"/>
                    <a:pt x="4061" y="126"/>
                  </a:cubicBezTo>
                  <a:cubicBezTo>
                    <a:pt x="3585" y="51"/>
                    <a:pt x="3108" y="0"/>
                    <a:pt x="26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1374200" y="2152900"/>
              <a:ext cx="134100" cy="49650"/>
            </a:xfrm>
            <a:custGeom>
              <a:rect b="b" l="l" r="r" t="t"/>
              <a:pathLst>
                <a:path extrusionOk="0" h="1986" w="5364">
                  <a:moveTo>
                    <a:pt x="2501" y="1"/>
                  </a:moveTo>
                  <a:cubicBezTo>
                    <a:pt x="1948" y="1"/>
                    <a:pt x="1400" y="68"/>
                    <a:pt x="853" y="226"/>
                  </a:cubicBezTo>
                  <a:cubicBezTo>
                    <a:pt x="351" y="352"/>
                    <a:pt x="0" y="878"/>
                    <a:pt x="76" y="1279"/>
                  </a:cubicBezTo>
                  <a:cubicBezTo>
                    <a:pt x="176" y="1780"/>
                    <a:pt x="577" y="1906"/>
                    <a:pt x="1028" y="1906"/>
                  </a:cubicBezTo>
                  <a:cubicBezTo>
                    <a:pt x="1187" y="1914"/>
                    <a:pt x="1345" y="1917"/>
                    <a:pt x="1504" y="1917"/>
                  </a:cubicBezTo>
                  <a:cubicBezTo>
                    <a:pt x="1822" y="1917"/>
                    <a:pt x="2139" y="1906"/>
                    <a:pt x="2457" y="1906"/>
                  </a:cubicBezTo>
                  <a:cubicBezTo>
                    <a:pt x="2851" y="1934"/>
                    <a:pt x="3246" y="1986"/>
                    <a:pt x="3640" y="1986"/>
                  </a:cubicBezTo>
                  <a:cubicBezTo>
                    <a:pt x="3947" y="1986"/>
                    <a:pt x="4255" y="1954"/>
                    <a:pt x="4562" y="1856"/>
                  </a:cubicBezTo>
                  <a:cubicBezTo>
                    <a:pt x="5239" y="1630"/>
                    <a:pt x="5364" y="1054"/>
                    <a:pt x="4863" y="527"/>
                  </a:cubicBezTo>
                  <a:cubicBezTo>
                    <a:pt x="4537" y="201"/>
                    <a:pt x="4136" y="151"/>
                    <a:pt x="3735" y="101"/>
                  </a:cubicBezTo>
                  <a:cubicBezTo>
                    <a:pt x="3320" y="37"/>
                    <a:pt x="2909" y="1"/>
                    <a:pt x="25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1377325" y="2323175"/>
              <a:ext cx="129100" cy="50250"/>
            </a:xfrm>
            <a:custGeom>
              <a:rect b="b" l="l" r="r" t="t"/>
              <a:pathLst>
                <a:path extrusionOk="0" h="2010" w="5164">
                  <a:moveTo>
                    <a:pt x="2545" y="1"/>
                  </a:moveTo>
                  <a:cubicBezTo>
                    <a:pt x="1931" y="1"/>
                    <a:pt x="1317" y="95"/>
                    <a:pt x="702" y="283"/>
                  </a:cubicBezTo>
                  <a:cubicBezTo>
                    <a:pt x="251" y="433"/>
                    <a:pt x="1" y="809"/>
                    <a:pt x="51" y="1285"/>
                  </a:cubicBezTo>
                  <a:cubicBezTo>
                    <a:pt x="101" y="1786"/>
                    <a:pt x="527" y="1912"/>
                    <a:pt x="928" y="1937"/>
                  </a:cubicBezTo>
                  <a:cubicBezTo>
                    <a:pt x="1087" y="1945"/>
                    <a:pt x="1245" y="1948"/>
                    <a:pt x="1405" y="1948"/>
                  </a:cubicBezTo>
                  <a:cubicBezTo>
                    <a:pt x="1724" y="1948"/>
                    <a:pt x="2048" y="1937"/>
                    <a:pt x="2382" y="1937"/>
                  </a:cubicBezTo>
                  <a:cubicBezTo>
                    <a:pt x="2781" y="1953"/>
                    <a:pt x="3181" y="2010"/>
                    <a:pt x="3581" y="2010"/>
                  </a:cubicBezTo>
                  <a:cubicBezTo>
                    <a:pt x="3808" y="2010"/>
                    <a:pt x="4034" y="1991"/>
                    <a:pt x="4261" y="1937"/>
                  </a:cubicBezTo>
                  <a:cubicBezTo>
                    <a:pt x="4662" y="1862"/>
                    <a:pt x="5063" y="1736"/>
                    <a:pt x="5114" y="1235"/>
                  </a:cubicBezTo>
                  <a:cubicBezTo>
                    <a:pt x="5164" y="734"/>
                    <a:pt x="4813" y="408"/>
                    <a:pt x="4387" y="283"/>
                  </a:cubicBezTo>
                  <a:cubicBezTo>
                    <a:pt x="3773" y="95"/>
                    <a:pt x="3159" y="1"/>
                    <a:pt x="25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1586600" y="2235375"/>
              <a:ext cx="127225" cy="48825"/>
            </a:xfrm>
            <a:custGeom>
              <a:rect b="b" l="l" r="r" t="t"/>
              <a:pathLst>
                <a:path extrusionOk="0" h="1953" w="5089">
                  <a:moveTo>
                    <a:pt x="1945" y="1"/>
                  </a:moveTo>
                  <a:cubicBezTo>
                    <a:pt x="1518" y="1"/>
                    <a:pt x="1094" y="41"/>
                    <a:pt x="677" y="211"/>
                  </a:cubicBezTo>
                  <a:cubicBezTo>
                    <a:pt x="101" y="436"/>
                    <a:pt x="1" y="1063"/>
                    <a:pt x="427" y="1514"/>
                  </a:cubicBezTo>
                  <a:cubicBezTo>
                    <a:pt x="627" y="1740"/>
                    <a:pt x="903" y="1815"/>
                    <a:pt x="1179" y="1890"/>
                  </a:cubicBezTo>
                  <a:cubicBezTo>
                    <a:pt x="1429" y="1940"/>
                    <a:pt x="1680" y="1953"/>
                    <a:pt x="1931" y="1953"/>
                  </a:cubicBezTo>
                  <a:cubicBezTo>
                    <a:pt x="2181" y="1953"/>
                    <a:pt x="2432" y="1940"/>
                    <a:pt x="2682" y="1940"/>
                  </a:cubicBezTo>
                  <a:lnTo>
                    <a:pt x="3735" y="1940"/>
                  </a:lnTo>
                  <a:cubicBezTo>
                    <a:pt x="4036" y="1940"/>
                    <a:pt x="4311" y="1890"/>
                    <a:pt x="4562" y="1714"/>
                  </a:cubicBezTo>
                  <a:cubicBezTo>
                    <a:pt x="4888" y="1489"/>
                    <a:pt x="5088" y="1213"/>
                    <a:pt x="5038" y="812"/>
                  </a:cubicBezTo>
                  <a:cubicBezTo>
                    <a:pt x="4988" y="436"/>
                    <a:pt x="4687" y="286"/>
                    <a:pt x="4362" y="211"/>
                  </a:cubicBezTo>
                  <a:cubicBezTo>
                    <a:pt x="3936" y="135"/>
                    <a:pt x="3535" y="35"/>
                    <a:pt x="3134" y="35"/>
                  </a:cubicBezTo>
                  <a:cubicBezTo>
                    <a:pt x="2737" y="35"/>
                    <a:pt x="2340" y="1"/>
                    <a:pt x="19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1587225" y="2070350"/>
              <a:ext cx="125975" cy="49150"/>
            </a:xfrm>
            <a:custGeom>
              <a:rect b="b" l="l" r="r" t="t"/>
              <a:pathLst>
                <a:path extrusionOk="0" h="1966" w="5039">
                  <a:moveTo>
                    <a:pt x="1926" y="0"/>
                  </a:moveTo>
                  <a:cubicBezTo>
                    <a:pt x="1499" y="0"/>
                    <a:pt x="1073" y="43"/>
                    <a:pt x="652" y="195"/>
                  </a:cubicBezTo>
                  <a:cubicBezTo>
                    <a:pt x="151" y="396"/>
                    <a:pt x="1" y="947"/>
                    <a:pt x="276" y="1398"/>
                  </a:cubicBezTo>
                  <a:cubicBezTo>
                    <a:pt x="477" y="1674"/>
                    <a:pt x="778" y="1799"/>
                    <a:pt x="1104" y="1874"/>
                  </a:cubicBezTo>
                  <a:cubicBezTo>
                    <a:pt x="1396" y="1944"/>
                    <a:pt x="1688" y="1959"/>
                    <a:pt x="2011" y="1959"/>
                  </a:cubicBezTo>
                  <a:cubicBezTo>
                    <a:pt x="2269" y="1959"/>
                    <a:pt x="2546" y="1950"/>
                    <a:pt x="2858" y="1950"/>
                  </a:cubicBezTo>
                  <a:cubicBezTo>
                    <a:pt x="3020" y="1950"/>
                    <a:pt x="3219" y="1966"/>
                    <a:pt x="3436" y="1966"/>
                  </a:cubicBezTo>
                  <a:cubicBezTo>
                    <a:pt x="3689" y="1966"/>
                    <a:pt x="3966" y="1944"/>
                    <a:pt x="4236" y="1849"/>
                  </a:cubicBezTo>
                  <a:cubicBezTo>
                    <a:pt x="4687" y="1724"/>
                    <a:pt x="4988" y="1398"/>
                    <a:pt x="5013" y="922"/>
                  </a:cubicBezTo>
                  <a:cubicBezTo>
                    <a:pt x="5038" y="421"/>
                    <a:pt x="4637" y="270"/>
                    <a:pt x="4236" y="195"/>
                  </a:cubicBezTo>
                  <a:cubicBezTo>
                    <a:pt x="3961" y="120"/>
                    <a:pt x="3660" y="70"/>
                    <a:pt x="3384" y="70"/>
                  </a:cubicBezTo>
                  <a:cubicBezTo>
                    <a:pt x="2903" y="56"/>
                    <a:pt x="2414" y="0"/>
                    <a:pt x="19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1587850" y="2406325"/>
              <a:ext cx="123475" cy="49875"/>
            </a:xfrm>
            <a:custGeom>
              <a:rect b="b" l="l" r="r" t="t"/>
              <a:pathLst>
                <a:path extrusionOk="0" h="1995" w="4939">
                  <a:moveTo>
                    <a:pt x="2261" y="0"/>
                  </a:moveTo>
                  <a:cubicBezTo>
                    <a:pt x="1850" y="0"/>
                    <a:pt x="1439" y="24"/>
                    <a:pt x="1028" y="64"/>
                  </a:cubicBezTo>
                  <a:cubicBezTo>
                    <a:pt x="352" y="140"/>
                    <a:pt x="101" y="365"/>
                    <a:pt x="51" y="866"/>
                  </a:cubicBezTo>
                  <a:cubicBezTo>
                    <a:pt x="1" y="1318"/>
                    <a:pt x="327" y="1694"/>
                    <a:pt x="903" y="1844"/>
                  </a:cubicBezTo>
                  <a:cubicBezTo>
                    <a:pt x="1429" y="1994"/>
                    <a:pt x="2006" y="1944"/>
                    <a:pt x="2557" y="1969"/>
                  </a:cubicBezTo>
                  <a:cubicBezTo>
                    <a:pt x="3058" y="1944"/>
                    <a:pt x="3560" y="1944"/>
                    <a:pt x="4036" y="1894"/>
                  </a:cubicBezTo>
                  <a:cubicBezTo>
                    <a:pt x="4487" y="1844"/>
                    <a:pt x="4888" y="1368"/>
                    <a:pt x="4913" y="967"/>
                  </a:cubicBezTo>
                  <a:cubicBezTo>
                    <a:pt x="4938" y="415"/>
                    <a:pt x="4537" y="265"/>
                    <a:pt x="4111" y="190"/>
                  </a:cubicBezTo>
                  <a:cubicBezTo>
                    <a:pt x="3495" y="54"/>
                    <a:pt x="2878" y="0"/>
                    <a:pt x="22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 name="Google Shape;120;p4"/>
          <p:cNvGrpSpPr/>
          <p:nvPr/>
        </p:nvGrpSpPr>
        <p:grpSpPr>
          <a:xfrm rot="-7199276">
            <a:off x="176167" y="719404"/>
            <a:ext cx="382812" cy="1087745"/>
            <a:chOff x="2114525" y="3893292"/>
            <a:chExt cx="382825" cy="1087784"/>
          </a:xfrm>
        </p:grpSpPr>
        <p:sp>
          <p:nvSpPr>
            <p:cNvPr id="121" name="Google Shape;121;p4"/>
            <p:cNvSpPr/>
            <p:nvPr/>
          </p:nvSpPr>
          <p:spPr>
            <a:xfrm>
              <a:off x="2244195" y="3981762"/>
              <a:ext cx="40675" cy="10504"/>
            </a:xfrm>
            <a:custGeom>
              <a:rect b="b" l="l" r="r" t="t"/>
              <a:pathLst>
                <a:path extrusionOk="0" h="180" w="697">
                  <a:moveTo>
                    <a:pt x="36" y="1"/>
                  </a:moveTo>
                  <a:cubicBezTo>
                    <a:pt x="27" y="54"/>
                    <a:pt x="9" y="117"/>
                    <a:pt x="0" y="179"/>
                  </a:cubicBezTo>
                  <a:lnTo>
                    <a:pt x="678" y="179"/>
                  </a:lnTo>
                  <a:cubicBezTo>
                    <a:pt x="687" y="143"/>
                    <a:pt x="687" y="108"/>
                    <a:pt x="696" y="72"/>
                  </a:cubicBezTo>
                  <a:cubicBezTo>
                    <a:pt x="473" y="36"/>
                    <a:pt x="259" y="10"/>
                    <a:pt x="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2250965" y="3893292"/>
              <a:ext cx="47386" cy="72889"/>
            </a:xfrm>
            <a:custGeom>
              <a:rect b="b" l="l" r="r" t="t"/>
              <a:pathLst>
                <a:path extrusionOk="0" h="1249" w="812">
                  <a:moveTo>
                    <a:pt x="548" y="1"/>
                  </a:moveTo>
                  <a:cubicBezTo>
                    <a:pt x="483" y="1"/>
                    <a:pt x="420" y="34"/>
                    <a:pt x="384" y="116"/>
                  </a:cubicBezTo>
                  <a:cubicBezTo>
                    <a:pt x="366" y="152"/>
                    <a:pt x="348" y="196"/>
                    <a:pt x="330" y="241"/>
                  </a:cubicBezTo>
                  <a:cubicBezTo>
                    <a:pt x="357" y="285"/>
                    <a:pt x="366" y="339"/>
                    <a:pt x="321" y="401"/>
                  </a:cubicBezTo>
                  <a:cubicBezTo>
                    <a:pt x="277" y="464"/>
                    <a:pt x="232" y="517"/>
                    <a:pt x="197" y="580"/>
                  </a:cubicBezTo>
                  <a:cubicBezTo>
                    <a:pt x="125" y="776"/>
                    <a:pt x="63" y="981"/>
                    <a:pt x="0" y="1178"/>
                  </a:cubicBezTo>
                  <a:cubicBezTo>
                    <a:pt x="205" y="1195"/>
                    <a:pt x="411" y="1222"/>
                    <a:pt x="616" y="1249"/>
                  </a:cubicBezTo>
                  <a:cubicBezTo>
                    <a:pt x="652" y="937"/>
                    <a:pt x="714" y="607"/>
                    <a:pt x="776" y="277"/>
                  </a:cubicBezTo>
                  <a:cubicBezTo>
                    <a:pt x="812" y="129"/>
                    <a:pt x="675" y="1"/>
                    <a:pt x="5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2460818" y="3928656"/>
              <a:ext cx="31746" cy="63610"/>
            </a:xfrm>
            <a:custGeom>
              <a:rect b="b" l="l" r="r" t="t"/>
              <a:pathLst>
                <a:path extrusionOk="0" h="1090" w="544">
                  <a:moveTo>
                    <a:pt x="209" y="0"/>
                  </a:moveTo>
                  <a:cubicBezTo>
                    <a:pt x="104" y="0"/>
                    <a:pt x="1" y="82"/>
                    <a:pt x="44" y="206"/>
                  </a:cubicBezTo>
                  <a:cubicBezTo>
                    <a:pt x="133" y="500"/>
                    <a:pt x="187" y="795"/>
                    <a:pt x="205" y="1089"/>
                  </a:cubicBezTo>
                  <a:lnTo>
                    <a:pt x="544" y="1089"/>
                  </a:lnTo>
                  <a:cubicBezTo>
                    <a:pt x="526" y="759"/>
                    <a:pt x="472" y="438"/>
                    <a:pt x="374" y="117"/>
                  </a:cubicBezTo>
                  <a:cubicBezTo>
                    <a:pt x="346" y="35"/>
                    <a:pt x="277" y="0"/>
                    <a:pt x="2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2364937" y="4577358"/>
              <a:ext cx="10504" cy="7353"/>
            </a:xfrm>
            <a:custGeom>
              <a:rect b="b" l="l" r="r" t="t"/>
              <a:pathLst>
                <a:path extrusionOk="0" h="126" w="180">
                  <a:moveTo>
                    <a:pt x="108" y="0"/>
                  </a:moveTo>
                  <a:cubicBezTo>
                    <a:pt x="72" y="45"/>
                    <a:pt x="37" y="81"/>
                    <a:pt x="1" y="125"/>
                  </a:cubicBezTo>
                  <a:cubicBezTo>
                    <a:pt x="63" y="116"/>
                    <a:pt x="117" y="107"/>
                    <a:pt x="179" y="98"/>
                  </a:cubicBezTo>
                  <a:cubicBezTo>
                    <a:pt x="153" y="63"/>
                    <a:pt x="135" y="27"/>
                    <a:pt x="1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2309264" y="4547129"/>
              <a:ext cx="75515" cy="38224"/>
            </a:xfrm>
            <a:custGeom>
              <a:rect b="b" l="l" r="r" t="t"/>
              <a:pathLst>
                <a:path extrusionOk="0" h="655" w="1294">
                  <a:moveTo>
                    <a:pt x="812" y="1"/>
                  </a:moveTo>
                  <a:cubicBezTo>
                    <a:pt x="554" y="233"/>
                    <a:pt x="277" y="438"/>
                    <a:pt x="0" y="643"/>
                  </a:cubicBezTo>
                  <a:cubicBezTo>
                    <a:pt x="134" y="643"/>
                    <a:pt x="268" y="652"/>
                    <a:pt x="402" y="652"/>
                  </a:cubicBezTo>
                  <a:cubicBezTo>
                    <a:pt x="487" y="652"/>
                    <a:pt x="578" y="654"/>
                    <a:pt x="672" y="654"/>
                  </a:cubicBezTo>
                  <a:cubicBezTo>
                    <a:pt x="765" y="654"/>
                    <a:pt x="861" y="652"/>
                    <a:pt x="955" y="643"/>
                  </a:cubicBezTo>
                  <a:cubicBezTo>
                    <a:pt x="991" y="599"/>
                    <a:pt x="1026" y="563"/>
                    <a:pt x="1062" y="518"/>
                  </a:cubicBezTo>
                  <a:cubicBezTo>
                    <a:pt x="1089" y="545"/>
                    <a:pt x="1107" y="581"/>
                    <a:pt x="1133" y="616"/>
                  </a:cubicBezTo>
                  <a:cubicBezTo>
                    <a:pt x="1187" y="599"/>
                    <a:pt x="1240" y="590"/>
                    <a:pt x="1294" y="563"/>
                  </a:cubicBezTo>
                  <a:cubicBezTo>
                    <a:pt x="1142" y="367"/>
                    <a:pt x="973" y="179"/>
                    <a:pt x="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2391023" y="4385245"/>
              <a:ext cx="20834" cy="59408"/>
            </a:xfrm>
            <a:custGeom>
              <a:rect b="b" l="l" r="r" t="t"/>
              <a:pathLst>
                <a:path extrusionOk="0" h="1018" w="357">
                  <a:moveTo>
                    <a:pt x="321" y="0"/>
                  </a:moveTo>
                  <a:cubicBezTo>
                    <a:pt x="259" y="54"/>
                    <a:pt x="178" y="90"/>
                    <a:pt x="98" y="116"/>
                  </a:cubicBezTo>
                  <a:cubicBezTo>
                    <a:pt x="116" y="259"/>
                    <a:pt x="125" y="411"/>
                    <a:pt x="98" y="562"/>
                  </a:cubicBezTo>
                  <a:cubicBezTo>
                    <a:pt x="80" y="714"/>
                    <a:pt x="45" y="866"/>
                    <a:pt x="0" y="1017"/>
                  </a:cubicBezTo>
                  <a:cubicBezTo>
                    <a:pt x="98" y="991"/>
                    <a:pt x="196" y="955"/>
                    <a:pt x="294" y="919"/>
                  </a:cubicBezTo>
                  <a:cubicBezTo>
                    <a:pt x="321" y="803"/>
                    <a:pt x="348" y="687"/>
                    <a:pt x="348" y="562"/>
                  </a:cubicBezTo>
                  <a:cubicBezTo>
                    <a:pt x="357" y="375"/>
                    <a:pt x="348" y="188"/>
                    <a:pt x="3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2409230" y="4650247"/>
              <a:ext cx="28654" cy="45869"/>
            </a:xfrm>
            <a:custGeom>
              <a:rect b="b" l="l" r="r" t="t"/>
              <a:pathLst>
                <a:path extrusionOk="0" h="786" w="491">
                  <a:moveTo>
                    <a:pt x="295" y="0"/>
                  </a:moveTo>
                  <a:cubicBezTo>
                    <a:pt x="197" y="27"/>
                    <a:pt x="98" y="54"/>
                    <a:pt x="0" y="80"/>
                  </a:cubicBezTo>
                  <a:cubicBezTo>
                    <a:pt x="54" y="303"/>
                    <a:pt x="63" y="544"/>
                    <a:pt x="63" y="785"/>
                  </a:cubicBezTo>
                  <a:cubicBezTo>
                    <a:pt x="188" y="714"/>
                    <a:pt x="313" y="651"/>
                    <a:pt x="437" y="580"/>
                  </a:cubicBezTo>
                  <a:cubicBezTo>
                    <a:pt x="455" y="571"/>
                    <a:pt x="473" y="571"/>
                    <a:pt x="491" y="562"/>
                  </a:cubicBezTo>
                  <a:cubicBezTo>
                    <a:pt x="437" y="375"/>
                    <a:pt x="375" y="187"/>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2375908" y="4337859"/>
              <a:ext cx="29704" cy="34956"/>
            </a:xfrm>
            <a:custGeom>
              <a:rect b="b" l="l" r="r" t="t"/>
              <a:pathLst>
                <a:path extrusionOk="0" h="599" w="509">
                  <a:moveTo>
                    <a:pt x="0" y="1"/>
                  </a:moveTo>
                  <a:lnTo>
                    <a:pt x="0" y="1"/>
                  </a:lnTo>
                  <a:cubicBezTo>
                    <a:pt x="116" y="188"/>
                    <a:pt x="214" y="393"/>
                    <a:pt x="277" y="598"/>
                  </a:cubicBezTo>
                  <a:cubicBezTo>
                    <a:pt x="330" y="580"/>
                    <a:pt x="375" y="554"/>
                    <a:pt x="411" y="518"/>
                  </a:cubicBezTo>
                  <a:cubicBezTo>
                    <a:pt x="437" y="482"/>
                    <a:pt x="473" y="473"/>
                    <a:pt x="509" y="464"/>
                  </a:cubicBezTo>
                  <a:cubicBezTo>
                    <a:pt x="464" y="313"/>
                    <a:pt x="420" y="161"/>
                    <a:pt x="357" y="18"/>
                  </a:cubicBezTo>
                  <a:cubicBezTo>
                    <a:pt x="232" y="18"/>
                    <a:pt x="116" y="9"/>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2386296" y="4596091"/>
              <a:ext cx="31805" cy="39625"/>
            </a:xfrm>
            <a:custGeom>
              <a:rect b="b" l="l" r="r" t="t"/>
              <a:pathLst>
                <a:path extrusionOk="0" h="679" w="545">
                  <a:moveTo>
                    <a:pt x="179" y="0"/>
                  </a:moveTo>
                  <a:cubicBezTo>
                    <a:pt x="117" y="36"/>
                    <a:pt x="63" y="54"/>
                    <a:pt x="1" y="81"/>
                  </a:cubicBezTo>
                  <a:cubicBezTo>
                    <a:pt x="117" y="268"/>
                    <a:pt x="215" y="464"/>
                    <a:pt x="295" y="678"/>
                  </a:cubicBezTo>
                  <a:cubicBezTo>
                    <a:pt x="375" y="661"/>
                    <a:pt x="456" y="634"/>
                    <a:pt x="545" y="616"/>
                  </a:cubicBezTo>
                  <a:cubicBezTo>
                    <a:pt x="438" y="402"/>
                    <a:pt x="313" y="197"/>
                    <a:pt x="1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2218168" y="4603385"/>
              <a:ext cx="127569" cy="52638"/>
            </a:xfrm>
            <a:custGeom>
              <a:rect b="b" l="l" r="r" t="t"/>
              <a:pathLst>
                <a:path extrusionOk="0" h="902" w="2186">
                  <a:moveTo>
                    <a:pt x="1098" y="0"/>
                  </a:moveTo>
                  <a:cubicBezTo>
                    <a:pt x="1026" y="54"/>
                    <a:pt x="964" y="98"/>
                    <a:pt x="892" y="152"/>
                  </a:cubicBezTo>
                  <a:cubicBezTo>
                    <a:pt x="571" y="375"/>
                    <a:pt x="268" y="625"/>
                    <a:pt x="0" y="901"/>
                  </a:cubicBezTo>
                  <a:cubicBezTo>
                    <a:pt x="402" y="901"/>
                    <a:pt x="803" y="883"/>
                    <a:pt x="1214" y="857"/>
                  </a:cubicBezTo>
                  <a:cubicBezTo>
                    <a:pt x="1535" y="625"/>
                    <a:pt x="1847" y="411"/>
                    <a:pt x="2052" y="205"/>
                  </a:cubicBezTo>
                  <a:cubicBezTo>
                    <a:pt x="2097" y="152"/>
                    <a:pt x="2141" y="107"/>
                    <a:pt x="2186" y="63"/>
                  </a:cubicBezTo>
                  <a:cubicBezTo>
                    <a:pt x="1811" y="63"/>
                    <a:pt x="1437" y="18"/>
                    <a:pt x="10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2239527" y="3992208"/>
              <a:ext cx="44293" cy="36473"/>
            </a:xfrm>
            <a:custGeom>
              <a:rect b="b" l="l" r="r" t="t"/>
              <a:pathLst>
                <a:path extrusionOk="0" h="625" w="759">
                  <a:moveTo>
                    <a:pt x="80" y="0"/>
                  </a:moveTo>
                  <a:cubicBezTo>
                    <a:pt x="45" y="196"/>
                    <a:pt x="18" y="393"/>
                    <a:pt x="0" y="589"/>
                  </a:cubicBezTo>
                  <a:cubicBezTo>
                    <a:pt x="0" y="598"/>
                    <a:pt x="0" y="607"/>
                    <a:pt x="0" y="607"/>
                  </a:cubicBezTo>
                  <a:lnTo>
                    <a:pt x="27" y="607"/>
                  </a:lnTo>
                  <a:cubicBezTo>
                    <a:pt x="259" y="607"/>
                    <a:pt x="491" y="616"/>
                    <a:pt x="740" y="624"/>
                  </a:cubicBezTo>
                  <a:cubicBezTo>
                    <a:pt x="740" y="419"/>
                    <a:pt x="749" y="205"/>
                    <a:pt x="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2241569" y="4094217"/>
              <a:ext cx="91154" cy="172913"/>
            </a:xfrm>
            <a:custGeom>
              <a:rect b="b" l="l" r="r" t="t"/>
              <a:pathLst>
                <a:path extrusionOk="0" h="2963" w="1562">
                  <a:moveTo>
                    <a:pt x="1" y="1"/>
                  </a:moveTo>
                  <a:lnTo>
                    <a:pt x="1" y="1"/>
                  </a:lnTo>
                  <a:cubicBezTo>
                    <a:pt x="72" y="429"/>
                    <a:pt x="188" y="848"/>
                    <a:pt x="375" y="1267"/>
                  </a:cubicBezTo>
                  <a:cubicBezTo>
                    <a:pt x="581" y="1722"/>
                    <a:pt x="830" y="2133"/>
                    <a:pt x="1098" y="2525"/>
                  </a:cubicBezTo>
                  <a:cubicBezTo>
                    <a:pt x="920" y="2650"/>
                    <a:pt x="786" y="2802"/>
                    <a:pt x="670" y="2962"/>
                  </a:cubicBezTo>
                  <a:cubicBezTo>
                    <a:pt x="946" y="2730"/>
                    <a:pt x="1267" y="2534"/>
                    <a:pt x="1562" y="2338"/>
                  </a:cubicBezTo>
                  <a:cubicBezTo>
                    <a:pt x="1009" y="1562"/>
                    <a:pt x="393" y="78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2320702" y="4520051"/>
              <a:ext cx="22993" cy="32330"/>
            </a:xfrm>
            <a:custGeom>
              <a:rect b="b" l="l" r="r" t="t"/>
              <a:pathLst>
                <a:path extrusionOk="0" h="554" w="394">
                  <a:moveTo>
                    <a:pt x="126" y="1"/>
                  </a:moveTo>
                  <a:lnTo>
                    <a:pt x="126" y="1"/>
                  </a:lnTo>
                  <a:cubicBezTo>
                    <a:pt x="179" y="81"/>
                    <a:pt x="242" y="161"/>
                    <a:pt x="304" y="242"/>
                  </a:cubicBezTo>
                  <a:cubicBezTo>
                    <a:pt x="206" y="349"/>
                    <a:pt x="108" y="456"/>
                    <a:pt x="1" y="554"/>
                  </a:cubicBezTo>
                  <a:cubicBezTo>
                    <a:pt x="135" y="456"/>
                    <a:pt x="268" y="358"/>
                    <a:pt x="393" y="242"/>
                  </a:cubicBezTo>
                  <a:cubicBezTo>
                    <a:pt x="304" y="161"/>
                    <a:pt x="215" y="81"/>
                    <a:pt x="1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2285337" y="4132732"/>
              <a:ext cx="45869" cy="65127"/>
            </a:xfrm>
            <a:custGeom>
              <a:rect b="b" l="l" r="r" t="t"/>
              <a:pathLst>
                <a:path extrusionOk="0" h="1116" w="786">
                  <a:moveTo>
                    <a:pt x="0" y="1"/>
                  </a:moveTo>
                  <a:cubicBezTo>
                    <a:pt x="241" y="366"/>
                    <a:pt x="509" y="741"/>
                    <a:pt x="785" y="1116"/>
                  </a:cubicBezTo>
                  <a:cubicBezTo>
                    <a:pt x="571" y="777"/>
                    <a:pt x="402" y="438"/>
                    <a:pt x="268" y="90"/>
                  </a:cubicBezTo>
                  <a:cubicBezTo>
                    <a:pt x="178" y="63"/>
                    <a:pt x="89" y="36"/>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2244195" y="4047355"/>
              <a:ext cx="49487" cy="67228"/>
            </a:xfrm>
            <a:custGeom>
              <a:rect b="b" l="l" r="r" t="t"/>
              <a:pathLst>
                <a:path extrusionOk="0" h="1152" w="848">
                  <a:moveTo>
                    <a:pt x="0" y="1"/>
                  </a:moveTo>
                  <a:cubicBezTo>
                    <a:pt x="90" y="349"/>
                    <a:pt x="250" y="696"/>
                    <a:pt x="446" y="1044"/>
                  </a:cubicBezTo>
                  <a:cubicBezTo>
                    <a:pt x="469" y="1031"/>
                    <a:pt x="493" y="1024"/>
                    <a:pt x="519" y="1024"/>
                  </a:cubicBezTo>
                  <a:cubicBezTo>
                    <a:pt x="544" y="1024"/>
                    <a:pt x="571" y="1031"/>
                    <a:pt x="598" y="1044"/>
                  </a:cubicBezTo>
                  <a:cubicBezTo>
                    <a:pt x="678" y="1089"/>
                    <a:pt x="768" y="1125"/>
                    <a:pt x="848" y="1151"/>
                  </a:cubicBezTo>
                  <a:cubicBezTo>
                    <a:pt x="741" y="786"/>
                    <a:pt x="687" y="402"/>
                    <a:pt x="669" y="18"/>
                  </a:cubicBezTo>
                  <a:cubicBezTo>
                    <a:pt x="437" y="10"/>
                    <a:pt x="214"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2164012" y="4674173"/>
              <a:ext cx="96348" cy="111988"/>
            </a:xfrm>
            <a:custGeom>
              <a:rect b="b" l="l" r="r" t="t"/>
              <a:pathLst>
                <a:path extrusionOk="0" h="1919" w="1651">
                  <a:moveTo>
                    <a:pt x="661" y="1"/>
                  </a:moveTo>
                  <a:cubicBezTo>
                    <a:pt x="304" y="447"/>
                    <a:pt x="63" y="955"/>
                    <a:pt x="0" y="1544"/>
                  </a:cubicBezTo>
                  <a:cubicBezTo>
                    <a:pt x="36" y="1669"/>
                    <a:pt x="81" y="1794"/>
                    <a:pt x="161" y="1919"/>
                  </a:cubicBezTo>
                  <a:cubicBezTo>
                    <a:pt x="420" y="1856"/>
                    <a:pt x="687" y="1794"/>
                    <a:pt x="955" y="1713"/>
                  </a:cubicBezTo>
                  <a:cubicBezTo>
                    <a:pt x="955" y="1713"/>
                    <a:pt x="946" y="1704"/>
                    <a:pt x="946" y="1704"/>
                  </a:cubicBezTo>
                  <a:cubicBezTo>
                    <a:pt x="652" y="1009"/>
                    <a:pt x="1089" y="473"/>
                    <a:pt x="1651" y="18"/>
                  </a:cubicBezTo>
                  <a:lnTo>
                    <a:pt x="1651" y="18"/>
                  </a:lnTo>
                  <a:cubicBezTo>
                    <a:pt x="1348" y="27"/>
                    <a:pt x="1053" y="36"/>
                    <a:pt x="759" y="36"/>
                  </a:cubicBezTo>
                  <a:cubicBezTo>
                    <a:pt x="714" y="36"/>
                    <a:pt x="687" y="18"/>
                    <a:pt x="6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2186421" y="4795498"/>
              <a:ext cx="31280" cy="12780"/>
            </a:xfrm>
            <a:custGeom>
              <a:rect b="b" l="l" r="r" t="t"/>
              <a:pathLst>
                <a:path extrusionOk="0" h="219" w="536">
                  <a:moveTo>
                    <a:pt x="535" y="0"/>
                  </a:moveTo>
                  <a:lnTo>
                    <a:pt x="535" y="0"/>
                  </a:lnTo>
                  <a:cubicBezTo>
                    <a:pt x="357" y="45"/>
                    <a:pt x="179" y="89"/>
                    <a:pt x="0" y="134"/>
                  </a:cubicBezTo>
                  <a:cubicBezTo>
                    <a:pt x="68" y="193"/>
                    <a:pt x="142" y="218"/>
                    <a:pt x="213" y="218"/>
                  </a:cubicBezTo>
                  <a:cubicBezTo>
                    <a:pt x="346" y="218"/>
                    <a:pt x="471" y="128"/>
                    <a:pt x="5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2359743" y="4235850"/>
              <a:ext cx="137607" cy="578906"/>
            </a:xfrm>
            <a:custGeom>
              <a:rect b="b" l="l" r="r" t="t"/>
              <a:pathLst>
                <a:path extrusionOk="0" h="9920" w="2358">
                  <a:moveTo>
                    <a:pt x="1" y="0"/>
                  </a:moveTo>
                  <a:cubicBezTo>
                    <a:pt x="1" y="9"/>
                    <a:pt x="1" y="9"/>
                    <a:pt x="1" y="9"/>
                  </a:cubicBezTo>
                  <a:cubicBezTo>
                    <a:pt x="661" y="937"/>
                    <a:pt x="1232" y="1873"/>
                    <a:pt x="1232" y="2837"/>
                  </a:cubicBezTo>
                  <a:cubicBezTo>
                    <a:pt x="1241" y="3809"/>
                    <a:pt x="795" y="4523"/>
                    <a:pt x="179" y="5121"/>
                  </a:cubicBezTo>
                  <a:cubicBezTo>
                    <a:pt x="429" y="5370"/>
                    <a:pt x="670" y="5620"/>
                    <a:pt x="857" y="5906"/>
                  </a:cubicBezTo>
                  <a:cubicBezTo>
                    <a:pt x="1589" y="6994"/>
                    <a:pt x="2142" y="8511"/>
                    <a:pt x="1401" y="9733"/>
                  </a:cubicBezTo>
                  <a:cubicBezTo>
                    <a:pt x="1369" y="9789"/>
                    <a:pt x="1320" y="9812"/>
                    <a:pt x="1270" y="9812"/>
                  </a:cubicBezTo>
                  <a:cubicBezTo>
                    <a:pt x="1154" y="9812"/>
                    <a:pt x="1032" y="9686"/>
                    <a:pt x="1107" y="9554"/>
                  </a:cubicBezTo>
                  <a:cubicBezTo>
                    <a:pt x="1410" y="9073"/>
                    <a:pt x="1482" y="8537"/>
                    <a:pt x="1401" y="8002"/>
                  </a:cubicBezTo>
                  <a:lnTo>
                    <a:pt x="1401" y="8002"/>
                  </a:lnTo>
                  <a:cubicBezTo>
                    <a:pt x="1250" y="8091"/>
                    <a:pt x="1089" y="8181"/>
                    <a:pt x="920" y="8261"/>
                  </a:cubicBezTo>
                  <a:cubicBezTo>
                    <a:pt x="929" y="8413"/>
                    <a:pt x="929" y="8555"/>
                    <a:pt x="929" y="8707"/>
                  </a:cubicBezTo>
                  <a:cubicBezTo>
                    <a:pt x="929" y="8943"/>
                    <a:pt x="825" y="9093"/>
                    <a:pt x="950" y="9093"/>
                  </a:cubicBezTo>
                  <a:cubicBezTo>
                    <a:pt x="976" y="9093"/>
                    <a:pt x="1013" y="9087"/>
                    <a:pt x="1062" y="9073"/>
                  </a:cubicBezTo>
                  <a:lnTo>
                    <a:pt x="1062" y="9073"/>
                  </a:lnTo>
                  <a:cubicBezTo>
                    <a:pt x="679" y="9189"/>
                    <a:pt x="607" y="9849"/>
                    <a:pt x="1062" y="9911"/>
                  </a:cubicBezTo>
                  <a:cubicBezTo>
                    <a:pt x="1101" y="9917"/>
                    <a:pt x="1139" y="9919"/>
                    <a:pt x="1174" y="9919"/>
                  </a:cubicBezTo>
                  <a:cubicBezTo>
                    <a:pt x="2357" y="9919"/>
                    <a:pt x="1795" y="6984"/>
                    <a:pt x="1526" y="6361"/>
                  </a:cubicBezTo>
                  <a:cubicBezTo>
                    <a:pt x="1348" y="5950"/>
                    <a:pt x="1062" y="5522"/>
                    <a:pt x="741" y="5094"/>
                  </a:cubicBezTo>
                  <a:cubicBezTo>
                    <a:pt x="1143" y="4461"/>
                    <a:pt x="1437" y="3765"/>
                    <a:pt x="1526" y="3024"/>
                  </a:cubicBezTo>
                  <a:cubicBezTo>
                    <a:pt x="1678" y="1891"/>
                    <a:pt x="697" y="839"/>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2303020" y="4462277"/>
              <a:ext cx="97924" cy="59933"/>
            </a:xfrm>
            <a:custGeom>
              <a:rect b="b" l="l" r="r" t="t"/>
              <a:pathLst>
                <a:path extrusionOk="0" h="1027" w="1678">
                  <a:moveTo>
                    <a:pt x="1678" y="1"/>
                  </a:moveTo>
                  <a:cubicBezTo>
                    <a:pt x="1570" y="36"/>
                    <a:pt x="1472" y="63"/>
                    <a:pt x="1365" y="81"/>
                  </a:cubicBezTo>
                  <a:cubicBezTo>
                    <a:pt x="1303" y="215"/>
                    <a:pt x="1240" y="340"/>
                    <a:pt x="1169" y="465"/>
                  </a:cubicBezTo>
                  <a:cubicBezTo>
                    <a:pt x="1098" y="366"/>
                    <a:pt x="1017" y="259"/>
                    <a:pt x="946" y="152"/>
                  </a:cubicBezTo>
                  <a:cubicBezTo>
                    <a:pt x="751" y="180"/>
                    <a:pt x="552" y="194"/>
                    <a:pt x="354" y="194"/>
                  </a:cubicBezTo>
                  <a:cubicBezTo>
                    <a:pt x="236" y="194"/>
                    <a:pt x="117" y="189"/>
                    <a:pt x="0" y="179"/>
                  </a:cubicBezTo>
                  <a:lnTo>
                    <a:pt x="0" y="179"/>
                  </a:lnTo>
                  <a:cubicBezTo>
                    <a:pt x="286" y="473"/>
                    <a:pt x="607" y="750"/>
                    <a:pt x="919" y="1027"/>
                  </a:cubicBezTo>
                  <a:cubicBezTo>
                    <a:pt x="1231" y="732"/>
                    <a:pt x="1508" y="393"/>
                    <a:pt x="16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2261878" y="4384720"/>
              <a:ext cx="83860" cy="69154"/>
            </a:xfrm>
            <a:custGeom>
              <a:rect b="b" l="l" r="r" t="t"/>
              <a:pathLst>
                <a:path extrusionOk="0" h="1185" w="1437">
                  <a:moveTo>
                    <a:pt x="1" y="0"/>
                  </a:moveTo>
                  <a:cubicBezTo>
                    <a:pt x="81" y="402"/>
                    <a:pt x="215" y="794"/>
                    <a:pt x="384" y="1151"/>
                  </a:cubicBezTo>
                  <a:cubicBezTo>
                    <a:pt x="384" y="1151"/>
                    <a:pt x="393" y="1160"/>
                    <a:pt x="393" y="1160"/>
                  </a:cubicBezTo>
                  <a:cubicBezTo>
                    <a:pt x="420" y="1142"/>
                    <a:pt x="447" y="1142"/>
                    <a:pt x="482" y="1142"/>
                  </a:cubicBezTo>
                  <a:cubicBezTo>
                    <a:pt x="678" y="1170"/>
                    <a:pt x="876" y="1184"/>
                    <a:pt x="1076" y="1184"/>
                  </a:cubicBezTo>
                  <a:cubicBezTo>
                    <a:pt x="1196" y="1184"/>
                    <a:pt x="1316" y="1179"/>
                    <a:pt x="1437" y="1169"/>
                  </a:cubicBezTo>
                  <a:cubicBezTo>
                    <a:pt x="1214" y="821"/>
                    <a:pt x="1027" y="482"/>
                    <a:pt x="893" y="134"/>
                  </a:cubicBezTo>
                  <a:cubicBezTo>
                    <a:pt x="598" y="108"/>
                    <a:pt x="295" y="72"/>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2257734" y="4311773"/>
              <a:ext cx="50538" cy="60517"/>
            </a:xfrm>
            <a:custGeom>
              <a:rect b="b" l="l" r="r" t="t"/>
              <a:pathLst>
                <a:path extrusionOk="0" h="1037" w="866">
                  <a:moveTo>
                    <a:pt x="182" y="1"/>
                  </a:moveTo>
                  <a:cubicBezTo>
                    <a:pt x="163" y="1"/>
                    <a:pt x="144" y="1"/>
                    <a:pt x="125" y="2"/>
                  </a:cubicBezTo>
                  <a:cubicBezTo>
                    <a:pt x="89" y="55"/>
                    <a:pt x="63" y="117"/>
                    <a:pt x="27" y="171"/>
                  </a:cubicBezTo>
                  <a:cubicBezTo>
                    <a:pt x="0" y="403"/>
                    <a:pt x="0" y="644"/>
                    <a:pt x="18" y="885"/>
                  </a:cubicBezTo>
                  <a:cubicBezTo>
                    <a:pt x="295" y="956"/>
                    <a:pt x="580" y="1001"/>
                    <a:pt x="866" y="1036"/>
                  </a:cubicBezTo>
                  <a:cubicBezTo>
                    <a:pt x="794" y="724"/>
                    <a:pt x="785" y="421"/>
                    <a:pt x="866" y="109"/>
                  </a:cubicBezTo>
                  <a:cubicBezTo>
                    <a:pt x="643" y="51"/>
                    <a:pt x="419" y="1"/>
                    <a:pt x="1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2114525" y="3992208"/>
              <a:ext cx="382242" cy="988868"/>
            </a:xfrm>
            <a:custGeom>
              <a:rect b="b" l="l" r="r" t="t"/>
              <a:pathLst>
                <a:path extrusionOk="0" h="16945" w="6550">
                  <a:moveTo>
                    <a:pt x="2222" y="946"/>
                  </a:moveTo>
                  <a:cubicBezTo>
                    <a:pt x="2436" y="946"/>
                    <a:pt x="2659" y="955"/>
                    <a:pt x="2891" y="963"/>
                  </a:cubicBezTo>
                  <a:cubicBezTo>
                    <a:pt x="3891" y="999"/>
                    <a:pt x="5015" y="1115"/>
                    <a:pt x="5826" y="1606"/>
                  </a:cubicBezTo>
                  <a:cubicBezTo>
                    <a:pt x="5844" y="1615"/>
                    <a:pt x="5862" y="1615"/>
                    <a:pt x="5880" y="1624"/>
                  </a:cubicBezTo>
                  <a:cubicBezTo>
                    <a:pt x="5755" y="1936"/>
                    <a:pt x="5594" y="2239"/>
                    <a:pt x="5407" y="2516"/>
                  </a:cubicBezTo>
                  <a:cubicBezTo>
                    <a:pt x="4631" y="2364"/>
                    <a:pt x="3801" y="2391"/>
                    <a:pt x="3070" y="2096"/>
                  </a:cubicBezTo>
                  <a:cubicBezTo>
                    <a:pt x="2990" y="2070"/>
                    <a:pt x="2900" y="2034"/>
                    <a:pt x="2820" y="1989"/>
                  </a:cubicBezTo>
                  <a:cubicBezTo>
                    <a:pt x="2793" y="1976"/>
                    <a:pt x="2766" y="1969"/>
                    <a:pt x="2741" y="1969"/>
                  </a:cubicBezTo>
                  <a:cubicBezTo>
                    <a:pt x="2715" y="1969"/>
                    <a:pt x="2691" y="1976"/>
                    <a:pt x="2668" y="1989"/>
                  </a:cubicBezTo>
                  <a:cubicBezTo>
                    <a:pt x="2472" y="1641"/>
                    <a:pt x="2312" y="1294"/>
                    <a:pt x="2222" y="946"/>
                  </a:cubicBezTo>
                  <a:close/>
                  <a:moveTo>
                    <a:pt x="2927" y="2409"/>
                  </a:moveTo>
                  <a:cubicBezTo>
                    <a:pt x="3016" y="2444"/>
                    <a:pt x="3105" y="2471"/>
                    <a:pt x="3195" y="2498"/>
                  </a:cubicBezTo>
                  <a:cubicBezTo>
                    <a:pt x="3837" y="2694"/>
                    <a:pt x="4524" y="2703"/>
                    <a:pt x="5184" y="2819"/>
                  </a:cubicBezTo>
                  <a:cubicBezTo>
                    <a:pt x="4890" y="3203"/>
                    <a:pt x="4533" y="3542"/>
                    <a:pt x="4131" y="3827"/>
                  </a:cubicBezTo>
                  <a:cubicBezTo>
                    <a:pt x="4096" y="3854"/>
                    <a:pt x="4051" y="3881"/>
                    <a:pt x="4007" y="3916"/>
                  </a:cubicBezTo>
                  <a:cubicBezTo>
                    <a:pt x="3908" y="3783"/>
                    <a:pt x="3810" y="3649"/>
                    <a:pt x="3712" y="3524"/>
                  </a:cubicBezTo>
                  <a:cubicBezTo>
                    <a:pt x="3436" y="3149"/>
                    <a:pt x="3168" y="2774"/>
                    <a:pt x="2927" y="2409"/>
                  </a:cubicBezTo>
                  <a:close/>
                  <a:moveTo>
                    <a:pt x="3935" y="4362"/>
                  </a:moveTo>
                  <a:cubicBezTo>
                    <a:pt x="4221" y="4773"/>
                    <a:pt x="4479" y="5183"/>
                    <a:pt x="4685" y="5602"/>
                  </a:cubicBezTo>
                  <a:cubicBezTo>
                    <a:pt x="4524" y="5593"/>
                    <a:pt x="4372" y="5567"/>
                    <a:pt x="4212" y="5531"/>
                  </a:cubicBezTo>
                  <a:cubicBezTo>
                    <a:pt x="3953" y="5460"/>
                    <a:pt x="3694" y="5362"/>
                    <a:pt x="3427" y="5281"/>
                  </a:cubicBezTo>
                  <a:cubicBezTo>
                    <a:pt x="3239" y="5219"/>
                    <a:pt x="3052" y="5174"/>
                    <a:pt x="2865" y="5147"/>
                  </a:cubicBezTo>
                  <a:cubicBezTo>
                    <a:pt x="3141" y="4880"/>
                    <a:pt x="3480" y="4657"/>
                    <a:pt x="3801" y="4452"/>
                  </a:cubicBezTo>
                  <a:cubicBezTo>
                    <a:pt x="3846" y="4425"/>
                    <a:pt x="3891" y="4389"/>
                    <a:pt x="3935" y="4362"/>
                  </a:cubicBezTo>
                  <a:close/>
                  <a:moveTo>
                    <a:pt x="2636" y="5477"/>
                  </a:moveTo>
                  <a:cubicBezTo>
                    <a:pt x="2873" y="5477"/>
                    <a:pt x="3097" y="5527"/>
                    <a:pt x="3320" y="5585"/>
                  </a:cubicBezTo>
                  <a:cubicBezTo>
                    <a:pt x="3703" y="5701"/>
                    <a:pt x="4078" y="5861"/>
                    <a:pt x="4479" y="5924"/>
                  </a:cubicBezTo>
                  <a:cubicBezTo>
                    <a:pt x="4595" y="5932"/>
                    <a:pt x="4711" y="5941"/>
                    <a:pt x="4836" y="5941"/>
                  </a:cubicBezTo>
                  <a:cubicBezTo>
                    <a:pt x="4899" y="6084"/>
                    <a:pt x="4943" y="6236"/>
                    <a:pt x="4988" y="6387"/>
                  </a:cubicBezTo>
                  <a:cubicBezTo>
                    <a:pt x="4952" y="6396"/>
                    <a:pt x="4916" y="6405"/>
                    <a:pt x="4890" y="6441"/>
                  </a:cubicBezTo>
                  <a:cubicBezTo>
                    <a:pt x="4854" y="6477"/>
                    <a:pt x="4809" y="6503"/>
                    <a:pt x="4756" y="6521"/>
                  </a:cubicBezTo>
                  <a:cubicBezTo>
                    <a:pt x="4634" y="6574"/>
                    <a:pt x="4467" y="6591"/>
                    <a:pt x="4295" y="6591"/>
                  </a:cubicBezTo>
                  <a:cubicBezTo>
                    <a:pt x="4027" y="6591"/>
                    <a:pt x="3745" y="6550"/>
                    <a:pt x="3587" y="6539"/>
                  </a:cubicBezTo>
                  <a:cubicBezTo>
                    <a:pt x="3498" y="6530"/>
                    <a:pt x="3409" y="6521"/>
                    <a:pt x="3320" y="6512"/>
                  </a:cubicBezTo>
                  <a:cubicBezTo>
                    <a:pt x="3034" y="6477"/>
                    <a:pt x="2749" y="6432"/>
                    <a:pt x="2472" y="6361"/>
                  </a:cubicBezTo>
                  <a:cubicBezTo>
                    <a:pt x="2427" y="6343"/>
                    <a:pt x="2374" y="6334"/>
                    <a:pt x="2320" y="6316"/>
                  </a:cubicBezTo>
                  <a:lnTo>
                    <a:pt x="2320" y="6307"/>
                  </a:lnTo>
                  <a:cubicBezTo>
                    <a:pt x="2320" y="6057"/>
                    <a:pt x="2383" y="5843"/>
                    <a:pt x="2481" y="5647"/>
                  </a:cubicBezTo>
                  <a:cubicBezTo>
                    <a:pt x="2517" y="5593"/>
                    <a:pt x="2543" y="5531"/>
                    <a:pt x="2579" y="5478"/>
                  </a:cubicBezTo>
                  <a:cubicBezTo>
                    <a:pt x="2598" y="5477"/>
                    <a:pt x="2617" y="5477"/>
                    <a:pt x="2636" y="5477"/>
                  </a:cubicBezTo>
                  <a:close/>
                  <a:moveTo>
                    <a:pt x="2356" y="6682"/>
                  </a:moveTo>
                  <a:cubicBezTo>
                    <a:pt x="2410" y="6700"/>
                    <a:pt x="2472" y="6718"/>
                    <a:pt x="2526" y="6726"/>
                  </a:cubicBezTo>
                  <a:cubicBezTo>
                    <a:pt x="2820" y="6798"/>
                    <a:pt x="3123" y="6834"/>
                    <a:pt x="3418" y="6860"/>
                  </a:cubicBezTo>
                  <a:cubicBezTo>
                    <a:pt x="3560" y="6878"/>
                    <a:pt x="3703" y="6887"/>
                    <a:pt x="3846" y="6896"/>
                  </a:cubicBezTo>
                  <a:cubicBezTo>
                    <a:pt x="3974" y="6905"/>
                    <a:pt x="4136" y="6917"/>
                    <a:pt x="4304" y="6917"/>
                  </a:cubicBezTo>
                  <a:cubicBezTo>
                    <a:pt x="4485" y="6917"/>
                    <a:pt x="4674" y="6902"/>
                    <a:pt x="4836" y="6851"/>
                  </a:cubicBezTo>
                  <a:cubicBezTo>
                    <a:pt x="4916" y="6825"/>
                    <a:pt x="4997" y="6789"/>
                    <a:pt x="5059" y="6735"/>
                  </a:cubicBezTo>
                  <a:cubicBezTo>
                    <a:pt x="5086" y="6923"/>
                    <a:pt x="5095" y="7110"/>
                    <a:pt x="5086" y="7297"/>
                  </a:cubicBezTo>
                  <a:cubicBezTo>
                    <a:pt x="5086" y="7422"/>
                    <a:pt x="5059" y="7538"/>
                    <a:pt x="5032" y="7654"/>
                  </a:cubicBezTo>
                  <a:cubicBezTo>
                    <a:pt x="4934" y="7690"/>
                    <a:pt x="4836" y="7726"/>
                    <a:pt x="4738" y="7752"/>
                  </a:cubicBezTo>
                  <a:cubicBezTo>
                    <a:pt x="4488" y="7824"/>
                    <a:pt x="4221" y="7868"/>
                    <a:pt x="3962" y="7895"/>
                  </a:cubicBezTo>
                  <a:cubicBezTo>
                    <a:pt x="3841" y="7905"/>
                    <a:pt x="3721" y="7910"/>
                    <a:pt x="3601" y="7910"/>
                  </a:cubicBezTo>
                  <a:cubicBezTo>
                    <a:pt x="3401" y="7910"/>
                    <a:pt x="3203" y="7896"/>
                    <a:pt x="3007" y="7868"/>
                  </a:cubicBezTo>
                  <a:cubicBezTo>
                    <a:pt x="2972" y="7868"/>
                    <a:pt x="2945" y="7868"/>
                    <a:pt x="2918" y="7886"/>
                  </a:cubicBezTo>
                  <a:cubicBezTo>
                    <a:pt x="2918" y="7886"/>
                    <a:pt x="2909" y="7877"/>
                    <a:pt x="2909" y="7877"/>
                  </a:cubicBezTo>
                  <a:cubicBezTo>
                    <a:pt x="2633" y="7529"/>
                    <a:pt x="2427" y="7146"/>
                    <a:pt x="2356" y="6682"/>
                  </a:cubicBezTo>
                  <a:close/>
                  <a:moveTo>
                    <a:pt x="4908" y="8056"/>
                  </a:moveTo>
                  <a:lnTo>
                    <a:pt x="4908" y="8056"/>
                  </a:lnTo>
                  <a:cubicBezTo>
                    <a:pt x="4738" y="8448"/>
                    <a:pt x="4461" y="8787"/>
                    <a:pt x="4149" y="9082"/>
                  </a:cubicBezTo>
                  <a:cubicBezTo>
                    <a:pt x="3837" y="8805"/>
                    <a:pt x="3516" y="8528"/>
                    <a:pt x="3230" y="8234"/>
                  </a:cubicBezTo>
                  <a:lnTo>
                    <a:pt x="3230" y="8234"/>
                  </a:lnTo>
                  <a:cubicBezTo>
                    <a:pt x="3347" y="8244"/>
                    <a:pt x="3466" y="8249"/>
                    <a:pt x="3584" y="8249"/>
                  </a:cubicBezTo>
                  <a:cubicBezTo>
                    <a:pt x="3782" y="8249"/>
                    <a:pt x="3981" y="8235"/>
                    <a:pt x="4176" y="8207"/>
                  </a:cubicBezTo>
                  <a:cubicBezTo>
                    <a:pt x="4319" y="8189"/>
                    <a:pt x="4453" y="8172"/>
                    <a:pt x="4595" y="8136"/>
                  </a:cubicBezTo>
                  <a:cubicBezTo>
                    <a:pt x="4702" y="8118"/>
                    <a:pt x="4800" y="8091"/>
                    <a:pt x="4908" y="8056"/>
                  </a:cubicBezTo>
                  <a:close/>
                  <a:moveTo>
                    <a:pt x="4149" y="9510"/>
                  </a:moveTo>
                  <a:cubicBezTo>
                    <a:pt x="4310" y="9688"/>
                    <a:pt x="4479" y="9876"/>
                    <a:pt x="4631" y="10072"/>
                  </a:cubicBezTo>
                  <a:cubicBezTo>
                    <a:pt x="4577" y="10099"/>
                    <a:pt x="4524" y="10108"/>
                    <a:pt x="4470" y="10125"/>
                  </a:cubicBezTo>
                  <a:cubicBezTo>
                    <a:pt x="4408" y="10134"/>
                    <a:pt x="4354" y="10143"/>
                    <a:pt x="4292" y="10152"/>
                  </a:cubicBezTo>
                  <a:cubicBezTo>
                    <a:pt x="4198" y="10161"/>
                    <a:pt x="4102" y="10163"/>
                    <a:pt x="4009" y="10163"/>
                  </a:cubicBezTo>
                  <a:cubicBezTo>
                    <a:pt x="3915" y="10163"/>
                    <a:pt x="3824" y="10161"/>
                    <a:pt x="3739" y="10161"/>
                  </a:cubicBezTo>
                  <a:cubicBezTo>
                    <a:pt x="3605" y="10161"/>
                    <a:pt x="3471" y="10152"/>
                    <a:pt x="3337" y="10152"/>
                  </a:cubicBezTo>
                  <a:cubicBezTo>
                    <a:pt x="3614" y="9947"/>
                    <a:pt x="3891" y="9742"/>
                    <a:pt x="4149" y="9510"/>
                  </a:cubicBezTo>
                  <a:close/>
                  <a:moveTo>
                    <a:pt x="4836" y="10348"/>
                  </a:moveTo>
                  <a:cubicBezTo>
                    <a:pt x="4970" y="10545"/>
                    <a:pt x="5095" y="10750"/>
                    <a:pt x="5202" y="10964"/>
                  </a:cubicBezTo>
                  <a:cubicBezTo>
                    <a:pt x="5113" y="10982"/>
                    <a:pt x="5032" y="11009"/>
                    <a:pt x="4952" y="11026"/>
                  </a:cubicBezTo>
                  <a:cubicBezTo>
                    <a:pt x="4310" y="11196"/>
                    <a:pt x="3650" y="11285"/>
                    <a:pt x="2990" y="11330"/>
                  </a:cubicBezTo>
                  <a:cubicBezTo>
                    <a:pt x="2579" y="11356"/>
                    <a:pt x="2178" y="11374"/>
                    <a:pt x="1776" y="11374"/>
                  </a:cubicBezTo>
                  <a:cubicBezTo>
                    <a:pt x="2044" y="11098"/>
                    <a:pt x="2347" y="10848"/>
                    <a:pt x="2668" y="10625"/>
                  </a:cubicBezTo>
                  <a:cubicBezTo>
                    <a:pt x="2731" y="10571"/>
                    <a:pt x="2802" y="10527"/>
                    <a:pt x="2874" y="10473"/>
                  </a:cubicBezTo>
                  <a:cubicBezTo>
                    <a:pt x="3213" y="10491"/>
                    <a:pt x="3587" y="10536"/>
                    <a:pt x="3962" y="10536"/>
                  </a:cubicBezTo>
                  <a:cubicBezTo>
                    <a:pt x="4203" y="10527"/>
                    <a:pt x="4444" y="10500"/>
                    <a:pt x="4658" y="10429"/>
                  </a:cubicBezTo>
                  <a:cubicBezTo>
                    <a:pt x="4720" y="10402"/>
                    <a:pt x="4774" y="10384"/>
                    <a:pt x="4836" y="10348"/>
                  </a:cubicBezTo>
                  <a:close/>
                  <a:moveTo>
                    <a:pt x="5345" y="11276"/>
                  </a:moveTo>
                  <a:cubicBezTo>
                    <a:pt x="5425" y="11463"/>
                    <a:pt x="5487" y="11651"/>
                    <a:pt x="5541" y="11838"/>
                  </a:cubicBezTo>
                  <a:cubicBezTo>
                    <a:pt x="5523" y="11847"/>
                    <a:pt x="5505" y="11847"/>
                    <a:pt x="5487" y="11856"/>
                  </a:cubicBezTo>
                  <a:cubicBezTo>
                    <a:pt x="5363" y="11927"/>
                    <a:pt x="5238" y="11990"/>
                    <a:pt x="5113" y="12061"/>
                  </a:cubicBezTo>
                  <a:cubicBezTo>
                    <a:pt x="4069" y="12623"/>
                    <a:pt x="2945" y="13087"/>
                    <a:pt x="1803" y="13408"/>
                  </a:cubicBezTo>
                  <a:cubicBezTo>
                    <a:pt x="1535" y="13480"/>
                    <a:pt x="1268" y="13542"/>
                    <a:pt x="1009" y="13605"/>
                  </a:cubicBezTo>
                  <a:cubicBezTo>
                    <a:pt x="947" y="13613"/>
                    <a:pt x="884" y="13631"/>
                    <a:pt x="831" y="13640"/>
                  </a:cubicBezTo>
                  <a:cubicBezTo>
                    <a:pt x="822" y="13497"/>
                    <a:pt x="831" y="13364"/>
                    <a:pt x="848" y="13230"/>
                  </a:cubicBezTo>
                  <a:cubicBezTo>
                    <a:pt x="911" y="12641"/>
                    <a:pt x="1152" y="12133"/>
                    <a:pt x="1509" y="11687"/>
                  </a:cubicBezTo>
                  <a:cubicBezTo>
                    <a:pt x="1535" y="11704"/>
                    <a:pt x="1562" y="11722"/>
                    <a:pt x="1607" y="11722"/>
                  </a:cubicBezTo>
                  <a:cubicBezTo>
                    <a:pt x="1901" y="11722"/>
                    <a:pt x="2196" y="11713"/>
                    <a:pt x="2499" y="11704"/>
                  </a:cubicBezTo>
                  <a:cubicBezTo>
                    <a:pt x="3355" y="11669"/>
                    <a:pt x="4221" y="11571"/>
                    <a:pt x="5050" y="11356"/>
                  </a:cubicBezTo>
                  <a:cubicBezTo>
                    <a:pt x="5148" y="11330"/>
                    <a:pt x="5247" y="11303"/>
                    <a:pt x="5345" y="11276"/>
                  </a:cubicBezTo>
                  <a:close/>
                  <a:moveTo>
                    <a:pt x="1767" y="0"/>
                  </a:moveTo>
                  <a:cubicBezTo>
                    <a:pt x="1723" y="598"/>
                    <a:pt x="1892" y="1178"/>
                    <a:pt x="2178" y="1749"/>
                  </a:cubicBezTo>
                  <a:cubicBezTo>
                    <a:pt x="2570" y="2534"/>
                    <a:pt x="3186" y="3310"/>
                    <a:pt x="3739" y="4086"/>
                  </a:cubicBezTo>
                  <a:cubicBezTo>
                    <a:pt x="3444" y="4282"/>
                    <a:pt x="3123" y="4478"/>
                    <a:pt x="2847" y="4710"/>
                  </a:cubicBezTo>
                  <a:cubicBezTo>
                    <a:pt x="2410" y="5067"/>
                    <a:pt x="2062" y="5486"/>
                    <a:pt x="1999" y="6093"/>
                  </a:cubicBezTo>
                  <a:cubicBezTo>
                    <a:pt x="1865" y="7449"/>
                    <a:pt x="2686" y="8234"/>
                    <a:pt x="3650" y="9046"/>
                  </a:cubicBezTo>
                  <a:lnTo>
                    <a:pt x="3659" y="9046"/>
                  </a:lnTo>
                  <a:cubicBezTo>
                    <a:pt x="3748" y="9126"/>
                    <a:pt x="3837" y="9206"/>
                    <a:pt x="3926" y="9287"/>
                  </a:cubicBezTo>
                  <a:cubicBezTo>
                    <a:pt x="3801" y="9403"/>
                    <a:pt x="3668" y="9501"/>
                    <a:pt x="3534" y="9599"/>
                  </a:cubicBezTo>
                  <a:cubicBezTo>
                    <a:pt x="3364" y="9733"/>
                    <a:pt x="3186" y="9858"/>
                    <a:pt x="3016" y="9974"/>
                  </a:cubicBezTo>
                  <a:cubicBezTo>
                    <a:pt x="2936" y="10027"/>
                    <a:pt x="2865" y="10081"/>
                    <a:pt x="2784" y="10134"/>
                  </a:cubicBezTo>
                  <a:lnTo>
                    <a:pt x="2740" y="10134"/>
                  </a:lnTo>
                  <a:cubicBezTo>
                    <a:pt x="2642" y="10134"/>
                    <a:pt x="2588" y="10206"/>
                    <a:pt x="2579" y="10277"/>
                  </a:cubicBezTo>
                  <a:cubicBezTo>
                    <a:pt x="1821" y="10812"/>
                    <a:pt x="1143" y="11392"/>
                    <a:pt x="741" y="12266"/>
                  </a:cubicBezTo>
                  <a:cubicBezTo>
                    <a:pt x="1" y="13899"/>
                    <a:pt x="786" y="16245"/>
                    <a:pt x="2463" y="16932"/>
                  </a:cubicBezTo>
                  <a:cubicBezTo>
                    <a:pt x="2485" y="16941"/>
                    <a:pt x="2506" y="16945"/>
                    <a:pt x="2525" y="16945"/>
                  </a:cubicBezTo>
                  <a:cubicBezTo>
                    <a:pt x="2684" y="16945"/>
                    <a:pt x="2736" y="16674"/>
                    <a:pt x="2552" y="16602"/>
                  </a:cubicBezTo>
                  <a:cubicBezTo>
                    <a:pt x="1482" y="16165"/>
                    <a:pt x="982" y="15077"/>
                    <a:pt x="857" y="13979"/>
                  </a:cubicBezTo>
                  <a:cubicBezTo>
                    <a:pt x="982" y="13961"/>
                    <a:pt x="1107" y="13926"/>
                    <a:pt x="1232" y="13899"/>
                  </a:cubicBezTo>
                  <a:cubicBezTo>
                    <a:pt x="1411" y="13854"/>
                    <a:pt x="1589" y="13810"/>
                    <a:pt x="1767" y="13765"/>
                  </a:cubicBezTo>
                  <a:cubicBezTo>
                    <a:pt x="2927" y="13453"/>
                    <a:pt x="4069" y="12998"/>
                    <a:pt x="5122" y="12436"/>
                  </a:cubicBezTo>
                  <a:cubicBezTo>
                    <a:pt x="5291" y="12356"/>
                    <a:pt x="5452" y="12266"/>
                    <a:pt x="5603" y="12177"/>
                  </a:cubicBezTo>
                  <a:lnTo>
                    <a:pt x="5603" y="12177"/>
                  </a:lnTo>
                  <a:cubicBezTo>
                    <a:pt x="5684" y="12712"/>
                    <a:pt x="5612" y="13248"/>
                    <a:pt x="5309" y="13729"/>
                  </a:cubicBezTo>
                  <a:cubicBezTo>
                    <a:pt x="5234" y="13861"/>
                    <a:pt x="5356" y="13987"/>
                    <a:pt x="5472" y="13987"/>
                  </a:cubicBezTo>
                  <a:cubicBezTo>
                    <a:pt x="5522" y="13987"/>
                    <a:pt x="5571" y="13964"/>
                    <a:pt x="5603" y="13908"/>
                  </a:cubicBezTo>
                  <a:cubicBezTo>
                    <a:pt x="6344" y="12686"/>
                    <a:pt x="5791" y="11169"/>
                    <a:pt x="5059" y="10081"/>
                  </a:cubicBezTo>
                  <a:cubicBezTo>
                    <a:pt x="4872" y="9795"/>
                    <a:pt x="4631" y="9545"/>
                    <a:pt x="4381" y="9296"/>
                  </a:cubicBezTo>
                  <a:cubicBezTo>
                    <a:pt x="4997" y="8698"/>
                    <a:pt x="5443" y="7984"/>
                    <a:pt x="5434" y="7012"/>
                  </a:cubicBezTo>
                  <a:cubicBezTo>
                    <a:pt x="5434" y="6048"/>
                    <a:pt x="4863" y="5112"/>
                    <a:pt x="4203" y="4184"/>
                  </a:cubicBezTo>
                  <a:cubicBezTo>
                    <a:pt x="4203" y="4184"/>
                    <a:pt x="4203" y="4184"/>
                    <a:pt x="4203" y="4175"/>
                  </a:cubicBezTo>
                  <a:cubicBezTo>
                    <a:pt x="4685" y="3845"/>
                    <a:pt x="5131" y="3479"/>
                    <a:pt x="5505" y="3006"/>
                  </a:cubicBezTo>
                  <a:cubicBezTo>
                    <a:pt x="6085" y="2284"/>
                    <a:pt x="6424" y="1365"/>
                    <a:pt x="6478" y="446"/>
                  </a:cubicBezTo>
                  <a:cubicBezTo>
                    <a:pt x="6549" y="375"/>
                    <a:pt x="6549" y="259"/>
                    <a:pt x="6487" y="196"/>
                  </a:cubicBezTo>
                  <a:cubicBezTo>
                    <a:pt x="6478" y="125"/>
                    <a:pt x="6478" y="62"/>
                    <a:pt x="6478" y="0"/>
                  </a:cubicBezTo>
                  <a:lnTo>
                    <a:pt x="6139" y="0"/>
                  </a:lnTo>
                  <a:cubicBezTo>
                    <a:pt x="6139" y="54"/>
                    <a:pt x="6148" y="98"/>
                    <a:pt x="6148" y="152"/>
                  </a:cubicBezTo>
                  <a:cubicBezTo>
                    <a:pt x="5719" y="152"/>
                    <a:pt x="5300" y="89"/>
                    <a:pt x="4881" y="0"/>
                  </a:cubicBezTo>
                  <a:lnTo>
                    <a:pt x="3453" y="0"/>
                  </a:lnTo>
                  <a:cubicBezTo>
                    <a:pt x="4346" y="196"/>
                    <a:pt x="5220" y="482"/>
                    <a:pt x="6139" y="491"/>
                  </a:cubicBezTo>
                  <a:cubicBezTo>
                    <a:pt x="6112" y="767"/>
                    <a:pt x="6067" y="1035"/>
                    <a:pt x="5987" y="1302"/>
                  </a:cubicBezTo>
                  <a:cubicBezTo>
                    <a:pt x="5131" y="794"/>
                    <a:pt x="3935" y="660"/>
                    <a:pt x="2882" y="624"/>
                  </a:cubicBezTo>
                  <a:cubicBezTo>
                    <a:pt x="2633" y="616"/>
                    <a:pt x="2401" y="607"/>
                    <a:pt x="2169" y="607"/>
                  </a:cubicBezTo>
                  <a:lnTo>
                    <a:pt x="2142" y="607"/>
                  </a:lnTo>
                  <a:cubicBezTo>
                    <a:pt x="2142" y="607"/>
                    <a:pt x="2142" y="598"/>
                    <a:pt x="2142" y="589"/>
                  </a:cubicBezTo>
                  <a:cubicBezTo>
                    <a:pt x="2115" y="393"/>
                    <a:pt x="2106" y="196"/>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2217643" y="3902512"/>
              <a:ext cx="181725" cy="89754"/>
            </a:xfrm>
            <a:custGeom>
              <a:rect b="b" l="l" r="r" t="t"/>
              <a:pathLst>
                <a:path extrusionOk="0" h="1538" w="3114">
                  <a:moveTo>
                    <a:pt x="742" y="1"/>
                  </a:moveTo>
                  <a:cubicBezTo>
                    <a:pt x="690" y="1"/>
                    <a:pt x="638" y="22"/>
                    <a:pt x="598" y="74"/>
                  </a:cubicBezTo>
                  <a:cubicBezTo>
                    <a:pt x="223" y="574"/>
                    <a:pt x="45" y="1055"/>
                    <a:pt x="0" y="1537"/>
                  </a:cubicBezTo>
                  <a:lnTo>
                    <a:pt x="357" y="1537"/>
                  </a:lnTo>
                  <a:cubicBezTo>
                    <a:pt x="366" y="1475"/>
                    <a:pt x="375" y="1403"/>
                    <a:pt x="384" y="1341"/>
                  </a:cubicBezTo>
                  <a:lnTo>
                    <a:pt x="402" y="1350"/>
                  </a:lnTo>
                  <a:lnTo>
                    <a:pt x="491" y="1350"/>
                  </a:lnTo>
                  <a:cubicBezTo>
                    <a:pt x="714" y="1368"/>
                    <a:pt x="928" y="1394"/>
                    <a:pt x="1151" y="1430"/>
                  </a:cubicBezTo>
                  <a:cubicBezTo>
                    <a:pt x="1330" y="1457"/>
                    <a:pt x="1508" y="1492"/>
                    <a:pt x="1686" y="1537"/>
                  </a:cubicBezTo>
                  <a:lnTo>
                    <a:pt x="3114" y="1537"/>
                  </a:lnTo>
                  <a:cubicBezTo>
                    <a:pt x="2471" y="1394"/>
                    <a:pt x="1838" y="1207"/>
                    <a:pt x="1187" y="1091"/>
                  </a:cubicBezTo>
                  <a:cubicBezTo>
                    <a:pt x="982" y="1064"/>
                    <a:pt x="776" y="1037"/>
                    <a:pt x="571" y="1020"/>
                  </a:cubicBezTo>
                  <a:cubicBezTo>
                    <a:pt x="545" y="1020"/>
                    <a:pt x="509" y="1011"/>
                    <a:pt x="473" y="1011"/>
                  </a:cubicBezTo>
                  <a:cubicBezTo>
                    <a:pt x="545" y="814"/>
                    <a:pt x="643" y="618"/>
                    <a:pt x="768" y="422"/>
                  </a:cubicBezTo>
                  <a:cubicBezTo>
                    <a:pt x="803" y="359"/>
                    <a:pt x="848" y="306"/>
                    <a:pt x="892" y="243"/>
                  </a:cubicBezTo>
                  <a:cubicBezTo>
                    <a:pt x="937" y="181"/>
                    <a:pt x="928" y="127"/>
                    <a:pt x="901" y="83"/>
                  </a:cubicBezTo>
                  <a:cubicBezTo>
                    <a:pt x="867" y="34"/>
                    <a:pt x="805" y="1"/>
                    <a:pt x="7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4"/>
          <p:cNvGrpSpPr/>
          <p:nvPr/>
        </p:nvGrpSpPr>
        <p:grpSpPr>
          <a:xfrm rot="1799931">
            <a:off x="55427" y="3854904"/>
            <a:ext cx="1589227" cy="1310350"/>
            <a:chOff x="2139875" y="1690850"/>
            <a:chExt cx="645375" cy="532125"/>
          </a:xfrm>
        </p:grpSpPr>
        <p:sp>
          <p:nvSpPr>
            <p:cNvPr id="145" name="Google Shape;145;p4"/>
            <p:cNvSpPr/>
            <p:nvPr/>
          </p:nvSpPr>
          <p:spPr>
            <a:xfrm>
              <a:off x="2139875" y="1690850"/>
              <a:ext cx="645375" cy="532125"/>
            </a:xfrm>
            <a:custGeom>
              <a:rect b="b" l="l" r="r" t="t"/>
              <a:pathLst>
                <a:path extrusionOk="0" h="21285" w="25815">
                  <a:moveTo>
                    <a:pt x="12832" y="1898"/>
                  </a:moveTo>
                  <a:cubicBezTo>
                    <a:pt x="13428" y="1898"/>
                    <a:pt x="14023" y="1929"/>
                    <a:pt x="14612" y="1992"/>
                  </a:cubicBezTo>
                  <a:cubicBezTo>
                    <a:pt x="15163" y="2042"/>
                    <a:pt x="15389" y="2317"/>
                    <a:pt x="15414" y="2969"/>
                  </a:cubicBezTo>
                  <a:cubicBezTo>
                    <a:pt x="14430" y="2955"/>
                    <a:pt x="13446" y="2940"/>
                    <a:pt x="12462" y="2940"/>
                  </a:cubicBezTo>
                  <a:cubicBezTo>
                    <a:pt x="11742" y="2940"/>
                    <a:pt x="11021" y="2948"/>
                    <a:pt x="10301" y="2969"/>
                  </a:cubicBezTo>
                  <a:cubicBezTo>
                    <a:pt x="10226" y="2393"/>
                    <a:pt x="10476" y="2042"/>
                    <a:pt x="11053" y="1992"/>
                  </a:cubicBezTo>
                  <a:cubicBezTo>
                    <a:pt x="11642" y="1929"/>
                    <a:pt x="12237" y="1898"/>
                    <a:pt x="12832" y="1898"/>
                  </a:cubicBezTo>
                  <a:close/>
                  <a:moveTo>
                    <a:pt x="12732" y="456"/>
                  </a:moveTo>
                  <a:cubicBezTo>
                    <a:pt x="13565" y="456"/>
                    <a:pt x="14399" y="488"/>
                    <a:pt x="15238" y="538"/>
                  </a:cubicBezTo>
                  <a:cubicBezTo>
                    <a:pt x="16491" y="588"/>
                    <a:pt x="16842" y="1165"/>
                    <a:pt x="17043" y="2192"/>
                  </a:cubicBezTo>
                  <a:cubicBezTo>
                    <a:pt x="17093" y="2443"/>
                    <a:pt x="17068" y="2718"/>
                    <a:pt x="17068" y="2994"/>
                  </a:cubicBezTo>
                  <a:cubicBezTo>
                    <a:pt x="16986" y="3045"/>
                    <a:pt x="16909" y="3059"/>
                    <a:pt x="16834" y="3059"/>
                  </a:cubicBezTo>
                  <a:cubicBezTo>
                    <a:pt x="16747" y="3059"/>
                    <a:pt x="16663" y="3040"/>
                    <a:pt x="16580" y="3040"/>
                  </a:cubicBezTo>
                  <a:cubicBezTo>
                    <a:pt x="16559" y="3040"/>
                    <a:pt x="16538" y="3041"/>
                    <a:pt x="16517" y="3044"/>
                  </a:cubicBezTo>
                  <a:cubicBezTo>
                    <a:pt x="16443" y="3052"/>
                    <a:pt x="16374" y="3057"/>
                    <a:pt x="16310" y="3057"/>
                  </a:cubicBezTo>
                  <a:cubicBezTo>
                    <a:pt x="15981" y="3057"/>
                    <a:pt x="15777" y="2929"/>
                    <a:pt x="15715" y="2468"/>
                  </a:cubicBezTo>
                  <a:cubicBezTo>
                    <a:pt x="15639" y="2017"/>
                    <a:pt x="15263" y="1716"/>
                    <a:pt x="14762" y="1616"/>
                  </a:cubicBezTo>
                  <a:cubicBezTo>
                    <a:pt x="14123" y="1503"/>
                    <a:pt x="13478" y="1446"/>
                    <a:pt x="12832" y="1446"/>
                  </a:cubicBezTo>
                  <a:cubicBezTo>
                    <a:pt x="12187" y="1446"/>
                    <a:pt x="11542" y="1503"/>
                    <a:pt x="10902" y="1616"/>
                  </a:cubicBezTo>
                  <a:cubicBezTo>
                    <a:pt x="10426" y="1716"/>
                    <a:pt x="10050" y="1992"/>
                    <a:pt x="9975" y="2443"/>
                  </a:cubicBezTo>
                  <a:cubicBezTo>
                    <a:pt x="9914" y="2969"/>
                    <a:pt x="9641" y="3054"/>
                    <a:pt x="9301" y="3054"/>
                  </a:cubicBezTo>
                  <a:cubicBezTo>
                    <a:pt x="9220" y="3054"/>
                    <a:pt x="9135" y="3049"/>
                    <a:pt x="9048" y="3044"/>
                  </a:cubicBezTo>
                  <a:lnTo>
                    <a:pt x="8647" y="3044"/>
                  </a:lnTo>
                  <a:cubicBezTo>
                    <a:pt x="8547" y="2568"/>
                    <a:pt x="8622" y="2167"/>
                    <a:pt x="8722" y="1766"/>
                  </a:cubicBezTo>
                  <a:cubicBezTo>
                    <a:pt x="8922" y="964"/>
                    <a:pt x="9399" y="613"/>
                    <a:pt x="10226" y="563"/>
                  </a:cubicBezTo>
                  <a:cubicBezTo>
                    <a:pt x="11065" y="488"/>
                    <a:pt x="11899" y="456"/>
                    <a:pt x="12732" y="456"/>
                  </a:cubicBezTo>
                  <a:close/>
                  <a:moveTo>
                    <a:pt x="5164" y="12686"/>
                  </a:moveTo>
                  <a:cubicBezTo>
                    <a:pt x="5323" y="12686"/>
                    <a:pt x="5513" y="12689"/>
                    <a:pt x="5740" y="12693"/>
                  </a:cubicBezTo>
                  <a:lnTo>
                    <a:pt x="5740" y="13345"/>
                  </a:lnTo>
                  <a:lnTo>
                    <a:pt x="4411" y="13345"/>
                  </a:lnTo>
                  <a:cubicBezTo>
                    <a:pt x="4348" y="12778"/>
                    <a:pt x="4338" y="12686"/>
                    <a:pt x="5164" y="12686"/>
                  </a:cubicBezTo>
                  <a:close/>
                  <a:moveTo>
                    <a:pt x="20522" y="12716"/>
                  </a:moveTo>
                  <a:cubicBezTo>
                    <a:pt x="21308" y="12716"/>
                    <a:pt x="21455" y="12767"/>
                    <a:pt x="21228" y="13345"/>
                  </a:cubicBezTo>
                  <a:lnTo>
                    <a:pt x="19925" y="13345"/>
                  </a:lnTo>
                  <a:lnTo>
                    <a:pt x="19925" y="12718"/>
                  </a:lnTo>
                  <a:cubicBezTo>
                    <a:pt x="20155" y="12718"/>
                    <a:pt x="20353" y="12716"/>
                    <a:pt x="20522" y="12716"/>
                  </a:cubicBezTo>
                  <a:close/>
                  <a:moveTo>
                    <a:pt x="12262" y="3317"/>
                  </a:moveTo>
                  <a:cubicBezTo>
                    <a:pt x="12402" y="3317"/>
                    <a:pt x="12542" y="3318"/>
                    <a:pt x="12682" y="3320"/>
                  </a:cubicBezTo>
                  <a:cubicBezTo>
                    <a:pt x="14110" y="3345"/>
                    <a:pt x="15539" y="3345"/>
                    <a:pt x="16968" y="3445"/>
                  </a:cubicBezTo>
                  <a:cubicBezTo>
                    <a:pt x="17782" y="3483"/>
                    <a:pt x="18597" y="3489"/>
                    <a:pt x="19411" y="3489"/>
                  </a:cubicBezTo>
                  <a:cubicBezTo>
                    <a:pt x="19819" y="3489"/>
                    <a:pt x="20226" y="3488"/>
                    <a:pt x="20633" y="3488"/>
                  </a:cubicBezTo>
                  <a:cubicBezTo>
                    <a:pt x="21040" y="3488"/>
                    <a:pt x="21448" y="3489"/>
                    <a:pt x="21855" y="3495"/>
                  </a:cubicBezTo>
                  <a:cubicBezTo>
                    <a:pt x="22080" y="3495"/>
                    <a:pt x="22306" y="3470"/>
                    <a:pt x="22557" y="3470"/>
                  </a:cubicBezTo>
                  <a:cubicBezTo>
                    <a:pt x="24111" y="3470"/>
                    <a:pt x="25038" y="4373"/>
                    <a:pt x="25113" y="5926"/>
                  </a:cubicBezTo>
                  <a:cubicBezTo>
                    <a:pt x="25213" y="7957"/>
                    <a:pt x="24963" y="9962"/>
                    <a:pt x="24988" y="11992"/>
                  </a:cubicBezTo>
                  <a:cubicBezTo>
                    <a:pt x="24988" y="12593"/>
                    <a:pt x="24587" y="12969"/>
                    <a:pt x="24060" y="13119"/>
                  </a:cubicBezTo>
                  <a:cubicBezTo>
                    <a:pt x="23544" y="13292"/>
                    <a:pt x="23028" y="13357"/>
                    <a:pt x="22504" y="13357"/>
                  </a:cubicBezTo>
                  <a:cubicBezTo>
                    <a:pt x="22264" y="13357"/>
                    <a:pt x="22023" y="13344"/>
                    <a:pt x="21780" y="13320"/>
                  </a:cubicBezTo>
                  <a:cubicBezTo>
                    <a:pt x="21618" y="12445"/>
                    <a:pt x="21457" y="12289"/>
                    <a:pt x="20615" y="12289"/>
                  </a:cubicBezTo>
                  <a:cubicBezTo>
                    <a:pt x="20541" y="12289"/>
                    <a:pt x="20461" y="12290"/>
                    <a:pt x="20376" y="12292"/>
                  </a:cubicBezTo>
                  <a:cubicBezTo>
                    <a:pt x="19499" y="12343"/>
                    <a:pt x="19499" y="12343"/>
                    <a:pt x="19424" y="13345"/>
                  </a:cubicBezTo>
                  <a:cubicBezTo>
                    <a:pt x="17231" y="13520"/>
                    <a:pt x="15038" y="13608"/>
                    <a:pt x="12845" y="13608"/>
                  </a:cubicBezTo>
                  <a:cubicBezTo>
                    <a:pt x="10652" y="13608"/>
                    <a:pt x="8459" y="13520"/>
                    <a:pt x="6266" y="13345"/>
                  </a:cubicBezTo>
                  <a:cubicBezTo>
                    <a:pt x="6115" y="12343"/>
                    <a:pt x="6115" y="12317"/>
                    <a:pt x="5263" y="12292"/>
                  </a:cubicBezTo>
                  <a:cubicBezTo>
                    <a:pt x="5178" y="12290"/>
                    <a:pt x="5099" y="12289"/>
                    <a:pt x="5025" y="12289"/>
                  </a:cubicBezTo>
                  <a:cubicBezTo>
                    <a:pt x="4190" y="12289"/>
                    <a:pt x="4071" y="12445"/>
                    <a:pt x="3910" y="13320"/>
                  </a:cubicBezTo>
                  <a:cubicBezTo>
                    <a:pt x="3666" y="13344"/>
                    <a:pt x="3423" y="13357"/>
                    <a:pt x="3180" y="13357"/>
                  </a:cubicBezTo>
                  <a:cubicBezTo>
                    <a:pt x="2648" y="13357"/>
                    <a:pt x="2120" y="13292"/>
                    <a:pt x="1604" y="13119"/>
                  </a:cubicBezTo>
                  <a:cubicBezTo>
                    <a:pt x="1053" y="12944"/>
                    <a:pt x="702" y="12593"/>
                    <a:pt x="702" y="11992"/>
                  </a:cubicBezTo>
                  <a:cubicBezTo>
                    <a:pt x="702" y="9962"/>
                    <a:pt x="476" y="7931"/>
                    <a:pt x="552" y="5901"/>
                  </a:cubicBezTo>
                  <a:cubicBezTo>
                    <a:pt x="627" y="4398"/>
                    <a:pt x="1579" y="3470"/>
                    <a:pt x="3083" y="3470"/>
                  </a:cubicBezTo>
                  <a:cubicBezTo>
                    <a:pt x="3985" y="3470"/>
                    <a:pt x="4887" y="3481"/>
                    <a:pt x="5797" y="3481"/>
                  </a:cubicBezTo>
                  <a:cubicBezTo>
                    <a:pt x="6252" y="3481"/>
                    <a:pt x="6709" y="3479"/>
                    <a:pt x="7168" y="3470"/>
                  </a:cubicBezTo>
                  <a:cubicBezTo>
                    <a:pt x="8858" y="3447"/>
                    <a:pt x="10569" y="3317"/>
                    <a:pt x="12262" y="3317"/>
                  </a:cubicBezTo>
                  <a:close/>
                  <a:moveTo>
                    <a:pt x="20529" y="13912"/>
                  </a:moveTo>
                  <a:cubicBezTo>
                    <a:pt x="20762" y="13912"/>
                    <a:pt x="20995" y="13933"/>
                    <a:pt x="21228" y="13947"/>
                  </a:cubicBezTo>
                  <a:cubicBezTo>
                    <a:pt x="21384" y="14860"/>
                    <a:pt x="21313" y="15171"/>
                    <a:pt x="20701" y="15171"/>
                  </a:cubicBezTo>
                  <a:cubicBezTo>
                    <a:pt x="20524" y="15171"/>
                    <a:pt x="20301" y="15144"/>
                    <a:pt x="20025" y="15099"/>
                  </a:cubicBezTo>
                  <a:cubicBezTo>
                    <a:pt x="19925" y="14723"/>
                    <a:pt x="19875" y="14373"/>
                    <a:pt x="19950" y="13972"/>
                  </a:cubicBezTo>
                  <a:cubicBezTo>
                    <a:pt x="20143" y="13926"/>
                    <a:pt x="20336" y="13912"/>
                    <a:pt x="20529" y="13912"/>
                  </a:cubicBezTo>
                  <a:close/>
                  <a:moveTo>
                    <a:pt x="5689" y="13947"/>
                  </a:moveTo>
                  <a:cubicBezTo>
                    <a:pt x="5865" y="14322"/>
                    <a:pt x="5714" y="14673"/>
                    <a:pt x="5664" y="15024"/>
                  </a:cubicBezTo>
                  <a:cubicBezTo>
                    <a:pt x="5343" y="15134"/>
                    <a:pt x="5095" y="15194"/>
                    <a:pt x="4906" y="15194"/>
                  </a:cubicBezTo>
                  <a:cubicBezTo>
                    <a:pt x="4445" y="15194"/>
                    <a:pt x="4340" y="14835"/>
                    <a:pt x="4411" y="13947"/>
                  </a:cubicBezTo>
                  <a:close/>
                  <a:moveTo>
                    <a:pt x="24963" y="13270"/>
                  </a:moveTo>
                  <a:cubicBezTo>
                    <a:pt x="24887" y="14774"/>
                    <a:pt x="24837" y="16177"/>
                    <a:pt x="24762" y="17581"/>
                  </a:cubicBezTo>
                  <a:cubicBezTo>
                    <a:pt x="24737" y="18232"/>
                    <a:pt x="24687" y="18884"/>
                    <a:pt x="24562" y="19510"/>
                  </a:cubicBezTo>
                  <a:cubicBezTo>
                    <a:pt x="24411" y="20363"/>
                    <a:pt x="23960" y="20739"/>
                    <a:pt x="23108" y="20739"/>
                  </a:cubicBezTo>
                  <a:cubicBezTo>
                    <a:pt x="22427" y="20751"/>
                    <a:pt x="21744" y="20755"/>
                    <a:pt x="21061" y="20755"/>
                  </a:cubicBezTo>
                  <a:cubicBezTo>
                    <a:pt x="18903" y="20755"/>
                    <a:pt x="16738" y="20707"/>
                    <a:pt x="14587" y="20688"/>
                  </a:cubicBezTo>
                  <a:cubicBezTo>
                    <a:pt x="13793" y="20672"/>
                    <a:pt x="13000" y="20665"/>
                    <a:pt x="12209" y="20665"/>
                  </a:cubicBezTo>
                  <a:cubicBezTo>
                    <a:pt x="9350" y="20665"/>
                    <a:pt x="6500" y="20755"/>
                    <a:pt x="3634" y="20814"/>
                  </a:cubicBezTo>
                  <a:cubicBezTo>
                    <a:pt x="3183" y="20814"/>
                    <a:pt x="2732" y="20789"/>
                    <a:pt x="2281" y="20739"/>
                  </a:cubicBezTo>
                  <a:cubicBezTo>
                    <a:pt x="1554" y="20638"/>
                    <a:pt x="1078" y="20087"/>
                    <a:pt x="1028" y="19185"/>
                  </a:cubicBezTo>
                  <a:cubicBezTo>
                    <a:pt x="877" y="17230"/>
                    <a:pt x="802" y="15300"/>
                    <a:pt x="702" y="13295"/>
                  </a:cubicBezTo>
                  <a:lnTo>
                    <a:pt x="702" y="13295"/>
                  </a:lnTo>
                  <a:cubicBezTo>
                    <a:pt x="1228" y="13596"/>
                    <a:pt x="1704" y="13821"/>
                    <a:pt x="2256" y="13871"/>
                  </a:cubicBezTo>
                  <a:cubicBezTo>
                    <a:pt x="2807" y="13896"/>
                    <a:pt x="3333" y="13921"/>
                    <a:pt x="3885" y="13947"/>
                  </a:cubicBezTo>
                  <a:cubicBezTo>
                    <a:pt x="3935" y="14272"/>
                    <a:pt x="3960" y="14573"/>
                    <a:pt x="4010" y="14874"/>
                  </a:cubicBezTo>
                  <a:cubicBezTo>
                    <a:pt x="4085" y="15325"/>
                    <a:pt x="4386" y="15500"/>
                    <a:pt x="4812" y="15525"/>
                  </a:cubicBezTo>
                  <a:lnTo>
                    <a:pt x="5288" y="15525"/>
                  </a:lnTo>
                  <a:cubicBezTo>
                    <a:pt x="5965" y="15475"/>
                    <a:pt x="6065" y="15400"/>
                    <a:pt x="6115" y="14723"/>
                  </a:cubicBezTo>
                  <a:cubicBezTo>
                    <a:pt x="6115" y="14623"/>
                    <a:pt x="6115" y="14498"/>
                    <a:pt x="6115" y="14398"/>
                  </a:cubicBezTo>
                  <a:cubicBezTo>
                    <a:pt x="6115" y="14072"/>
                    <a:pt x="6245" y="13919"/>
                    <a:pt x="6565" y="13919"/>
                  </a:cubicBezTo>
                  <a:cubicBezTo>
                    <a:pt x="6589" y="13919"/>
                    <a:pt x="6615" y="13920"/>
                    <a:pt x="6642" y="13921"/>
                  </a:cubicBezTo>
                  <a:cubicBezTo>
                    <a:pt x="8196" y="13972"/>
                    <a:pt x="9750" y="13947"/>
                    <a:pt x="11303" y="14047"/>
                  </a:cubicBezTo>
                  <a:cubicBezTo>
                    <a:pt x="11812" y="14081"/>
                    <a:pt x="12321" y="14095"/>
                    <a:pt x="12830" y="14095"/>
                  </a:cubicBezTo>
                  <a:cubicBezTo>
                    <a:pt x="14527" y="14095"/>
                    <a:pt x="16223" y="13947"/>
                    <a:pt x="17920" y="13947"/>
                  </a:cubicBezTo>
                  <a:lnTo>
                    <a:pt x="19424" y="13947"/>
                  </a:lnTo>
                  <a:cubicBezTo>
                    <a:pt x="19725" y="14398"/>
                    <a:pt x="19324" y="15074"/>
                    <a:pt x="19825" y="15400"/>
                  </a:cubicBezTo>
                  <a:cubicBezTo>
                    <a:pt x="19991" y="15525"/>
                    <a:pt x="20197" y="15558"/>
                    <a:pt x="20406" y="15558"/>
                  </a:cubicBezTo>
                  <a:cubicBezTo>
                    <a:pt x="20575" y="15558"/>
                    <a:pt x="20746" y="15537"/>
                    <a:pt x="20903" y="15525"/>
                  </a:cubicBezTo>
                  <a:cubicBezTo>
                    <a:pt x="21905" y="15425"/>
                    <a:pt x="21654" y="14598"/>
                    <a:pt x="21780" y="13947"/>
                  </a:cubicBezTo>
                  <a:cubicBezTo>
                    <a:pt x="22832" y="13871"/>
                    <a:pt x="23960" y="14022"/>
                    <a:pt x="24963" y="13270"/>
                  </a:cubicBezTo>
                  <a:close/>
                  <a:moveTo>
                    <a:pt x="12767" y="1"/>
                  </a:moveTo>
                  <a:cubicBezTo>
                    <a:pt x="12023" y="1"/>
                    <a:pt x="11277" y="39"/>
                    <a:pt x="10527" y="112"/>
                  </a:cubicBezTo>
                  <a:cubicBezTo>
                    <a:pt x="9198" y="262"/>
                    <a:pt x="8547" y="738"/>
                    <a:pt x="8321" y="1891"/>
                  </a:cubicBezTo>
                  <a:cubicBezTo>
                    <a:pt x="8246" y="2267"/>
                    <a:pt x="8271" y="2668"/>
                    <a:pt x="8246" y="3119"/>
                  </a:cubicBezTo>
                  <a:cubicBezTo>
                    <a:pt x="7970" y="3119"/>
                    <a:pt x="7745" y="3144"/>
                    <a:pt x="7519" y="3144"/>
                  </a:cubicBezTo>
                  <a:cubicBezTo>
                    <a:pt x="6065" y="3144"/>
                    <a:pt x="4587" y="3170"/>
                    <a:pt x="3133" y="3170"/>
                  </a:cubicBezTo>
                  <a:cubicBezTo>
                    <a:pt x="1604" y="3170"/>
                    <a:pt x="852" y="3646"/>
                    <a:pt x="276" y="5024"/>
                  </a:cubicBezTo>
                  <a:cubicBezTo>
                    <a:pt x="75" y="5500"/>
                    <a:pt x="0" y="6002"/>
                    <a:pt x="25" y="6503"/>
                  </a:cubicBezTo>
                  <a:cubicBezTo>
                    <a:pt x="125" y="9160"/>
                    <a:pt x="226" y="11816"/>
                    <a:pt x="351" y="14473"/>
                  </a:cubicBezTo>
                  <a:cubicBezTo>
                    <a:pt x="426" y="15952"/>
                    <a:pt x="476" y="17430"/>
                    <a:pt x="577" y="18909"/>
                  </a:cubicBezTo>
                  <a:cubicBezTo>
                    <a:pt x="677" y="20237"/>
                    <a:pt x="1253" y="21014"/>
                    <a:pt x="2256" y="21165"/>
                  </a:cubicBezTo>
                  <a:cubicBezTo>
                    <a:pt x="2825" y="21238"/>
                    <a:pt x="3393" y="21285"/>
                    <a:pt x="3962" y="21285"/>
                  </a:cubicBezTo>
                  <a:cubicBezTo>
                    <a:pt x="4170" y="21285"/>
                    <a:pt x="4378" y="21278"/>
                    <a:pt x="4587" y="21265"/>
                  </a:cubicBezTo>
                  <a:cubicBezTo>
                    <a:pt x="6357" y="21153"/>
                    <a:pt x="8117" y="21133"/>
                    <a:pt x="9874" y="21133"/>
                  </a:cubicBezTo>
                  <a:cubicBezTo>
                    <a:pt x="10877" y="21133"/>
                    <a:pt x="11880" y="21140"/>
                    <a:pt x="12882" y="21140"/>
                  </a:cubicBezTo>
                  <a:cubicBezTo>
                    <a:pt x="13424" y="21144"/>
                    <a:pt x="13966" y="21145"/>
                    <a:pt x="14507" y="21145"/>
                  </a:cubicBezTo>
                  <a:cubicBezTo>
                    <a:pt x="15100" y="21145"/>
                    <a:pt x="15692" y="21144"/>
                    <a:pt x="16284" y="21144"/>
                  </a:cubicBezTo>
                  <a:cubicBezTo>
                    <a:pt x="18083" y="21144"/>
                    <a:pt x="19881" y="21157"/>
                    <a:pt x="21679" y="21265"/>
                  </a:cubicBezTo>
                  <a:cubicBezTo>
                    <a:pt x="21834" y="21278"/>
                    <a:pt x="21987" y="21285"/>
                    <a:pt x="22138" y="21285"/>
                  </a:cubicBezTo>
                  <a:cubicBezTo>
                    <a:pt x="22551" y="21285"/>
                    <a:pt x="22955" y="21238"/>
                    <a:pt x="23359" y="21165"/>
                  </a:cubicBezTo>
                  <a:cubicBezTo>
                    <a:pt x="24060" y="21064"/>
                    <a:pt x="24612" y="20713"/>
                    <a:pt x="24862" y="19962"/>
                  </a:cubicBezTo>
                  <a:cubicBezTo>
                    <a:pt x="25138" y="19160"/>
                    <a:pt x="25138" y="18333"/>
                    <a:pt x="25188" y="17505"/>
                  </a:cubicBezTo>
                  <a:cubicBezTo>
                    <a:pt x="25339" y="14849"/>
                    <a:pt x="25439" y="12192"/>
                    <a:pt x="25539" y="9535"/>
                  </a:cubicBezTo>
                  <a:cubicBezTo>
                    <a:pt x="25589" y="8207"/>
                    <a:pt x="25815" y="6854"/>
                    <a:pt x="25539" y="5550"/>
                  </a:cubicBezTo>
                  <a:cubicBezTo>
                    <a:pt x="25245" y="4203"/>
                    <a:pt x="24328" y="3143"/>
                    <a:pt x="22859" y="3143"/>
                  </a:cubicBezTo>
                  <a:cubicBezTo>
                    <a:pt x="22825" y="3143"/>
                    <a:pt x="22791" y="3143"/>
                    <a:pt x="22757" y="3144"/>
                  </a:cubicBezTo>
                  <a:cubicBezTo>
                    <a:pt x="22111" y="3166"/>
                    <a:pt x="21465" y="3173"/>
                    <a:pt x="20817" y="3173"/>
                  </a:cubicBezTo>
                  <a:cubicBezTo>
                    <a:pt x="19932" y="3173"/>
                    <a:pt x="19043" y="3159"/>
                    <a:pt x="18146" y="3144"/>
                  </a:cubicBezTo>
                  <a:cubicBezTo>
                    <a:pt x="18054" y="3144"/>
                    <a:pt x="17963" y="3151"/>
                    <a:pt x="17872" y="3151"/>
                  </a:cubicBezTo>
                  <a:cubicBezTo>
                    <a:pt x="17713" y="3151"/>
                    <a:pt x="17553" y="3131"/>
                    <a:pt x="17394" y="3019"/>
                  </a:cubicBezTo>
                  <a:cubicBezTo>
                    <a:pt x="17394" y="2743"/>
                    <a:pt x="17419" y="2443"/>
                    <a:pt x="17394" y="2167"/>
                  </a:cubicBezTo>
                  <a:cubicBezTo>
                    <a:pt x="17344" y="1215"/>
                    <a:pt x="16642" y="337"/>
                    <a:pt x="15890" y="237"/>
                  </a:cubicBezTo>
                  <a:cubicBezTo>
                    <a:pt x="14851" y="76"/>
                    <a:pt x="13811" y="1"/>
                    <a:pt x="127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2374825" y="1818625"/>
              <a:ext cx="169200" cy="146350"/>
            </a:xfrm>
            <a:custGeom>
              <a:rect b="b" l="l" r="r" t="t"/>
              <a:pathLst>
                <a:path extrusionOk="0" h="5854" w="6768">
                  <a:moveTo>
                    <a:pt x="2894" y="0"/>
                  </a:moveTo>
                  <a:cubicBezTo>
                    <a:pt x="2518" y="0"/>
                    <a:pt x="2379" y="242"/>
                    <a:pt x="2357" y="640"/>
                  </a:cubicBezTo>
                  <a:cubicBezTo>
                    <a:pt x="2332" y="1041"/>
                    <a:pt x="2382" y="1442"/>
                    <a:pt x="2231" y="1843"/>
                  </a:cubicBezTo>
                  <a:lnTo>
                    <a:pt x="1454" y="1843"/>
                  </a:lnTo>
                  <a:cubicBezTo>
                    <a:pt x="1" y="1843"/>
                    <a:pt x="1" y="1843"/>
                    <a:pt x="151" y="3297"/>
                  </a:cubicBezTo>
                  <a:cubicBezTo>
                    <a:pt x="174" y="3646"/>
                    <a:pt x="306" y="3801"/>
                    <a:pt x="606" y="3801"/>
                  </a:cubicBezTo>
                  <a:cubicBezTo>
                    <a:pt x="629" y="3801"/>
                    <a:pt x="653" y="3800"/>
                    <a:pt x="677" y="3798"/>
                  </a:cubicBezTo>
                  <a:lnTo>
                    <a:pt x="2332" y="3798"/>
                  </a:lnTo>
                  <a:cubicBezTo>
                    <a:pt x="2332" y="4324"/>
                    <a:pt x="2332" y="4800"/>
                    <a:pt x="2357" y="5252"/>
                  </a:cubicBezTo>
                  <a:cubicBezTo>
                    <a:pt x="2357" y="5828"/>
                    <a:pt x="2432" y="5853"/>
                    <a:pt x="3885" y="5853"/>
                  </a:cubicBezTo>
                  <a:cubicBezTo>
                    <a:pt x="4311" y="5853"/>
                    <a:pt x="4537" y="5703"/>
                    <a:pt x="4537" y="5252"/>
                  </a:cubicBezTo>
                  <a:cubicBezTo>
                    <a:pt x="4537" y="4800"/>
                    <a:pt x="4537" y="4324"/>
                    <a:pt x="4537" y="3798"/>
                  </a:cubicBezTo>
                  <a:lnTo>
                    <a:pt x="6241" y="3798"/>
                  </a:lnTo>
                  <a:cubicBezTo>
                    <a:pt x="6492" y="3798"/>
                    <a:pt x="6692" y="3748"/>
                    <a:pt x="6718" y="3472"/>
                  </a:cubicBezTo>
                  <a:cubicBezTo>
                    <a:pt x="6743" y="3071"/>
                    <a:pt x="6768" y="2670"/>
                    <a:pt x="6768" y="2269"/>
                  </a:cubicBezTo>
                  <a:cubicBezTo>
                    <a:pt x="6768" y="1993"/>
                    <a:pt x="6617" y="1843"/>
                    <a:pt x="6291" y="1843"/>
                  </a:cubicBezTo>
                  <a:cubicBezTo>
                    <a:pt x="6108" y="1851"/>
                    <a:pt x="5924" y="1854"/>
                    <a:pt x="5740" y="1854"/>
                  </a:cubicBezTo>
                  <a:cubicBezTo>
                    <a:pt x="5372" y="1854"/>
                    <a:pt x="5005" y="1843"/>
                    <a:pt x="4637" y="1843"/>
                  </a:cubicBezTo>
                  <a:cubicBezTo>
                    <a:pt x="4512" y="1492"/>
                    <a:pt x="4537" y="1166"/>
                    <a:pt x="4537" y="866"/>
                  </a:cubicBezTo>
                  <a:cubicBezTo>
                    <a:pt x="4514" y="141"/>
                    <a:pt x="4451" y="10"/>
                    <a:pt x="3828" y="10"/>
                  </a:cubicBezTo>
                  <a:cubicBezTo>
                    <a:pt x="3762" y="10"/>
                    <a:pt x="3689" y="11"/>
                    <a:pt x="3610" y="13"/>
                  </a:cubicBezTo>
                  <a:cubicBezTo>
                    <a:pt x="3493" y="13"/>
                    <a:pt x="3365" y="25"/>
                    <a:pt x="3240" y="25"/>
                  </a:cubicBezTo>
                  <a:cubicBezTo>
                    <a:pt x="3178" y="25"/>
                    <a:pt x="3117" y="22"/>
                    <a:pt x="3058" y="13"/>
                  </a:cubicBezTo>
                  <a:cubicBezTo>
                    <a:pt x="2999" y="5"/>
                    <a:pt x="2945" y="0"/>
                    <a:pt x="28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2206275" y="1938450"/>
              <a:ext cx="16325" cy="22750"/>
            </a:xfrm>
            <a:custGeom>
              <a:rect b="b" l="l" r="r" t="t"/>
              <a:pathLst>
                <a:path extrusionOk="0" h="910" w="653">
                  <a:moveTo>
                    <a:pt x="259" y="1"/>
                  </a:moveTo>
                  <a:cubicBezTo>
                    <a:pt x="42" y="1"/>
                    <a:pt x="1" y="226"/>
                    <a:pt x="1" y="408"/>
                  </a:cubicBezTo>
                  <a:cubicBezTo>
                    <a:pt x="1" y="634"/>
                    <a:pt x="51" y="885"/>
                    <a:pt x="352" y="910"/>
                  </a:cubicBezTo>
                  <a:cubicBezTo>
                    <a:pt x="527" y="910"/>
                    <a:pt x="602" y="734"/>
                    <a:pt x="602" y="509"/>
                  </a:cubicBezTo>
                  <a:cubicBezTo>
                    <a:pt x="502" y="383"/>
                    <a:pt x="652" y="58"/>
                    <a:pt x="327" y="7"/>
                  </a:cubicBezTo>
                  <a:cubicBezTo>
                    <a:pt x="302" y="3"/>
                    <a:pt x="280" y="1"/>
                    <a:pt x="2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2219450" y="1894775"/>
              <a:ext cx="13800" cy="25075"/>
            </a:xfrm>
            <a:custGeom>
              <a:rect b="b" l="l" r="r" t="t"/>
              <a:pathLst>
                <a:path extrusionOk="0" h="1003" w="552">
                  <a:moveTo>
                    <a:pt x="226" y="0"/>
                  </a:moveTo>
                  <a:lnTo>
                    <a:pt x="226" y="0"/>
                  </a:lnTo>
                  <a:cubicBezTo>
                    <a:pt x="50" y="401"/>
                    <a:pt x="0" y="702"/>
                    <a:pt x="351" y="1003"/>
                  </a:cubicBezTo>
                  <a:cubicBezTo>
                    <a:pt x="551" y="627"/>
                    <a:pt x="476" y="351"/>
                    <a:pt x="2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4"/>
          <p:cNvSpPr/>
          <p:nvPr/>
        </p:nvSpPr>
        <p:spPr>
          <a:xfrm>
            <a:off x="7741863" y="3328010"/>
            <a:ext cx="902325" cy="217354"/>
          </a:xfrm>
          <a:custGeom>
            <a:rect b="b" l="l" r="r" t="t"/>
            <a:pathLst>
              <a:path extrusionOk="0" h="5977" w="24813">
                <a:moveTo>
                  <a:pt x="10050" y="0"/>
                </a:moveTo>
                <a:cubicBezTo>
                  <a:pt x="9800" y="0"/>
                  <a:pt x="9749" y="276"/>
                  <a:pt x="9649" y="451"/>
                </a:cubicBezTo>
                <a:cubicBezTo>
                  <a:pt x="9348" y="928"/>
                  <a:pt x="9073" y="1404"/>
                  <a:pt x="8797" y="1880"/>
                </a:cubicBezTo>
                <a:cubicBezTo>
                  <a:pt x="8271" y="2732"/>
                  <a:pt x="7694" y="3559"/>
                  <a:pt x="7343" y="4487"/>
                </a:cubicBezTo>
                <a:cubicBezTo>
                  <a:pt x="7076" y="4487"/>
                  <a:pt x="6809" y="4498"/>
                  <a:pt x="6549" y="4498"/>
                </a:cubicBezTo>
                <a:cubicBezTo>
                  <a:pt x="6419" y="4498"/>
                  <a:pt x="6291" y="4495"/>
                  <a:pt x="6165" y="4487"/>
                </a:cubicBezTo>
                <a:cubicBezTo>
                  <a:pt x="4311" y="4386"/>
                  <a:pt x="2481" y="4261"/>
                  <a:pt x="627" y="4161"/>
                </a:cubicBezTo>
                <a:cubicBezTo>
                  <a:pt x="545" y="4161"/>
                  <a:pt x="443" y="4147"/>
                  <a:pt x="346" y="4147"/>
                </a:cubicBezTo>
                <a:cubicBezTo>
                  <a:pt x="177" y="4147"/>
                  <a:pt x="25" y="4188"/>
                  <a:pt x="25" y="4411"/>
                </a:cubicBezTo>
                <a:cubicBezTo>
                  <a:pt x="0" y="4712"/>
                  <a:pt x="376" y="4662"/>
                  <a:pt x="602" y="4687"/>
                </a:cubicBezTo>
                <a:cubicBezTo>
                  <a:pt x="2632" y="4963"/>
                  <a:pt x="4687" y="4938"/>
                  <a:pt x="6717" y="4988"/>
                </a:cubicBezTo>
                <a:cubicBezTo>
                  <a:pt x="7419" y="4988"/>
                  <a:pt x="7795" y="4712"/>
                  <a:pt x="8095" y="4161"/>
                </a:cubicBezTo>
                <a:cubicBezTo>
                  <a:pt x="8672" y="3108"/>
                  <a:pt x="9273" y="2055"/>
                  <a:pt x="9850" y="1003"/>
                </a:cubicBezTo>
                <a:cubicBezTo>
                  <a:pt x="9900" y="903"/>
                  <a:pt x="9900" y="777"/>
                  <a:pt x="10050" y="727"/>
                </a:cubicBezTo>
                <a:cubicBezTo>
                  <a:pt x="10125" y="903"/>
                  <a:pt x="10176" y="1028"/>
                  <a:pt x="10226" y="1178"/>
                </a:cubicBezTo>
                <a:cubicBezTo>
                  <a:pt x="10702" y="2657"/>
                  <a:pt x="11228" y="4136"/>
                  <a:pt x="11880" y="5539"/>
                </a:cubicBezTo>
                <a:cubicBezTo>
                  <a:pt x="11999" y="5832"/>
                  <a:pt x="12119" y="5976"/>
                  <a:pt x="12261" y="5976"/>
                </a:cubicBezTo>
                <a:cubicBezTo>
                  <a:pt x="12387" y="5976"/>
                  <a:pt x="12530" y="5863"/>
                  <a:pt x="12707" y="5639"/>
                </a:cubicBezTo>
                <a:cubicBezTo>
                  <a:pt x="12807" y="5514"/>
                  <a:pt x="12907" y="5364"/>
                  <a:pt x="13008" y="5238"/>
                </a:cubicBezTo>
                <a:cubicBezTo>
                  <a:pt x="13509" y="4537"/>
                  <a:pt x="13985" y="3810"/>
                  <a:pt x="14511" y="3058"/>
                </a:cubicBezTo>
                <a:cubicBezTo>
                  <a:pt x="14587" y="3258"/>
                  <a:pt x="14662" y="3409"/>
                  <a:pt x="14737" y="3584"/>
                </a:cubicBezTo>
                <a:cubicBezTo>
                  <a:pt x="15013" y="4211"/>
                  <a:pt x="15288" y="4837"/>
                  <a:pt x="15564" y="5464"/>
                </a:cubicBezTo>
                <a:cubicBezTo>
                  <a:pt x="15664" y="5665"/>
                  <a:pt x="15739" y="5890"/>
                  <a:pt x="15990" y="5890"/>
                </a:cubicBezTo>
                <a:cubicBezTo>
                  <a:pt x="16266" y="5890"/>
                  <a:pt x="16291" y="5639"/>
                  <a:pt x="16366" y="5489"/>
                </a:cubicBezTo>
                <a:cubicBezTo>
                  <a:pt x="16592" y="4988"/>
                  <a:pt x="16817" y="4462"/>
                  <a:pt x="17018" y="3985"/>
                </a:cubicBezTo>
                <a:cubicBezTo>
                  <a:pt x="17484" y="4006"/>
                  <a:pt x="17934" y="4042"/>
                  <a:pt x="18368" y="4042"/>
                </a:cubicBezTo>
                <a:cubicBezTo>
                  <a:pt x="18470" y="4042"/>
                  <a:pt x="18571" y="4040"/>
                  <a:pt x="18672" y="4035"/>
                </a:cubicBezTo>
                <a:cubicBezTo>
                  <a:pt x="20025" y="4010"/>
                  <a:pt x="21354" y="3935"/>
                  <a:pt x="22682" y="3860"/>
                </a:cubicBezTo>
                <a:cubicBezTo>
                  <a:pt x="23283" y="3835"/>
                  <a:pt x="23885" y="3785"/>
                  <a:pt x="24486" y="3710"/>
                </a:cubicBezTo>
                <a:cubicBezTo>
                  <a:pt x="24637" y="3710"/>
                  <a:pt x="24812" y="3710"/>
                  <a:pt x="24762" y="3484"/>
                </a:cubicBezTo>
                <a:cubicBezTo>
                  <a:pt x="24702" y="3439"/>
                  <a:pt x="24651" y="3430"/>
                  <a:pt x="24598" y="3430"/>
                </a:cubicBezTo>
                <a:cubicBezTo>
                  <a:pt x="24563" y="3430"/>
                  <a:pt x="24526" y="3434"/>
                  <a:pt x="24486" y="3434"/>
                </a:cubicBezTo>
                <a:cubicBezTo>
                  <a:pt x="24183" y="3422"/>
                  <a:pt x="23882" y="3417"/>
                  <a:pt x="23581" y="3417"/>
                </a:cubicBezTo>
                <a:cubicBezTo>
                  <a:pt x="22588" y="3417"/>
                  <a:pt x="21602" y="3471"/>
                  <a:pt x="20602" y="3509"/>
                </a:cubicBezTo>
                <a:cubicBezTo>
                  <a:pt x="19846" y="3541"/>
                  <a:pt x="19101" y="3621"/>
                  <a:pt x="18353" y="3621"/>
                </a:cubicBezTo>
                <a:cubicBezTo>
                  <a:pt x="17910" y="3621"/>
                  <a:pt x="17465" y="3593"/>
                  <a:pt x="17018" y="3509"/>
                </a:cubicBezTo>
                <a:cubicBezTo>
                  <a:pt x="17003" y="3507"/>
                  <a:pt x="16989" y="3507"/>
                  <a:pt x="16975" y="3507"/>
                </a:cubicBezTo>
                <a:cubicBezTo>
                  <a:pt x="16782" y="3507"/>
                  <a:pt x="16712" y="3668"/>
                  <a:pt x="16642" y="3785"/>
                </a:cubicBezTo>
                <a:cubicBezTo>
                  <a:pt x="16441" y="4236"/>
                  <a:pt x="16241" y="4662"/>
                  <a:pt x="15990" y="5213"/>
                </a:cubicBezTo>
                <a:cubicBezTo>
                  <a:pt x="15664" y="4411"/>
                  <a:pt x="15364" y="3735"/>
                  <a:pt x="15063" y="3058"/>
                </a:cubicBezTo>
                <a:cubicBezTo>
                  <a:pt x="14904" y="2715"/>
                  <a:pt x="14781" y="2552"/>
                  <a:pt x="14633" y="2552"/>
                </a:cubicBezTo>
                <a:cubicBezTo>
                  <a:pt x="14501" y="2552"/>
                  <a:pt x="14349" y="2684"/>
                  <a:pt x="14135" y="2933"/>
                </a:cubicBezTo>
                <a:cubicBezTo>
                  <a:pt x="13734" y="3409"/>
                  <a:pt x="13359" y="3910"/>
                  <a:pt x="13008" y="4436"/>
                </a:cubicBezTo>
                <a:cubicBezTo>
                  <a:pt x="12782" y="4787"/>
                  <a:pt x="12531" y="5113"/>
                  <a:pt x="12256" y="5489"/>
                </a:cubicBezTo>
                <a:cubicBezTo>
                  <a:pt x="12080" y="4963"/>
                  <a:pt x="11905" y="4537"/>
                  <a:pt x="11754" y="4111"/>
                </a:cubicBezTo>
                <a:cubicBezTo>
                  <a:pt x="11303" y="2908"/>
                  <a:pt x="10877" y="1705"/>
                  <a:pt x="10451" y="502"/>
                </a:cubicBezTo>
                <a:cubicBezTo>
                  <a:pt x="10376" y="301"/>
                  <a:pt x="10326" y="25"/>
                  <a:pt x="10050"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1" name="Shape 151"/>
        <p:cNvGrpSpPr/>
        <p:nvPr/>
      </p:nvGrpSpPr>
      <p:grpSpPr>
        <a:xfrm>
          <a:off x="0" y="0"/>
          <a:ext cx="0" cy="0"/>
          <a:chOff x="0" y="0"/>
          <a:chExt cx="0" cy="0"/>
        </a:xfrm>
      </p:grpSpPr>
      <p:sp>
        <p:nvSpPr>
          <p:cNvPr id="152" name="Google Shape;152;p5"/>
          <p:cNvSpPr txBox="1"/>
          <p:nvPr>
            <p:ph type="title"/>
          </p:nvPr>
        </p:nvSpPr>
        <p:spPr>
          <a:xfrm>
            <a:off x="719950" y="463300"/>
            <a:ext cx="7704000" cy="489300"/>
          </a:xfrm>
          <a:prstGeom prst="rect">
            <a:avLst/>
          </a:prstGeom>
        </p:spPr>
        <p:txBody>
          <a:bodyPr anchorCtr="0" anchor="t" bIns="0" lIns="91425" spcFirstLastPara="1" rIns="91425" wrap="square" tIns="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153" name="Google Shape;153;p5"/>
          <p:cNvSpPr txBox="1"/>
          <p:nvPr>
            <p:ph idx="1" type="subTitle"/>
          </p:nvPr>
        </p:nvSpPr>
        <p:spPr>
          <a:xfrm>
            <a:off x="1326438" y="2794975"/>
            <a:ext cx="2868300" cy="393600"/>
          </a:xfrm>
          <a:prstGeom prst="rect">
            <a:avLst/>
          </a:prstGeom>
        </p:spPr>
        <p:txBody>
          <a:bodyPr anchorCtr="0" anchor="t" bIns="0" lIns="91425" spcFirstLastPara="1" rIns="91425" wrap="square" tIns="0">
            <a:noAutofit/>
          </a:bodyPr>
          <a:lstStyle>
            <a:lvl1pPr lvl="0" rtl="0" algn="ctr">
              <a:spcBef>
                <a:spcPts val="0"/>
              </a:spcBef>
              <a:spcAft>
                <a:spcPts val="0"/>
              </a:spcAft>
              <a:buSzPts val="2200"/>
              <a:buNone/>
              <a:defRPr sz="2400">
                <a:solidFill>
                  <a:schemeClr val="dk2"/>
                </a:solidFill>
                <a:latin typeface="Nerko One"/>
                <a:ea typeface="Nerko One"/>
                <a:cs typeface="Nerko One"/>
                <a:sym typeface="Nerko One"/>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154" name="Google Shape;154;p5"/>
          <p:cNvSpPr txBox="1"/>
          <p:nvPr>
            <p:ph idx="2" type="subTitle"/>
          </p:nvPr>
        </p:nvSpPr>
        <p:spPr>
          <a:xfrm>
            <a:off x="1326438" y="3307150"/>
            <a:ext cx="2868300" cy="1045500"/>
          </a:xfrm>
          <a:prstGeom prst="rect">
            <a:avLst/>
          </a:prstGeom>
        </p:spPr>
        <p:txBody>
          <a:bodyPr anchorCtr="0" anchor="t" bIns="0" lIns="91425" spcFirstLastPara="1" rIns="91425" wrap="square" tIns="0">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5" name="Google Shape;155;p5"/>
          <p:cNvSpPr txBox="1"/>
          <p:nvPr>
            <p:ph idx="3" type="subTitle"/>
          </p:nvPr>
        </p:nvSpPr>
        <p:spPr>
          <a:xfrm>
            <a:off x="4949263" y="2794975"/>
            <a:ext cx="2868300" cy="393600"/>
          </a:xfrm>
          <a:prstGeom prst="rect">
            <a:avLst/>
          </a:prstGeom>
        </p:spPr>
        <p:txBody>
          <a:bodyPr anchorCtr="0" anchor="t" bIns="0" lIns="91425" spcFirstLastPara="1" rIns="91425" wrap="square" tIns="0">
            <a:noAutofit/>
          </a:bodyPr>
          <a:lstStyle>
            <a:lvl1pPr lvl="0" rtl="0" algn="ctr">
              <a:spcBef>
                <a:spcPts val="0"/>
              </a:spcBef>
              <a:spcAft>
                <a:spcPts val="0"/>
              </a:spcAft>
              <a:buSzPts val="2200"/>
              <a:buNone/>
              <a:defRPr sz="2400">
                <a:solidFill>
                  <a:schemeClr val="dk2"/>
                </a:solidFill>
                <a:latin typeface="Nerko One"/>
                <a:ea typeface="Nerko One"/>
                <a:cs typeface="Nerko One"/>
                <a:sym typeface="Nerko One"/>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156" name="Google Shape;156;p5"/>
          <p:cNvSpPr txBox="1"/>
          <p:nvPr>
            <p:ph idx="4" type="subTitle"/>
          </p:nvPr>
        </p:nvSpPr>
        <p:spPr>
          <a:xfrm>
            <a:off x="4949263" y="3307150"/>
            <a:ext cx="2868300" cy="1045500"/>
          </a:xfrm>
          <a:prstGeom prst="rect">
            <a:avLst/>
          </a:prstGeom>
        </p:spPr>
        <p:txBody>
          <a:bodyPr anchorCtr="0" anchor="t" bIns="0" lIns="91425" spcFirstLastPara="1" rIns="91425" wrap="square" tIns="0">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7" name="Google Shape;157;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8" name="Shape 158"/>
        <p:cNvGrpSpPr/>
        <p:nvPr/>
      </p:nvGrpSpPr>
      <p:grpSpPr>
        <a:xfrm>
          <a:off x="0" y="0"/>
          <a:ext cx="0" cy="0"/>
          <a:chOff x="0" y="0"/>
          <a:chExt cx="0" cy="0"/>
        </a:xfrm>
      </p:grpSpPr>
      <p:sp>
        <p:nvSpPr>
          <p:cNvPr id="159" name="Google Shape;159;p6"/>
          <p:cNvSpPr txBox="1"/>
          <p:nvPr>
            <p:ph type="title"/>
          </p:nvPr>
        </p:nvSpPr>
        <p:spPr>
          <a:xfrm>
            <a:off x="719950" y="463300"/>
            <a:ext cx="7704000" cy="4893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Clr>
                <a:schemeClr val="dk1"/>
              </a:buClr>
              <a:buSzPts val="3400"/>
              <a:buFont typeface="Patrick Hand"/>
              <a:buNone/>
              <a:defRPr sz="3400">
                <a:solidFill>
                  <a:schemeClr val="dk1"/>
                </a:solidFill>
                <a:latin typeface="Patrick Hand"/>
                <a:ea typeface="Patrick Hand"/>
                <a:cs typeface="Patrick Hand"/>
                <a:sym typeface="Patrick Hand"/>
              </a:defRPr>
            </a:lvl1pPr>
            <a:lvl2pPr lvl="1" rtl="0"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2pPr>
            <a:lvl3pPr lvl="2" rtl="0"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3pPr>
            <a:lvl4pPr lvl="3" rtl="0"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4pPr>
            <a:lvl5pPr lvl="4" rtl="0"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5pPr>
            <a:lvl6pPr lvl="5" rtl="0"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6pPr>
            <a:lvl7pPr lvl="6" rtl="0"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7pPr>
            <a:lvl8pPr lvl="7" rtl="0"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8pPr>
            <a:lvl9pPr lvl="8" rtl="0"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9pPr>
          </a:lstStyle>
          <a:p/>
        </p:txBody>
      </p:sp>
      <p:sp>
        <p:nvSpPr>
          <p:cNvPr id="160" name="Google Shape;160;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1" name="Shape 161"/>
        <p:cNvGrpSpPr/>
        <p:nvPr/>
      </p:nvGrpSpPr>
      <p:grpSpPr>
        <a:xfrm>
          <a:off x="0" y="0"/>
          <a:ext cx="0" cy="0"/>
          <a:chOff x="0" y="0"/>
          <a:chExt cx="0" cy="0"/>
        </a:xfrm>
      </p:grpSpPr>
      <p:sp>
        <p:nvSpPr>
          <p:cNvPr id="162" name="Google Shape;162;p7"/>
          <p:cNvSpPr txBox="1"/>
          <p:nvPr>
            <p:ph idx="1" type="body"/>
          </p:nvPr>
        </p:nvSpPr>
        <p:spPr>
          <a:xfrm>
            <a:off x="720000" y="1887275"/>
            <a:ext cx="5294400" cy="2221800"/>
          </a:xfrm>
          <a:prstGeom prst="rect">
            <a:avLst/>
          </a:prstGeom>
        </p:spPr>
        <p:txBody>
          <a:bodyPr anchorCtr="0" anchor="t" bIns="0" lIns="91425" spcFirstLastPara="1" rIns="91425" wrap="square" tIns="0">
            <a:noAutofit/>
          </a:bodyPr>
          <a:lstStyle>
            <a:lvl1pPr indent="-292100" lvl="0" marL="457200">
              <a:spcBef>
                <a:spcPts val="0"/>
              </a:spcBef>
              <a:spcAft>
                <a:spcPts val="0"/>
              </a:spcAft>
              <a:buClr>
                <a:srgbClr val="595959"/>
              </a:buClr>
              <a:buSzPts val="1000"/>
              <a:buFont typeface="Anaheim"/>
              <a:buChar char="●"/>
              <a:defRPr/>
            </a:lvl1pPr>
            <a:lvl2pPr indent="-317500" lvl="1" marL="914400">
              <a:spcBef>
                <a:spcPts val="0"/>
              </a:spcBef>
              <a:spcAft>
                <a:spcPts val="0"/>
              </a:spcAft>
              <a:buClr>
                <a:srgbClr val="595959"/>
              </a:buClr>
              <a:buSzPts val="1400"/>
              <a:buFont typeface="Anaheim"/>
              <a:buChar char="○"/>
              <a:defRPr/>
            </a:lvl2pPr>
            <a:lvl3pPr indent="-317500" lvl="2" marL="1371600">
              <a:spcBef>
                <a:spcPts val="0"/>
              </a:spcBef>
              <a:spcAft>
                <a:spcPts val="0"/>
              </a:spcAft>
              <a:buClr>
                <a:srgbClr val="595959"/>
              </a:buClr>
              <a:buSzPts val="1400"/>
              <a:buFont typeface="Anaheim"/>
              <a:buChar char="■"/>
              <a:defRPr/>
            </a:lvl3pPr>
            <a:lvl4pPr indent="-317500" lvl="3" marL="1828800">
              <a:spcBef>
                <a:spcPts val="0"/>
              </a:spcBef>
              <a:spcAft>
                <a:spcPts val="0"/>
              </a:spcAft>
              <a:buClr>
                <a:srgbClr val="595959"/>
              </a:buClr>
              <a:buSzPts val="1400"/>
              <a:buFont typeface="Anaheim"/>
              <a:buChar char="●"/>
              <a:defRPr/>
            </a:lvl4pPr>
            <a:lvl5pPr indent="-317500" lvl="4" marL="2286000">
              <a:spcBef>
                <a:spcPts val="0"/>
              </a:spcBef>
              <a:spcAft>
                <a:spcPts val="0"/>
              </a:spcAft>
              <a:buClr>
                <a:srgbClr val="595959"/>
              </a:buClr>
              <a:buSzPts val="1400"/>
              <a:buFont typeface="Anaheim"/>
              <a:buChar char="○"/>
              <a:defRPr/>
            </a:lvl5pPr>
            <a:lvl6pPr indent="-317500" lvl="5" marL="2743200">
              <a:spcBef>
                <a:spcPts val="0"/>
              </a:spcBef>
              <a:spcAft>
                <a:spcPts val="0"/>
              </a:spcAft>
              <a:buClr>
                <a:srgbClr val="595959"/>
              </a:buClr>
              <a:buSzPts val="1400"/>
              <a:buFont typeface="Anaheim"/>
              <a:buChar char="■"/>
              <a:defRPr/>
            </a:lvl6pPr>
            <a:lvl7pPr indent="-317500" lvl="6" marL="3200400">
              <a:spcBef>
                <a:spcPts val="0"/>
              </a:spcBef>
              <a:spcAft>
                <a:spcPts val="0"/>
              </a:spcAft>
              <a:buClr>
                <a:srgbClr val="595959"/>
              </a:buClr>
              <a:buSzPts val="1400"/>
              <a:buFont typeface="Anaheim"/>
              <a:buChar char="●"/>
              <a:defRPr/>
            </a:lvl7pPr>
            <a:lvl8pPr indent="-317500" lvl="7" marL="3657600">
              <a:spcBef>
                <a:spcPts val="0"/>
              </a:spcBef>
              <a:spcAft>
                <a:spcPts val="0"/>
              </a:spcAft>
              <a:buClr>
                <a:srgbClr val="595959"/>
              </a:buClr>
              <a:buSzPts val="1400"/>
              <a:buFont typeface="Anaheim"/>
              <a:buChar char="○"/>
              <a:defRPr/>
            </a:lvl8pPr>
            <a:lvl9pPr indent="-317500" lvl="8" marL="4114800">
              <a:spcBef>
                <a:spcPts val="0"/>
              </a:spcBef>
              <a:spcAft>
                <a:spcPts val="0"/>
              </a:spcAft>
              <a:buClr>
                <a:srgbClr val="595959"/>
              </a:buClr>
              <a:buSzPts val="1400"/>
              <a:buFont typeface="Anaheim"/>
              <a:buChar char="■"/>
              <a:defRPr/>
            </a:lvl9pPr>
          </a:lstStyle>
          <a:p/>
        </p:txBody>
      </p:sp>
      <p:sp>
        <p:nvSpPr>
          <p:cNvPr id="163" name="Google Shape;163;p7"/>
          <p:cNvSpPr txBox="1"/>
          <p:nvPr>
            <p:ph type="title"/>
          </p:nvPr>
        </p:nvSpPr>
        <p:spPr>
          <a:xfrm>
            <a:off x="719950" y="463300"/>
            <a:ext cx="7704000" cy="489300"/>
          </a:xfrm>
          <a:prstGeom prst="rect">
            <a:avLst/>
          </a:prstGeom>
        </p:spPr>
        <p:txBody>
          <a:bodyPr anchorCtr="0" anchor="t" bIns="0" lIns="91425" spcFirstLastPara="1" rIns="91425"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64" name="Google Shape;164;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5" name="Shape 165"/>
        <p:cNvGrpSpPr/>
        <p:nvPr/>
      </p:nvGrpSpPr>
      <p:grpSpPr>
        <a:xfrm>
          <a:off x="0" y="0"/>
          <a:ext cx="0" cy="0"/>
          <a:chOff x="0" y="0"/>
          <a:chExt cx="0" cy="0"/>
        </a:xfrm>
      </p:grpSpPr>
      <p:sp>
        <p:nvSpPr>
          <p:cNvPr id="166" name="Google Shape;166;p8"/>
          <p:cNvSpPr txBox="1"/>
          <p:nvPr>
            <p:ph type="title"/>
          </p:nvPr>
        </p:nvSpPr>
        <p:spPr>
          <a:xfrm>
            <a:off x="703075" y="2224200"/>
            <a:ext cx="7704000" cy="2271300"/>
          </a:xfrm>
          <a:prstGeom prst="rect">
            <a:avLst/>
          </a:prstGeom>
        </p:spPr>
        <p:txBody>
          <a:bodyPr anchorCtr="0" anchor="ctr" bIns="0" lIns="91425" spcFirstLastPara="1" rIns="91425" wrap="square" tIns="0">
            <a:noAutofit/>
          </a:bodyPr>
          <a:lstStyle>
            <a:lvl1pPr lvl="0" algn="ctr">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67" name="Google Shape;167;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8" name="Shape 168"/>
        <p:cNvGrpSpPr/>
        <p:nvPr/>
      </p:nvGrpSpPr>
      <p:grpSpPr>
        <a:xfrm>
          <a:off x="0" y="0"/>
          <a:ext cx="0" cy="0"/>
          <a:chOff x="0" y="0"/>
          <a:chExt cx="0" cy="0"/>
        </a:xfrm>
      </p:grpSpPr>
      <p:sp>
        <p:nvSpPr>
          <p:cNvPr id="169" name="Google Shape;169;p9"/>
          <p:cNvSpPr txBox="1"/>
          <p:nvPr>
            <p:ph type="title"/>
          </p:nvPr>
        </p:nvSpPr>
        <p:spPr>
          <a:xfrm>
            <a:off x="4605500" y="1599488"/>
            <a:ext cx="3360300" cy="1060200"/>
          </a:xfrm>
          <a:prstGeom prst="rect">
            <a:avLst/>
          </a:prstGeom>
        </p:spPr>
        <p:txBody>
          <a:bodyPr anchorCtr="0" anchor="b" bIns="0" lIns="91425" spcFirstLastPara="1" rIns="91425" wrap="square" tIns="0">
            <a:noAutofit/>
          </a:bodyPr>
          <a:lstStyle>
            <a:lvl1pPr lvl="0">
              <a:spcBef>
                <a:spcPts val="0"/>
              </a:spcBef>
              <a:spcAft>
                <a:spcPts val="0"/>
              </a:spcAft>
              <a:buSzPts val="4200"/>
              <a:buNone/>
              <a:defRPr sz="9300">
                <a:solidFill>
                  <a:schemeClr val="dk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0" name="Google Shape;170;p9"/>
          <p:cNvSpPr txBox="1"/>
          <p:nvPr>
            <p:ph idx="1" type="subTitle"/>
          </p:nvPr>
        </p:nvSpPr>
        <p:spPr>
          <a:xfrm>
            <a:off x="4605505" y="2747513"/>
            <a:ext cx="3360300" cy="796500"/>
          </a:xfrm>
          <a:prstGeom prst="rect">
            <a:avLst/>
          </a:prstGeom>
        </p:spPr>
        <p:txBody>
          <a:bodyPr anchorCtr="0" anchor="t" bIns="0" lIns="91425" spcFirstLastPara="1" rIns="91425" wrap="square" tIns="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1" name="Google Shape;171;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2" name="Shape 172"/>
        <p:cNvGrpSpPr/>
        <p:nvPr/>
      </p:nvGrpSpPr>
      <p:grpSpPr>
        <a:xfrm>
          <a:off x="0" y="0"/>
          <a:ext cx="0" cy="0"/>
          <a:chOff x="0" y="0"/>
          <a:chExt cx="0" cy="0"/>
        </a:xfrm>
      </p:grpSpPr>
      <p:sp>
        <p:nvSpPr>
          <p:cNvPr id="173" name="Google Shape;173;p10"/>
          <p:cNvSpPr txBox="1"/>
          <p:nvPr>
            <p:ph idx="1" type="body"/>
          </p:nvPr>
        </p:nvSpPr>
        <p:spPr>
          <a:xfrm>
            <a:off x="4830325" y="3804975"/>
            <a:ext cx="3291000" cy="762600"/>
          </a:xfrm>
          <a:prstGeom prst="rect">
            <a:avLst/>
          </a:prstGeom>
        </p:spPr>
        <p:txBody>
          <a:bodyPr anchorCtr="0" anchor="ctr" bIns="0" lIns="91425" spcFirstLastPara="1" rIns="91425" wrap="square" tIns="0">
            <a:noAutofit/>
          </a:bodyPr>
          <a:lstStyle>
            <a:lvl1pPr indent="-228600" lvl="0" marL="457200" algn="ctr">
              <a:lnSpc>
                <a:spcPct val="70000"/>
              </a:lnSpc>
              <a:spcBef>
                <a:spcPts val="0"/>
              </a:spcBef>
              <a:spcAft>
                <a:spcPts val="0"/>
              </a:spcAft>
              <a:buSzPts val="2400"/>
              <a:buFont typeface="Nerko One"/>
              <a:buNone/>
              <a:defRPr sz="3100">
                <a:latin typeface="Nerko One"/>
                <a:ea typeface="Nerko One"/>
                <a:cs typeface="Nerko One"/>
                <a:sym typeface="Nerko One"/>
              </a:defRPr>
            </a:lvl1pPr>
          </a:lstStyle>
          <a:p/>
        </p:txBody>
      </p:sp>
      <p:sp>
        <p:nvSpPr>
          <p:cNvPr id="174" name="Google Shape;174;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Nerko One"/>
                <a:ea typeface="Nerko One"/>
                <a:cs typeface="Nerko One"/>
                <a:sym typeface="Nerko One"/>
              </a:defRPr>
            </a:lvl1pPr>
            <a:lvl2pPr lvl="1">
              <a:buNone/>
              <a:defRPr>
                <a:latin typeface="Nerko One"/>
                <a:ea typeface="Nerko One"/>
                <a:cs typeface="Nerko One"/>
                <a:sym typeface="Nerko One"/>
              </a:defRPr>
            </a:lvl2pPr>
            <a:lvl3pPr lvl="2">
              <a:buNone/>
              <a:defRPr>
                <a:latin typeface="Nerko One"/>
                <a:ea typeface="Nerko One"/>
                <a:cs typeface="Nerko One"/>
                <a:sym typeface="Nerko One"/>
              </a:defRPr>
            </a:lvl3pPr>
            <a:lvl4pPr lvl="3">
              <a:buNone/>
              <a:defRPr>
                <a:latin typeface="Nerko One"/>
                <a:ea typeface="Nerko One"/>
                <a:cs typeface="Nerko One"/>
                <a:sym typeface="Nerko One"/>
              </a:defRPr>
            </a:lvl4pPr>
            <a:lvl5pPr lvl="4">
              <a:buNone/>
              <a:defRPr>
                <a:latin typeface="Nerko One"/>
                <a:ea typeface="Nerko One"/>
                <a:cs typeface="Nerko One"/>
                <a:sym typeface="Nerko One"/>
              </a:defRPr>
            </a:lvl5pPr>
            <a:lvl6pPr lvl="5">
              <a:buNone/>
              <a:defRPr>
                <a:latin typeface="Nerko One"/>
                <a:ea typeface="Nerko One"/>
                <a:cs typeface="Nerko One"/>
                <a:sym typeface="Nerko One"/>
              </a:defRPr>
            </a:lvl6pPr>
            <a:lvl7pPr lvl="6">
              <a:buNone/>
              <a:defRPr>
                <a:latin typeface="Nerko One"/>
                <a:ea typeface="Nerko One"/>
                <a:cs typeface="Nerko One"/>
                <a:sym typeface="Nerko One"/>
              </a:defRPr>
            </a:lvl7pPr>
            <a:lvl8pPr lvl="7">
              <a:buNone/>
              <a:defRPr>
                <a:latin typeface="Nerko One"/>
                <a:ea typeface="Nerko One"/>
                <a:cs typeface="Nerko One"/>
                <a:sym typeface="Nerko One"/>
              </a:defRPr>
            </a:lvl8pPr>
            <a:lvl9pPr lvl="8">
              <a:buNone/>
              <a:defRPr>
                <a:latin typeface="Nerko One"/>
                <a:ea typeface="Nerko One"/>
                <a:cs typeface="Nerko One"/>
                <a:sym typeface="Nerko 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9950" y="463300"/>
            <a:ext cx="7704000" cy="489300"/>
          </a:xfrm>
          <a:prstGeom prst="rect">
            <a:avLst/>
          </a:prstGeom>
          <a:noFill/>
          <a:ln>
            <a:noFill/>
          </a:ln>
        </p:spPr>
        <p:txBody>
          <a:bodyPr anchorCtr="0" anchor="t" bIns="0" lIns="91425" spcFirstLastPara="1" rIns="91425" wrap="square" tIns="0">
            <a:noAutofit/>
          </a:bodyPr>
          <a:lstStyle>
            <a:lvl1pPr lvl="0" algn="ctr">
              <a:lnSpc>
                <a:spcPct val="100000"/>
              </a:lnSpc>
              <a:spcBef>
                <a:spcPts val="0"/>
              </a:spcBef>
              <a:spcAft>
                <a:spcPts val="0"/>
              </a:spcAft>
              <a:buClr>
                <a:schemeClr val="dk1"/>
              </a:buClr>
              <a:buSzPts val="3400"/>
              <a:buFont typeface="Patrick Hand"/>
              <a:buNone/>
              <a:defRPr sz="3400">
                <a:solidFill>
                  <a:schemeClr val="dk1"/>
                </a:solidFill>
                <a:latin typeface="Patrick Hand"/>
                <a:ea typeface="Patrick Hand"/>
                <a:cs typeface="Patrick Hand"/>
                <a:sym typeface="Patrick Hand"/>
              </a:defRPr>
            </a:lvl1pPr>
            <a:lvl2pPr lvl="1"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2pPr>
            <a:lvl3pPr lvl="2"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3pPr>
            <a:lvl4pPr lvl="3"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4pPr>
            <a:lvl5pPr lvl="4"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5pPr>
            <a:lvl6pPr lvl="5"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6pPr>
            <a:lvl7pPr lvl="6"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7pPr>
            <a:lvl8pPr lvl="7"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8pPr>
            <a:lvl9pPr lvl="8"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0" lIns="91425" spcFirstLastPara="1" rIns="91425" wrap="square" tIns="0">
            <a:noAutofit/>
          </a:bodyPr>
          <a:lstStyle>
            <a:lvl1pPr indent="-317500" lvl="0" marL="4572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1pPr>
            <a:lvl2pPr indent="-317500" lvl="1" marL="9144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2pPr>
            <a:lvl3pPr indent="-317500" lvl="2" marL="13716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3pPr>
            <a:lvl4pPr indent="-317500" lvl="3" marL="18288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4pPr>
            <a:lvl5pPr indent="-317500" lvl="4" marL="22860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5pPr>
            <a:lvl6pPr indent="-317500" lvl="5" marL="27432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6pPr>
            <a:lvl7pPr indent="-317500" lvl="6" marL="32004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7pPr>
            <a:lvl8pPr indent="-317500" lvl="7" marL="36576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8pPr>
            <a:lvl9pPr indent="-317500" lvl="8" marL="41148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Fira Sans"/>
                <a:ea typeface="Fira Sans"/>
                <a:cs typeface="Fira Sans"/>
                <a:sym typeface="Fira Sans"/>
              </a:defRPr>
            </a:lvl1pPr>
            <a:lvl2pPr lvl="1" algn="r">
              <a:buNone/>
              <a:defRPr sz="1300">
                <a:solidFill>
                  <a:schemeClr val="dk2"/>
                </a:solidFill>
                <a:latin typeface="Fira Sans"/>
                <a:ea typeface="Fira Sans"/>
                <a:cs typeface="Fira Sans"/>
                <a:sym typeface="Fira Sans"/>
              </a:defRPr>
            </a:lvl2pPr>
            <a:lvl3pPr lvl="2" algn="r">
              <a:buNone/>
              <a:defRPr sz="1300">
                <a:solidFill>
                  <a:schemeClr val="dk2"/>
                </a:solidFill>
                <a:latin typeface="Fira Sans"/>
                <a:ea typeface="Fira Sans"/>
                <a:cs typeface="Fira Sans"/>
                <a:sym typeface="Fira Sans"/>
              </a:defRPr>
            </a:lvl3pPr>
            <a:lvl4pPr lvl="3" algn="r">
              <a:buNone/>
              <a:defRPr sz="1300">
                <a:solidFill>
                  <a:schemeClr val="dk2"/>
                </a:solidFill>
                <a:latin typeface="Fira Sans"/>
                <a:ea typeface="Fira Sans"/>
                <a:cs typeface="Fira Sans"/>
                <a:sym typeface="Fira Sans"/>
              </a:defRPr>
            </a:lvl4pPr>
            <a:lvl5pPr lvl="4" algn="r">
              <a:buNone/>
              <a:defRPr sz="1300">
                <a:solidFill>
                  <a:schemeClr val="dk2"/>
                </a:solidFill>
                <a:latin typeface="Fira Sans"/>
                <a:ea typeface="Fira Sans"/>
                <a:cs typeface="Fira Sans"/>
                <a:sym typeface="Fira Sans"/>
              </a:defRPr>
            </a:lvl5pPr>
            <a:lvl6pPr lvl="5" algn="r">
              <a:buNone/>
              <a:defRPr sz="1300">
                <a:solidFill>
                  <a:schemeClr val="dk2"/>
                </a:solidFill>
                <a:latin typeface="Fira Sans"/>
                <a:ea typeface="Fira Sans"/>
                <a:cs typeface="Fira Sans"/>
                <a:sym typeface="Fira Sans"/>
              </a:defRPr>
            </a:lvl6pPr>
            <a:lvl7pPr lvl="6" algn="r">
              <a:buNone/>
              <a:defRPr sz="1300">
                <a:solidFill>
                  <a:schemeClr val="dk2"/>
                </a:solidFill>
                <a:latin typeface="Fira Sans"/>
                <a:ea typeface="Fira Sans"/>
                <a:cs typeface="Fira Sans"/>
                <a:sym typeface="Fira Sans"/>
              </a:defRPr>
            </a:lvl7pPr>
            <a:lvl8pPr lvl="7" algn="r">
              <a:buNone/>
              <a:defRPr sz="1300">
                <a:solidFill>
                  <a:schemeClr val="dk2"/>
                </a:solidFill>
                <a:latin typeface="Fira Sans"/>
                <a:ea typeface="Fira Sans"/>
                <a:cs typeface="Fira Sans"/>
                <a:sym typeface="Fira Sans"/>
              </a:defRPr>
            </a:lvl8pPr>
            <a:lvl9pPr lvl="8" algn="r">
              <a:buNone/>
              <a:defRPr sz="1300">
                <a:solidFill>
                  <a:schemeClr val="dk2"/>
                </a:solidFill>
                <a:latin typeface="Fira Sans"/>
                <a:ea typeface="Fira Sans"/>
                <a:cs typeface="Fira Sans"/>
                <a:sym typeface="Fira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181" name="Shape 181"/>
        <p:cNvGrpSpPr/>
        <p:nvPr/>
      </p:nvGrpSpPr>
      <p:grpSpPr>
        <a:xfrm>
          <a:off x="0" y="0"/>
          <a:ext cx="0" cy="0"/>
          <a:chOff x="0" y="0"/>
          <a:chExt cx="0" cy="0"/>
        </a:xfrm>
      </p:grpSpPr>
      <p:sp>
        <p:nvSpPr>
          <p:cNvPr id="182" name="Google Shape;182;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183" name="Google Shape;183;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
        <p:nvSpPr>
          <p:cNvPr id="184" name="Google Shape;184;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rgbClr val="435D74"/>
                </a:solidFill>
                <a:latin typeface="Proxima Nova"/>
                <a:ea typeface="Proxima Nova"/>
                <a:cs typeface="Proxima Nova"/>
                <a:sym typeface="Proxima Nova"/>
              </a:defRPr>
            </a:lvl1pPr>
            <a:lvl2pPr lvl="1" algn="r">
              <a:buNone/>
              <a:defRPr sz="1300">
                <a:solidFill>
                  <a:srgbClr val="435D74"/>
                </a:solidFill>
                <a:latin typeface="Proxima Nova"/>
                <a:ea typeface="Proxima Nova"/>
                <a:cs typeface="Proxima Nova"/>
                <a:sym typeface="Proxima Nova"/>
              </a:defRPr>
            </a:lvl2pPr>
            <a:lvl3pPr lvl="2" algn="r">
              <a:buNone/>
              <a:defRPr sz="1300">
                <a:solidFill>
                  <a:srgbClr val="435D74"/>
                </a:solidFill>
                <a:latin typeface="Proxima Nova"/>
                <a:ea typeface="Proxima Nova"/>
                <a:cs typeface="Proxima Nova"/>
                <a:sym typeface="Proxima Nova"/>
              </a:defRPr>
            </a:lvl3pPr>
            <a:lvl4pPr lvl="3" algn="r">
              <a:buNone/>
              <a:defRPr sz="1300">
                <a:solidFill>
                  <a:srgbClr val="435D74"/>
                </a:solidFill>
                <a:latin typeface="Proxima Nova"/>
                <a:ea typeface="Proxima Nova"/>
                <a:cs typeface="Proxima Nova"/>
                <a:sym typeface="Proxima Nova"/>
              </a:defRPr>
            </a:lvl4pPr>
            <a:lvl5pPr lvl="4" algn="r">
              <a:buNone/>
              <a:defRPr sz="1300">
                <a:solidFill>
                  <a:srgbClr val="435D74"/>
                </a:solidFill>
                <a:latin typeface="Proxima Nova"/>
                <a:ea typeface="Proxima Nova"/>
                <a:cs typeface="Proxima Nova"/>
                <a:sym typeface="Proxima Nova"/>
              </a:defRPr>
            </a:lvl5pPr>
            <a:lvl6pPr lvl="5" algn="r">
              <a:buNone/>
              <a:defRPr sz="1300">
                <a:solidFill>
                  <a:srgbClr val="435D74"/>
                </a:solidFill>
                <a:latin typeface="Proxima Nova"/>
                <a:ea typeface="Proxima Nova"/>
                <a:cs typeface="Proxima Nova"/>
                <a:sym typeface="Proxima Nova"/>
              </a:defRPr>
            </a:lvl6pPr>
            <a:lvl7pPr lvl="6" algn="r">
              <a:buNone/>
              <a:defRPr sz="1300">
                <a:solidFill>
                  <a:srgbClr val="435D74"/>
                </a:solidFill>
                <a:latin typeface="Proxima Nova"/>
                <a:ea typeface="Proxima Nova"/>
                <a:cs typeface="Proxima Nova"/>
                <a:sym typeface="Proxima Nova"/>
              </a:defRPr>
            </a:lvl7pPr>
            <a:lvl8pPr lvl="7" algn="r">
              <a:buNone/>
              <a:defRPr sz="1300">
                <a:solidFill>
                  <a:srgbClr val="435D74"/>
                </a:solidFill>
                <a:latin typeface="Proxima Nova"/>
                <a:ea typeface="Proxima Nova"/>
                <a:cs typeface="Proxima Nova"/>
                <a:sym typeface="Proxima Nova"/>
              </a:defRPr>
            </a:lvl8pPr>
            <a:lvl9pPr lvl="8" algn="r">
              <a:buNone/>
              <a:defRPr sz="1300">
                <a:solidFill>
                  <a:srgbClr val="435D74"/>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drive.google.com/file/d/19Bjf2RCRgoqlUTdcByuLczXRxXBMT0kT/view" TargetMode="External"/><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drive.google.com/file/d/1sYXoipPuOtmA_Dd8sl3kr3FzoW5-YuZA/view" TargetMode="External"/><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drive.google.com/file/d/1pa6X7lEMiimZ1IjIj19sCcenwVRUEr-7/view" TargetMode="External"/><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drive.google.com/file/d/18T4hLv3uecyQIh91E8ggyjFcN2-rhuCQ/view" TargetMode="Externa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txBox="1"/>
          <p:nvPr>
            <p:ph type="ctrTitle"/>
          </p:nvPr>
        </p:nvSpPr>
        <p:spPr>
          <a:xfrm>
            <a:off x="3452900" y="1120050"/>
            <a:ext cx="5637900" cy="160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600"/>
              <a:t>Auto-Diagnosis System </a:t>
            </a:r>
            <a:endParaRPr sz="5600"/>
          </a:p>
        </p:txBody>
      </p:sp>
      <p:sp>
        <p:nvSpPr>
          <p:cNvPr id="192" name="Google Shape;192;p15"/>
          <p:cNvSpPr txBox="1"/>
          <p:nvPr>
            <p:ph idx="1" type="subTitle"/>
          </p:nvPr>
        </p:nvSpPr>
        <p:spPr>
          <a:xfrm>
            <a:off x="3452900" y="3151100"/>
            <a:ext cx="4898100" cy="39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Ting-Hsuan Chung, Zihan Zhao, and Jiaying Zheng</a:t>
            </a:r>
            <a:endParaRPr/>
          </a:p>
          <a:p>
            <a:pPr indent="0" lvl="0" marL="0" rtl="0" algn="ctr">
              <a:spcBef>
                <a:spcPts val="0"/>
              </a:spcBef>
              <a:spcAft>
                <a:spcPts val="0"/>
              </a:spcAft>
              <a:buNone/>
            </a:pPr>
            <a:r>
              <a:rPr lang="en"/>
              <a:t>Advisor: Dr. Fatema Nafa</a:t>
            </a:r>
            <a:endParaRPr/>
          </a:p>
          <a:p>
            <a:pPr indent="0" lvl="0" marL="0" rtl="0" algn="ctr">
              <a:spcBef>
                <a:spcPts val="0"/>
              </a:spcBef>
              <a:spcAft>
                <a:spcPts val="0"/>
              </a:spcAft>
              <a:buNone/>
            </a:pPr>
            <a:r>
              <a:rPr lang="en"/>
              <a:t>DS 5500 Capstone Project Presentation</a:t>
            </a:r>
            <a:endParaRPr/>
          </a:p>
          <a:p>
            <a:pPr indent="0" lvl="0" marL="0" rtl="0" algn="ctr">
              <a:spcBef>
                <a:spcPts val="0"/>
              </a:spcBef>
              <a:spcAft>
                <a:spcPts val="0"/>
              </a:spcAft>
              <a:buNone/>
            </a:pPr>
            <a:r>
              <a:t/>
            </a:r>
            <a:endParaRPr/>
          </a:p>
        </p:txBody>
      </p:sp>
      <p:grpSp>
        <p:nvGrpSpPr>
          <p:cNvPr id="193" name="Google Shape;193;p15"/>
          <p:cNvGrpSpPr/>
          <p:nvPr/>
        </p:nvGrpSpPr>
        <p:grpSpPr>
          <a:xfrm>
            <a:off x="589864" y="1075141"/>
            <a:ext cx="2863047" cy="4144547"/>
            <a:chOff x="2924725" y="1150450"/>
            <a:chExt cx="249225" cy="360775"/>
          </a:xfrm>
        </p:grpSpPr>
        <p:sp>
          <p:nvSpPr>
            <p:cNvPr id="194" name="Google Shape;194;p15"/>
            <p:cNvSpPr/>
            <p:nvPr/>
          </p:nvSpPr>
          <p:spPr>
            <a:xfrm>
              <a:off x="2959850" y="1299350"/>
              <a:ext cx="212450" cy="174800"/>
            </a:xfrm>
            <a:custGeom>
              <a:rect b="b" l="l" r="r" t="t"/>
              <a:pathLst>
                <a:path extrusionOk="0" h="6992" w="8498">
                  <a:moveTo>
                    <a:pt x="8233" y="1"/>
                  </a:moveTo>
                  <a:cubicBezTo>
                    <a:pt x="8187" y="1"/>
                    <a:pt x="8142" y="14"/>
                    <a:pt x="8103" y="43"/>
                  </a:cubicBezTo>
                  <a:lnTo>
                    <a:pt x="6879" y="906"/>
                  </a:lnTo>
                  <a:lnTo>
                    <a:pt x="6526" y="1153"/>
                  </a:lnTo>
                  <a:lnTo>
                    <a:pt x="6780" y="742"/>
                  </a:lnTo>
                  <a:lnTo>
                    <a:pt x="7002" y="380"/>
                  </a:lnTo>
                  <a:cubicBezTo>
                    <a:pt x="7019" y="306"/>
                    <a:pt x="7002" y="232"/>
                    <a:pt x="6961" y="166"/>
                  </a:cubicBezTo>
                  <a:cubicBezTo>
                    <a:pt x="6920" y="117"/>
                    <a:pt x="6871" y="76"/>
                    <a:pt x="6797" y="68"/>
                  </a:cubicBezTo>
                  <a:cubicBezTo>
                    <a:pt x="6776" y="63"/>
                    <a:pt x="6757" y="61"/>
                    <a:pt x="6738" y="61"/>
                  </a:cubicBezTo>
                  <a:cubicBezTo>
                    <a:pt x="6632" y="61"/>
                    <a:pt x="6560" y="139"/>
                    <a:pt x="6476" y="265"/>
                  </a:cubicBezTo>
                  <a:lnTo>
                    <a:pt x="6427" y="347"/>
                  </a:lnTo>
                  <a:lnTo>
                    <a:pt x="6263" y="643"/>
                  </a:lnTo>
                  <a:lnTo>
                    <a:pt x="6148" y="832"/>
                  </a:lnTo>
                  <a:cubicBezTo>
                    <a:pt x="6041" y="1038"/>
                    <a:pt x="5876" y="1202"/>
                    <a:pt x="5696" y="1333"/>
                  </a:cubicBezTo>
                  <a:cubicBezTo>
                    <a:pt x="5687" y="1342"/>
                    <a:pt x="5671" y="1350"/>
                    <a:pt x="5663" y="1358"/>
                  </a:cubicBezTo>
                  <a:cubicBezTo>
                    <a:pt x="5630" y="1383"/>
                    <a:pt x="5564" y="1506"/>
                    <a:pt x="5490" y="1654"/>
                  </a:cubicBezTo>
                  <a:cubicBezTo>
                    <a:pt x="5367" y="1900"/>
                    <a:pt x="5227" y="2213"/>
                    <a:pt x="5186" y="2270"/>
                  </a:cubicBezTo>
                  <a:lnTo>
                    <a:pt x="2548" y="3692"/>
                  </a:lnTo>
                  <a:lnTo>
                    <a:pt x="2425" y="3297"/>
                  </a:lnTo>
                  <a:cubicBezTo>
                    <a:pt x="1159" y="4127"/>
                    <a:pt x="379" y="4300"/>
                    <a:pt x="1" y="4333"/>
                  </a:cubicBezTo>
                  <a:lnTo>
                    <a:pt x="535" y="6091"/>
                  </a:lnTo>
                  <a:cubicBezTo>
                    <a:pt x="666" y="6494"/>
                    <a:pt x="987" y="6806"/>
                    <a:pt x="1389" y="6930"/>
                  </a:cubicBezTo>
                  <a:cubicBezTo>
                    <a:pt x="1398" y="6930"/>
                    <a:pt x="1406" y="6938"/>
                    <a:pt x="1414" y="6938"/>
                  </a:cubicBezTo>
                  <a:cubicBezTo>
                    <a:pt x="1539" y="6974"/>
                    <a:pt x="1666" y="6992"/>
                    <a:pt x="1793" y="6992"/>
                  </a:cubicBezTo>
                  <a:cubicBezTo>
                    <a:pt x="2099" y="6992"/>
                    <a:pt x="2400" y="6887"/>
                    <a:pt x="2639" y="6683"/>
                  </a:cubicBezTo>
                  <a:lnTo>
                    <a:pt x="6797" y="3223"/>
                  </a:lnTo>
                  <a:cubicBezTo>
                    <a:pt x="6821" y="3215"/>
                    <a:pt x="6846" y="3207"/>
                    <a:pt x="6863" y="3191"/>
                  </a:cubicBezTo>
                  <a:cubicBezTo>
                    <a:pt x="6887" y="3182"/>
                    <a:pt x="6904" y="3166"/>
                    <a:pt x="6928" y="3149"/>
                  </a:cubicBezTo>
                  <a:lnTo>
                    <a:pt x="7536" y="2730"/>
                  </a:lnTo>
                  <a:lnTo>
                    <a:pt x="7832" y="2533"/>
                  </a:lnTo>
                  <a:cubicBezTo>
                    <a:pt x="7931" y="2459"/>
                    <a:pt x="7956" y="2311"/>
                    <a:pt x="7882" y="2204"/>
                  </a:cubicBezTo>
                  <a:cubicBezTo>
                    <a:pt x="7836" y="2139"/>
                    <a:pt x="7763" y="2104"/>
                    <a:pt x="7691" y="2104"/>
                  </a:cubicBezTo>
                  <a:cubicBezTo>
                    <a:pt x="7652" y="2104"/>
                    <a:pt x="7614" y="2114"/>
                    <a:pt x="7580" y="2134"/>
                  </a:cubicBezTo>
                  <a:lnTo>
                    <a:pt x="7580" y="2134"/>
                  </a:lnTo>
                  <a:lnTo>
                    <a:pt x="7832" y="1966"/>
                  </a:lnTo>
                  <a:cubicBezTo>
                    <a:pt x="7931" y="1892"/>
                    <a:pt x="7964" y="1744"/>
                    <a:pt x="7882" y="1637"/>
                  </a:cubicBezTo>
                  <a:cubicBezTo>
                    <a:pt x="7835" y="1576"/>
                    <a:pt x="7764" y="1543"/>
                    <a:pt x="7690" y="1543"/>
                  </a:cubicBezTo>
                  <a:cubicBezTo>
                    <a:pt x="7646" y="1543"/>
                    <a:pt x="7601" y="1555"/>
                    <a:pt x="7561" y="1580"/>
                  </a:cubicBezTo>
                  <a:lnTo>
                    <a:pt x="7725" y="1465"/>
                  </a:lnTo>
                  <a:cubicBezTo>
                    <a:pt x="7832" y="1391"/>
                    <a:pt x="7857" y="1251"/>
                    <a:pt x="7783" y="1144"/>
                  </a:cubicBezTo>
                  <a:cubicBezTo>
                    <a:pt x="7738" y="1079"/>
                    <a:pt x="7665" y="1044"/>
                    <a:pt x="7590" y="1044"/>
                  </a:cubicBezTo>
                  <a:cubicBezTo>
                    <a:pt x="7543" y="1044"/>
                    <a:pt x="7496" y="1058"/>
                    <a:pt x="7454" y="1087"/>
                  </a:cubicBezTo>
                  <a:lnTo>
                    <a:pt x="8366" y="429"/>
                  </a:lnTo>
                  <a:cubicBezTo>
                    <a:pt x="8473" y="355"/>
                    <a:pt x="8498" y="208"/>
                    <a:pt x="8424" y="101"/>
                  </a:cubicBezTo>
                  <a:cubicBezTo>
                    <a:pt x="8379" y="35"/>
                    <a:pt x="8306" y="1"/>
                    <a:pt x="82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3117225" y="1379100"/>
              <a:ext cx="33925" cy="130900"/>
            </a:xfrm>
            <a:custGeom>
              <a:rect b="b" l="l" r="r" t="t"/>
              <a:pathLst>
                <a:path extrusionOk="0" h="5236" w="1357">
                  <a:moveTo>
                    <a:pt x="576" y="1"/>
                  </a:moveTo>
                  <a:lnTo>
                    <a:pt x="1" y="510"/>
                  </a:lnTo>
                  <a:cubicBezTo>
                    <a:pt x="17" y="748"/>
                    <a:pt x="66" y="1291"/>
                    <a:pt x="66" y="1554"/>
                  </a:cubicBezTo>
                  <a:lnTo>
                    <a:pt x="66" y="5235"/>
                  </a:lnTo>
                  <a:lnTo>
                    <a:pt x="1356" y="5235"/>
                  </a:lnTo>
                  <a:lnTo>
                    <a:pt x="5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2925950" y="1351575"/>
              <a:ext cx="205675" cy="158425"/>
            </a:xfrm>
            <a:custGeom>
              <a:rect b="b" l="l" r="r" t="t"/>
              <a:pathLst>
                <a:path extrusionOk="0" h="6337" w="8227">
                  <a:moveTo>
                    <a:pt x="387" y="0"/>
                  </a:moveTo>
                  <a:lnTo>
                    <a:pt x="1" y="6336"/>
                  </a:lnTo>
                  <a:lnTo>
                    <a:pt x="7709" y="6336"/>
                  </a:lnTo>
                  <a:lnTo>
                    <a:pt x="7709" y="2655"/>
                  </a:lnTo>
                  <a:cubicBezTo>
                    <a:pt x="7709" y="2384"/>
                    <a:pt x="7668" y="1849"/>
                    <a:pt x="7652" y="1611"/>
                  </a:cubicBezTo>
                  <a:lnTo>
                    <a:pt x="8227" y="1102"/>
                  </a:lnTo>
                  <a:lnTo>
                    <a:pt x="8227" y="1102"/>
                  </a:lnTo>
                  <a:cubicBezTo>
                    <a:pt x="8202" y="1118"/>
                    <a:pt x="8177" y="1134"/>
                    <a:pt x="8161" y="1143"/>
                  </a:cubicBezTo>
                  <a:lnTo>
                    <a:pt x="4003" y="4594"/>
                  </a:lnTo>
                  <a:cubicBezTo>
                    <a:pt x="3759" y="4797"/>
                    <a:pt x="3458" y="4906"/>
                    <a:pt x="3151" y="4906"/>
                  </a:cubicBezTo>
                  <a:cubicBezTo>
                    <a:pt x="3024" y="4906"/>
                    <a:pt x="2896" y="4887"/>
                    <a:pt x="2770" y="4849"/>
                  </a:cubicBezTo>
                  <a:lnTo>
                    <a:pt x="2754" y="4849"/>
                  </a:lnTo>
                  <a:cubicBezTo>
                    <a:pt x="2351" y="4717"/>
                    <a:pt x="2031" y="4405"/>
                    <a:pt x="1891" y="4002"/>
                  </a:cubicBezTo>
                  <a:lnTo>
                    <a:pt x="1365" y="2244"/>
                  </a:lnTo>
                  <a:cubicBezTo>
                    <a:pt x="1329" y="2245"/>
                    <a:pt x="1297" y="2246"/>
                    <a:pt x="1268" y="2246"/>
                  </a:cubicBezTo>
                  <a:cubicBezTo>
                    <a:pt x="1155" y="2246"/>
                    <a:pt x="1102" y="2236"/>
                    <a:pt x="1102" y="2236"/>
                  </a:cubicBezTo>
                  <a:lnTo>
                    <a:pt x="38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a:off x="2962925" y="1292600"/>
              <a:ext cx="153500" cy="99050"/>
            </a:xfrm>
            <a:custGeom>
              <a:rect b="b" l="l" r="r" t="t"/>
              <a:pathLst>
                <a:path extrusionOk="0" h="3962" w="6140">
                  <a:moveTo>
                    <a:pt x="798" y="1"/>
                  </a:moveTo>
                  <a:cubicBezTo>
                    <a:pt x="519" y="1"/>
                    <a:pt x="256" y="50"/>
                    <a:pt x="1" y="141"/>
                  </a:cubicBezTo>
                  <a:lnTo>
                    <a:pt x="17" y="141"/>
                  </a:lnTo>
                  <a:cubicBezTo>
                    <a:pt x="58" y="132"/>
                    <a:pt x="100" y="124"/>
                    <a:pt x="141" y="124"/>
                  </a:cubicBezTo>
                  <a:cubicBezTo>
                    <a:pt x="194" y="119"/>
                    <a:pt x="247" y="116"/>
                    <a:pt x="299" y="116"/>
                  </a:cubicBezTo>
                  <a:cubicBezTo>
                    <a:pt x="969" y="116"/>
                    <a:pt x="1570" y="545"/>
                    <a:pt x="1776" y="1201"/>
                  </a:cubicBezTo>
                  <a:lnTo>
                    <a:pt x="2466" y="3461"/>
                  </a:lnTo>
                  <a:cubicBezTo>
                    <a:pt x="2417" y="3493"/>
                    <a:pt x="2359" y="3535"/>
                    <a:pt x="2302" y="3567"/>
                  </a:cubicBezTo>
                  <a:lnTo>
                    <a:pt x="2425" y="3962"/>
                  </a:lnTo>
                  <a:lnTo>
                    <a:pt x="5063" y="2540"/>
                  </a:lnTo>
                  <a:cubicBezTo>
                    <a:pt x="5104" y="2483"/>
                    <a:pt x="5244" y="2170"/>
                    <a:pt x="5367" y="1932"/>
                  </a:cubicBezTo>
                  <a:cubicBezTo>
                    <a:pt x="5441" y="1776"/>
                    <a:pt x="5507" y="1653"/>
                    <a:pt x="5540" y="1628"/>
                  </a:cubicBezTo>
                  <a:cubicBezTo>
                    <a:pt x="5548" y="1620"/>
                    <a:pt x="5564" y="1612"/>
                    <a:pt x="5573" y="1603"/>
                  </a:cubicBezTo>
                  <a:cubicBezTo>
                    <a:pt x="5762" y="1472"/>
                    <a:pt x="5918" y="1308"/>
                    <a:pt x="6025" y="1102"/>
                  </a:cubicBezTo>
                  <a:lnTo>
                    <a:pt x="6140" y="913"/>
                  </a:lnTo>
                  <a:cubicBezTo>
                    <a:pt x="5860" y="527"/>
                    <a:pt x="5458" y="247"/>
                    <a:pt x="4989" y="132"/>
                  </a:cubicBezTo>
                  <a:cubicBezTo>
                    <a:pt x="4825" y="91"/>
                    <a:pt x="4660" y="67"/>
                    <a:pt x="4488" y="67"/>
                  </a:cubicBezTo>
                  <a:lnTo>
                    <a:pt x="4126" y="67"/>
                  </a:lnTo>
                  <a:cubicBezTo>
                    <a:pt x="4126" y="67"/>
                    <a:pt x="4134" y="124"/>
                    <a:pt x="4134" y="215"/>
                  </a:cubicBezTo>
                  <a:cubicBezTo>
                    <a:pt x="4266" y="1151"/>
                    <a:pt x="3559" y="2154"/>
                    <a:pt x="3559" y="2154"/>
                  </a:cubicBezTo>
                  <a:cubicBezTo>
                    <a:pt x="2113" y="1340"/>
                    <a:pt x="1686" y="149"/>
                    <a:pt x="1653" y="26"/>
                  </a:cubicBezTo>
                  <a:cubicBezTo>
                    <a:pt x="1645" y="17"/>
                    <a:pt x="1645" y="17"/>
                    <a:pt x="1645" y="17"/>
                  </a:cubicBezTo>
                  <a:lnTo>
                    <a:pt x="12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3029300" y="1231950"/>
              <a:ext cx="65975" cy="47750"/>
            </a:xfrm>
            <a:custGeom>
              <a:rect b="b" l="l" r="r" t="t"/>
              <a:pathLst>
                <a:path extrusionOk="0" h="1910" w="2639">
                  <a:moveTo>
                    <a:pt x="1488" y="1"/>
                  </a:moveTo>
                  <a:cubicBezTo>
                    <a:pt x="757" y="1"/>
                    <a:pt x="173" y="249"/>
                    <a:pt x="173" y="249"/>
                  </a:cubicBezTo>
                  <a:lnTo>
                    <a:pt x="0" y="1679"/>
                  </a:lnTo>
                  <a:cubicBezTo>
                    <a:pt x="0" y="1679"/>
                    <a:pt x="446" y="1909"/>
                    <a:pt x="1050" y="1909"/>
                  </a:cubicBezTo>
                  <a:cubicBezTo>
                    <a:pt x="1352" y="1909"/>
                    <a:pt x="1693" y="1852"/>
                    <a:pt x="2038" y="1679"/>
                  </a:cubicBezTo>
                  <a:lnTo>
                    <a:pt x="2047" y="1679"/>
                  </a:lnTo>
                  <a:cubicBezTo>
                    <a:pt x="2408" y="1342"/>
                    <a:pt x="2638" y="865"/>
                    <a:pt x="2638" y="331"/>
                  </a:cubicBezTo>
                  <a:lnTo>
                    <a:pt x="2638" y="249"/>
                  </a:lnTo>
                  <a:cubicBezTo>
                    <a:pt x="2255" y="63"/>
                    <a:pt x="1853" y="1"/>
                    <a:pt x="14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3003400" y="1185375"/>
              <a:ext cx="91875" cy="52825"/>
            </a:xfrm>
            <a:custGeom>
              <a:rect b="b" l="l" r="r" t="t"/>
              <a:pathLst>
                <a:path extrusionOk="0" h="2113" w="3675">
                  <a:moveTo>
                    <a:pt x="1751" y="0"/>
                  </a:moveTo>
                  <a:cubicBezTo>
                    <a:pt x="198" y="0"/>
                    <a:pt x="1" y="1241"/>
                    <a:pt x="1" y="1241"/>
                  </a:cubicBezTo>
                  <a:cubicBezTo>
                    <a:pt x="67" y="1249"/>
                    <a:pt x="132" y="1274"/>
                    <a:pt x="182" y="1307"/>
                  </a:cubicBezTo>
                  <a:lnTo>
                    <a:pt x="190" y="1307"/>
                  </a:lnTo>
                  <a:cubicBezTo>
                    <a:pt x="239" y="1340"/>
                    <a:pt x="288" y="1381"/>
                    <a:pt x="313" y="1438"/>
                  </a:cubicBezTo>
                  <a:lnTo>
                    <a:pt x="1209" y="2112"/>
                  </a:lnTo>
                  <a:cubicBezTo>
                    <a:pt x="1209" y="2112"/>
                    <a:pt x="1793" y="1867"/>
                    <a:pt x="2524" y="1867"/>
                  </a:cubicBezTo>
                  <a:cubicBezTo>
                    <a:pt x="2889" y="1867"/>
                    <a:pt x="3291" y="1929"/>
                    <a:pt x="3674" y="2112"/>
                  </a:cubicBezTo>
                  <a:lnTo>
                    <a:pt x="3674" y="896"/>
                  </a:lnTo>
                  <a:cubicBezTo>
                    <a:pt x="3674" y="723"/>
                    <a:pt x="3641" y="551"/>
                    <a:pt x="3600" y="386"/>
                  </a:cubicBezTo>
                  <a:lnTo>
                    <a:pt x="3592" y="386"/>
                  </a:lnTo>
                  <a:cubicBezTo>
                    <a:pt x="3576" y="362"/>
                    <a:pt x="3304" y="0"/>
                    <a:pt x="17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2993550" y="1151675"/>
              <a:ext cx="104800" cy="66375"/>
            </a:xfrm>
            <a:custGeom>
              <a:rect b="b" l="l" r="r" t="t"/>
              <a:pathLst>
                <a:path extrusionOk="0" h="2655" w="4192">
                  <a:moveTo>
                    <a:pt x="2096" y="0"/>
                  </a:moveTo>
                  <a:cubicBezTo>
                    <a:pt x="0" y="0"/>
                    <a:pt x="91" y="2655"/>
                    <a:pt x="91" y="2655"/>
                  </a:cubicBezTo>
                  <a:cubicBezTo>
                    <a:pt x="157" y="2622"/>
                    <a:pt x="230" y="2597"/>
                    <a:pt x="304" y="2589"/>
                  </a:cubicBezTo>
                  <a:lnTo>
                    <a:pt x="395" y="2589"/>
                  </a:lnTo>
                  <a:cubicBezTo>
                    <a:pt x="395" y="2589"/>
                    <a:pt x="641" y="1348"/>
                    <a:pt x="2145" y="1348"/>
                  </a:cubicBezTo>
                  <a:cubicBezTo>
                    <a:pt x="3649" y="1348"/>
                    <a:pt x="3970" y="1710"/>
                    <a:pt x="3994" y="1734"/>
                  </a:cubicBezTo>
                  <a:cubicBezTo>
                    <a:pt x="3994" y="1734"/>
                    <a:pt x="4191" y="0"/>
                    <a:pt x="20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3006700" y="1257675"/>
              <a:ext cx="73575" cy="28600"/>
            </a:xfrm>
            <a:custGeom>
              <a:rect b="b" l="l" r="r" t="t"/>
              <a:pathLst>
                <a:path extrusionOk="0" h="1144" w="2943">
                  <a:moveTo>
                    <a:pt x="0" y="1"/>
                  </a:moveTo>
                  <a:lnTo>
                    <a:pt x="0" y="1"/>
                  </a:lnTo>
                  <a:cubicBezTo>
                    <a:pt x="140" y="330"/>
                    <a:pt x="370" y="617"/>
                    <a:pt x="666" y="814"/>
                  </a:cubicBezTo>
                  <a:cubicBezTo>
                    <a:pt x="962" y="1020"/>
                    <a:pt x="1315" y="1143"/>
                    <a:pt x="1701" y="1143"/>
                  </a:cubicBezTo>
                  <a:cubicBezTo>
                    <a:pt x="1923" y="1143"/>
                    <a:pt x="2137" y="1102"/>
                    <a:pt x="2342" y="1020"/>
                  </a:cubicBezTo>
                  <a:cubicBezTo>
                    <a:pt x="2564" y="938"/>
                    <a:pt x="2770" y="814"/>
                    <a:pt x="2942" y="650"/>
                  </a:cubicBezTo>
                  <a:lnTo>
                    <a:pt x="2942" y="650"/>
                  </a:lnTo>
                  <a:cubicBezTo>
                    <a:pt x="2597" y="823"/>
                    <a:pt x="2256" y="880"/>
                    <a:pt x="1954" y="880"/>
                  </a:cubicBezTo>
                  <a:cubicBezTo>
                    <a:pt x="1350" y="880"/>
                    <a:pt x="904" y="650"/>
                    <a:pt x="904" y="650"/>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3004025" y="1293225"/>
              <a:ext cx="65550" cy="53225"/>
            </a:xfrm>
            <a:custGeom>
              <a:rect b="b" l="l" r="r" t="t"/>
              <a:pathLst>
                <a:path extrusionOk="0" h="2129" w="2622">
                  <a:moveTo>
                    <a:pt x="1" y="1"/>
                  </a:moveTo>
                  <a:cubicBezTo>
                    <a:pt x="42" y="124"/>
                    <a:pt x="469" y="1315"/>
                    <a:pt x="1915" y="2129"/>
                  </a:cubicBezTo>
                  <a:cubicBezTo>
                    <a:pt x="1915" y="2129"/>
                    <a:pt x="2622" y="1126"/>
                    <a:pt x="2482" y="190"/>
                  </a:cubicBezTo>
                  <a:lnTo>
                    <a:pt x="2482" y="190"/>
                  </a:lnTo>
                  <a:cubicBezTo>
                    <a:pt x="2482" y="461"/>
                    <a:pt x="2359" y="1003"/>
                    <a:pt x="1537" y="1003"/>
                  </a:cubicBezTo>
                  <a:cubicBezTo>
                    <a:pt x="510" y="1003"/>
                    <a:pt x="58" y="107"/>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a:off x="3004025" y="1257675"/>
              <a:ext cx="62275" cy="60650"/>
            </a:xfrm>
            <a:custGeom>
              <a:rect b="b" l="l" r="r" t="t"/>
              <a:pathLst>
                <a:path extrusionOk="0" h="2426" w="2491">
                  <a:moveTo>
                    <a:pt x="107" y="1"/>
                  </a:moveTo>
                  <a:lnTo>
                    <a:pt x="1" y="1414"/>
                  </a:lnTo>
                  <a:cubicBezTo>
                    <a:pt x="1" y="1414"/>
                    <a:pt x="1" y="1414"/>
                    <a:pt x="1" y="1423"/>
                  </a:cubicBezTo>
                  <a:cubicBezTo>
                    <a:pt x="58" y="1529"/>
                    <a:pt x="510" y="2425"/>
                    <a:pt x="1537" y="2425"/>
                  </a:cubicBezTo>
                  <a:cubicBezTo>
                    <a:pt x="2367" y="2425"/>
                    <a:pt x="2482" y="1883"/>
                    <a:pt x="2482" y="1612"/>
                  </a:cubicBezTo>
                  <a:cubicBezTo>
                    <a:pt x="2490" y="1521"/>
                    <a:pt x="2474" y="1464"/>
                    <a:pt x="2474" y="1464"/>
                  </a:cubicBezTo>
                  <a:lnTo>
                    <a:pt x="2449" y="1028"/>
                  </a:lnTo>
                  <a:lnTo>
                    <a:pt x="2449" y="1020"/>
                  </a:lnTo>
                  <a:cubicBezTo>
                    <a:pt x="2244" y="1102"/>
                    <a:pt x="2030" y="1143"/>
                    <a:pt x="1808" y="1143"/>
                  </a:cubicBezTo>
                  <a:cubicBezTo>
                    <a:pt x="1422" y="1143"/>
                    <a:pt x="1069" y="1020"/>
                    <a:pt x="773" y="814"/>
                  </a:cubicBezTo>
                  <a:cubicBezTo>
                    <a:pt x="477" y="617"/>
                    <a:pt x="247" y="330"/>
                    <a:pt x="1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2986350" y="1216400"/>
              <a:ext cx="47275" cy="57550"/>
            </a:xfrm>
            <a:custGeom>
              <a:rect b="b" l="l" r="r" t="t"/>
              <a:pathLst>
                <a:path extrusionOk="0" h="2302" w="1891">
                  <a:moveTo>
                    <a:pt x="592" y="0"/>
                  </a:moveTo>
                  <a:cubicBezTo>
                    <a:pt x="518" y="8"/>
                    <a:pt x="445" y="33"/>
                    <a:pt x="379" y="66"/>
                  </a:cubicBezTo>
                  <a:cubicBezTo>
                    <a:pt x="305" y="107"/>
                    <a:pt x="247" y="156"/>
                    <a:pt x="198" y="222"/>
                  </a:cubicBezTo>
                  <a:cubicBezTo>
                    <a:pt x="99" y="345"/>
                    <a:pt x="42" y="501"/>
                    <a:pt x="25" y="657"/>
                  </a:cubicBezTo>
                  <a:cubicBezTo>
                    <a:pt x="1" y="929"/>
                    <a:pt x="91" y="1216"/>
                    <a:pt x="272" y="1405"/>
                  </a:cubicBezTo>
                  <a:cubicBezTo>
                    <a:pt x="420" y="1553"/>
                    <a:pt x="617" y="1644"/>
                    <a:pt x="814" y="1644"/>
                  </a:cubicBezTo>
                  <a:lnTo>
                    <a:pt x="814" y="1652"/>
                  </a:lnTo>
                  <a:lnTo>
                    <a:pt x="1718" y="2301"/>
                  </a:lnTo>
                  <a:lnTo>
                    <a:pt x="1891" y="871"/>
                  </a:lnTo>
                  <a:lnTo>
                    <a:pt x="995" y="197"/>
                  </a:lnTo>
                  <a:cubicBezTo>
                    <a:pt x="962" y="140"/>
                    <a:pt x="921" y="99"/>
                    <a:pt x="872" y="66"/>
                  </a:cubicBezTo>
                  <a:cubicBezTo>
                    <a:pt x="814" y="33"/>
                    <a:pt x="749" y="8"/>
                    <a:pt x="6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2931925" y="1295500"/>
              <a:ext cx="92675" cy="112250"/>
            </a:xfrm>
            <a:custGeom>
              <a:rect b="b" l="l" r="r" t="t"/>
              <a:pathLst>
                <a:path extrusionOk="0" h="4490" w="3707">
                  <a:moveTo>
                    <a:pt x="1538" y="0"/>
                  </a:moveTo>
                  <a:cubicBezTo>
                    <a:pt x="1486" y="0"/>
                    <a:pt x="1433" y="3"/>
                    <a:pt x="1381" y="8"/>
                  </a:cubicBezTo>
                  <a:cubicBezTo>
                    <a:pt x="1340" y="8"/>
                    <a:pt x="1298" y="16"/>
                    <a:pt x="1257" y="25"/>
                  </a:cubicBezTo>
                  <a:cubicBezTo>
                    <a:pt x="1249" y="25"/>
                    <a:pt x="1241" y="25"/>
                    <a:pt x="1233" y="33"/>
                  </a:cubicBezTo>
                  <a:lnTo>
                    <a:pt x="1208" y="33"/>
                  </a:lnTo>
                  <a:cubicBezTo>
                    <a:pt x="896" y="156"/>
                    <a:pt x="608" y="329"/>
                    <a:pt x="362" y="551"/>
                  </a:cubicBezTo>
                  <a:cubicBezTo>
                    <a:pt x="132" y="822"/>
                    <a:pt x="0" y="1167"/>
                    <a:pt x="0" y="1537"/>
                  </a:cubicBezTo>
                  <a:cubicBezTo>
                    <a:pt x="0" y="1602"/>
                    <a:pt x="0" y="1668"/>
                    <a:pt x="16" y="1734"/>
                  </a:cubicBezTo>
                  <a:cubicBezTo>
                    <a:pt x="25" y="1824"/>
                    <a:pt x="41" y="1915"/>
                    <a:pt x="74" y="2005"/>
                  </a:cubicBezTo>
                  <a:lnTo>
                    <a:pt x="148" y="2243"/>
                  </a:lnTo>
                  <a:lnTo>
                    <a:pt x="863" y="4479"/>
                  </a:lnTo>
                  <a:cubicBezTo>
                    <a:pt x="863" y="4479"/>
                    <a:pt x="916" y="4489"/>
                    <a:pt x="1029" y="4489"/>
                  </a:cubicBezTo>
                  <a:cubicBezTo>
                    <a:pt x="1058" y="4489"/>
                    <a:pt x="1090" y="4488"/>
                    <a:pt x="1126" y="4487"/>
                  </a:cubicBezTo>
                  <a:cubicBezTo>
                    <a:pt x="1496" y="4462"/>
                    <a:pt x="2276" y="4281"/>
                    <a:pt x="3542" y="3451"/>
                  </a:cubicBezTo>
                  <a:cubicBezTo>
                    <a:pt x="3599" y="3419"/>
                    <a:pt x="3649" y="3377"/>
                    <a:pt x="3706" y="3345"/>
                  </a:cubicBezTo>
                  <a:lnTo>
                    <a:pt x="3016" y="1085"/>
                  </a:lnTo>
                  <a:lnTo>
                    <a:pt x="3008" y="1085"/>
                  </a:lnTo>
                  <a:cubicBezTo>
                    <a:pt x="2810" y="429"/>
                    <a:pt x="2202" y="0"/>
                    <a:pt x="15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2962725" y="1296100"/>
              <a:ext cx="650" cy="225"/>
            </a:xfrm>
            <a:custGeom>
              <a:rect b="b" l="l" r="r" t="t"/>
              <a:pathLst>
                <a:path extrusionOk="0" h="9" w="26">
                  <a:moveTo>
                    <a:pt x="9" y="1"/>
                  </a:moveTo>
                  <a:cubicBezTo>
                    <a:pt x="9" y="2"/>
                    <a:pt x="9" y="2"/>
                    <a:pt x="9" y="3"/>
                  </a:cubicBezTo>
                  <a:lnTo>
                    <a:pt x="9" y="3"/>
                  </a:lnTo>
                  <a:cubicBezTo>
                    <a:pt x="14" y="1"/>
                    <a:pt x="20" y="1"/>
                    <a:pt x="25" y="1"/>
                  </a:cubicBezTo>
                  <a:close/>
                  <a:moveTo>
                    <a:pt x="9" y="3"/>
                  </a:moveTo>
                  <a:lnTo>
                    <a:pt x="9" y="3"/>
                  </a:lnTo>
                  <a:cubicBezTo>
                    <a:pt x="6" y="4"/>
                    <a:pt x="3" y="6"/>
                    <a:pt x="1" y="9"/>
                  </a:cubicBezTo>
                  <a:cubicBezTo>
                    <a:pt x="1" y="9"/>
                    <a:pt x="7" y="9"/>
                    <a:pt x="9" y="3"/>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3091950" y="1193800"/>
              <a:ext cx="2700" cy="2475"/>
            </a:xfrm>
            <a:custGeom>
              <a:rect b="b" l="l" r="r" t="t"/>
              <a:pathLst>
                <a:path extrusionOk="0" h="99" w="108">
                  <a:moveTo>
                    <a:pt x="99" y="0"/>
                  </a:moveTo>
                  <a:lnTo>
                    <a:pt x="1" y="25"/>
                  </a:lnTo>
                  <a:cubicBezTo>
                    <a:pt x="1" y="33"/>
                    <a:pt x="1" y="49"/>
                    <a:pt x="1" y="58"/>
                  </a:cubicBezTo>
                  <a:cubicBezTo>
                    <a:pt x="9" y="82"/>
                    <a:pt x="25" y="99"/>
                    <a:pt x="58" y="99"/>
                  </a:cubicBezTo>
                  <a:cubicBezTo>
                    <a:pt x="91" y="99"/>
                    <a:pt x="108" y="66"/>
                    <a:pt x="108" y="41"/>
                  </a:cubicBezTo>
                  <a:cubicBezTo>
                    <a:pt x="108" y="25"/>
                    <a:pt x="99" y="17"/>
                    <a:pt x="99"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3079025" y="1193725"/>
              <a:ext cx="17475" cy="81450"/>
            </a:xfrm>
            <a:custGeom>
              <a:rect b="b" l="l" r="r" t="t"/>
              <a:pathLst>
                <a:path extrusionOk="0" h="3258" w="699">
                  <a:moveTo>
                    <a:pt x="573" y="1"/>
                  </a:moveTo>
                  <a:cubicBezTo>
                    <a:pt x="568" y="1"/>
                    <a:pt x="563" y="2"/>
                    <a:pt x="559" y="3"/>
                  </a:cubicBezTo>
                  <a:cubicBezTo>
                    <a:pt x="534" y="11"/>
                    <a:pt x="518" y="36"/>
                    <a:pt x="526" y="69"/>
                  </a:cubicBezTo>
                  <a:cubicBezTo>
                    <a:pt x="567" y="233"/>
                    <a:pt x="592" y="398"/>
                    <a:pt x="592" y="562"/>
                  </a:cubicBezTo>
                  <a:lnTo>
                    <a:pt x="592" y="1860"/>
                  </a:lnTo>
                  <a:cubicBezTo>
                    <a:pt x="592" y="2353"/>
                    <a:pt x="386" y="2830"/>
                    <a:pt x="16" y="3167"/>
                  </a:cubicBezTo>
                  <a:cubicBezTo>
                    <a:pt x="0" y="3192"/>
                    <a:pt x="0" y="3224"/>
                    <a:pt x="16" y="3241"/>
                  </a:cubicBezTo>
                  <a:cubicBezTo>
                    <a:pt x="25" y="3249"/>
                    <a:pt x="41" y="3257"/>
                    <a:pt x="58" y="3257"/>
                  </a:cubicBezTo>
                  <a:cubicBezTo>
                    <a:pt x="66" y="3257"/>
                    <a:pt x="82" y="3257"/>
                    <a:pt x="90" y="3241"/>
                  </a:cubicBezTo>
                  <a:cubicBezTo>
                    <a:pt x="477" y="2888"/>
                    <a:pt x="699" y="2386"/>
                    <a:pt x="699" y="1860"/>
                  </a:cubicBezTo>
                  <a:lnTo>
                    <a:pt x="699" y="562"/>
                  </a:lnTo>
                  <a:cubicBezTo>
                    <a:pt x="699" y="389"/>
                    <a:pt x="674" y="209"/>
                    <a:pt x="625" y="36"/>
                  </a:cubicBezTo>
                  <a:cubicBezTo>
                    <a:pt x="618" y="16"/>
                    <a:pt x="594" y="1"/>
                    <a:pt x="5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3063800" y="1272700"/>
              <a:ext cx="17900" cy="11925"/>
            </a:xfrm>
            <a:custGeom>
              <a:rect b="b" l="l" r="r" t="t"/>
              <a:pathLst>
                <a:path extrusionOk="0" h="477" w="716">
                  <a:moveTo>
                    <a:pt x="662" y="1"/>
                  </a:moveTo>
                  <a:cubicBezTo>
                    <a:pt x="649" y="1"/>
                    <a:pt x="637" y="5"/>
                    <a:pt x="625" y="16"/>
                  </a:cubicBezTo>
                  <a:cubicBezTo>
                    <a:pt x="461" y="172"/>
                    <a:pt x="256" y="296"/>
                    <a:pt x="34" y="378"/>
                  </a:cubicBezTo>
                  <a:cubicBezTo>
                    <a:pt x="9" y="386"/>
                    <a:pt x="1" y="411"/>
                    <a:pt x="9" y="444"/>
                  </a:cubicBezTo>
                  <a:cubicBezTo>
                    <a:pt x="17" y="460"/>
                    <a:pt x="34" y="476"/>
                    <a:pt x="58" y="476"/>
                  </a:cubicBezTo>
                  <a:lnTo>
                    <a:pt x="75" y="476"/>
                  </a:lnTo>
                  <a:cubicBezTo>
                    <a:pt x="305" y="386"/>
                    <a:pt x="519" y="254"/>
                    <a:pt x="699" y="90"/>
                  </a:cubicBezTo>
                  <a:cubicBezTo>
                    <a:pt x="716" y="74"/>
                    <a:pt x="716" y="41"/>
                    <a:pt x="699" y="16"/>
                  </a:cubicBezTo>
                  <a:cubicBezTo>
                    <a:pt x="690" y="7"/>
                    <a:pt x="676" y="1"/>
                    <a:pt x="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2985125" y="1215150"/>
              <a:ext cx="111575" cy="43800"/>
            </a:xfrm>
            <a:custGeom>
              <a:rect b="b" l="l" r="r" t="t"/>
              <a:pathLst>
                <a:path extrusionOk="0" h="1752" w="4463">
                  <a:moveTo>
                    <a:pt x="641" y="1"/>
                  </a:moveTo>
                  <a:cubicBezTo>
                    <a:pt x="567" y="9"/>
                    <a:pt x="485" y="34"/>
                    <a:pt x="403" y="75"/>
                  </a:cubicBezTo>
                  <a:cubicBezTo>
                    <a:pt x="329" y="116"/>
                    <a:pt x="255" y="173"/>
                    <a:pt x="206" y="239"/>
                  </a:cubicBezTo>
                  <a:cubicBezTo>
                    <a:pt x="107" y="371"/>
                    <a:pt x="42" y="527"/>
                    <a:pt x="25" y="699"/>
                  </a:cubicBezTo>
                  <a:cubicBezTo>
                    <a:pt x="0" y="995"/>
                    <a:pt x="91" y="1291"/>
                    <a:pt x="288" y="1496"/>
                  </a:cubicBezTo>
                  <a:cubicBezTo>
                    <a:pt x="436" y="1653"/>
                    <a:pt x="650" y="1743"/>
                    <a:pt x="863" y="1751"/>
                  </a:cubicBezTo>
                  <a:lnTo>
                    <a:pt x="896" y="1751"/>
                  </a:lnTo>
                  <a:cubicBezTo>
                    <a:pt x="962" y="1751"/>
                    <a:pt x="1028" y="1743"/>
                    <a:pt x="1085" y="1726"/>
                  </a:cubicBezTo>
                  <a:cubicBezTo>
                    <a:pt x="1118" y="1718"/>
                    <a:pt x="1126" y="1685"/>
                    <a:pt x="1118" y="1661"/>
                  </a:cubicBezTo>
                  <a:cubicBezTo>
                    <a:pt x="1111" y="1640"/>
                    <a:pt x="1093" y="1626"/>
                    <a:pt x="1074" y="1626"/>
                  </a:cubicBezTo>
                  <a:cubicBezTo>
                    <a:pt x="1069" y="1626"/>
                    <a:pt x="1065" y="1626"/>
                    <a:pt x="1061" y="1628"/>
                  </a:cubicBezTo>
                  <a:cubicBezTo>
                    <a:pt x="1018" y="1640"/>
                    <a:pt x="972" y="1648"/>
                    <a:pt x="921" y="1648"/>
                  </a:cubicBezTo>
                  <a:cubicBezTo>
                    <a:pt x="902" y="1648"/>
                    <a:pt x="883" y="1647"/>
                    <a:pt x="863" y="1644"/>
                  </a:cubicBezTo>
                  <a:cubicBezTo>
                    <a:pt x="683" y="1644"/>
                    <a:pt x="494" y="1562"/>
                    <a:pt x="362" y="1422"/>
                  </a:cubicBezTo>
                  <a:cubicBezTo>
                    <a:pt x="189" y="1242"/>
                    <a:pt x="99" y="979"/>
                    <a:pt x="132" y="716"/>
                  </a:cubicBezTo>
                  <a:cubicBezTo>
                    <a:pt x="148" y="560"/>
                    <a:pt x="198" y="420"/>
                    <a:pt x="288" y="305"/>
                  </a:cubicBezTo>
                  <a:cubicBezTo>
                    <a:pt x="329" y="247"/>
                    <a:pt x="387" y="198"/>
                    <a:pt x="452" y="165"/>
                  </a:cubicBezTo>
                  <a:cubicBezTo>
                    <a:pt x="518" y="132"/>
                    <a:pt x="584" y="108"/>
                    <a:pt x="650" y="108"/>
                  </a:cubicBezTo>
                  <a:cubicBezTo>
                    <a:pt x="662" y="103"/>
                    <a:pt x="674" y="101"/>
                    <a:pt x="687" y="101"/>
                  </a:cubicBezTo>
                  <a:cubicBezTo>
                    <a:pt x="699" y="101"/>
                    <a:pt x="711" y="103"/>
                    <a:pt x="724" y="108"/>
                  </a:cubicBezTo>
                  <a:cubicBezTo>
                    <a:pt x="781" y="108"/>
                    <a:pt x="839" y="132"/>
                    <a:pt x="888" y="165"/>
                  </a:cubicBezTo>
                  <a:cubicBezTo>
                    <a:pt x="937" y="190"/>
                    <a:pt x="978" y="231"/>
                    <a:pt x="1003" y="272"/>
                  </a:cubicBezTo>
                  <a:cubicBezTo>
                    <a:pt x="1011" y="280"/>
                    <a:pt x="1019" y="288"/>
                    <a:pt x="1019" y="288"/>
                  </a:cubicBezTo>
                  <a:lnTo>
                    <a:pt x="1907" y="962"/>
                  </a:lnTo>
                  <a:cubicBezTo>
                    <a:pt x="1923" y="970"/>
                    <a:pt x="1940" y="970"/>
                    <a:pt x="1956" y="970"/>
                  </a:cubicBezTo>
                  <a:cubicBezTo>
                    <a:pt x="1967" y="965"/>
                    <a:pt x="2549" y="725"/>
                    <a:pt x="3265" y="725"/>
                  </a:cubicBezTo>
                  <a:cubicBezTo>
                    <a:pt x="3622" y="725"/>
                    <a:pt x="4012" y="785"/>
                    <a:pt x="4381" y="962"/>
                  </a:cubicBezTo>
                  <a:cubicBezTo>
                    <a:pt x="4389" y="968"/>
                    <a:pt x="4399" y="971"/>
                    <a:pt x="4408" y="971"/>
                  </a:cubicBezTo>
                  <a:cubicBezTo>
                    <a:pt x="4425" y="971"/>
                    <a:pt x="4441" y="962"/>
                    <a:pt x="4446" y="946"/>
                  </a:cubicBezTo>
                  <a:cubicBezTo>
                    <a:pt x="4463" y="913"/>
                    <a:pt x="4446" y="888"/>
                    <a:pt x="4422" y="872"/>
                  </a:cubicBezTo>
                  <a:cubicBezTo>
                    <a:pt x="4034" y="686"/>
                    <a:pt x="3626" y="624"/>
                    <a:pt x="3255" y="624"/>
                  </a:cubicBezTo>
                  <a:cubicBezTo>
                    <a:pt x="2609" y="624"/>
                    <a:pt x="2073" y="811"/>
                    <a:pt x="1948" y="864"/>
                  </a:cubicBezTo>
                  <a:lnTo>
                    <a:pt x="1085" y="206"/>
                  </a:lnTo>
                  <a:cubicBezTo>
                    <a:pt x="1052" y="157"/>
                    <a:pt x="1003" y="108"/>
                    <a:pt x="946" y="75"/>
                  </a:cubicBezTo>
                  <a:cubicBezTo>
                    <a:pt x="880" y="34"/>
                    <a:pt x="806" y="9"/>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a:off x="3028050" y="1236725"/>
              <a:ext cx="53875" cy="44200"/>
            </a:xfrm>
            <a:custGeom>
              <a:rect b="b" l="l" r="r" t="t"/>
              <a:pathLst>
                <a:path extrusionOk="0" h="1768" w="2155">
                  <a:moveTo>
                    <a:pt x="231" y="1"/>
                  </a:moveTo>
                  <a:cubicBezTo>
                    <a:pt x="206" y="1"/>
                    <a:pt x="174" y="25"/>
                    <a:pt x="174" y="50"/>
                  </a:cubicBezTo>
                  <a:lnTo>
                    <a:pt x="1" y="1480"/>
                  </a:lnTo>
                  <a:cubicBezTo>
                    <a:pt x="1" y="1504"/>
                    <a:pt x="9" y="1521"/>
                    <a:pt x="26" y="1529"/>
                  </a:cubicBezTo>
                  <a:cubicBezTo>
                    <a:pt x="34" y="1537"/>
                    <a:pt x="494" y="1767"/>
                    <a:pt x="1110" y="1767"/>
                  </a:cubicBezTo>
                  <a:cubicBezTo>
                    <a:pt x="1414" y="1767"/>
                    <a:pt x="1768" y="1710"/>
                    <a:pt x="2113" y="1537"/>
                  </a:cubicBezTo>
                  <a:cubicBezTo>
                    <a:pt x="2121" y="1529"/>
                    <a:pt x="2129" y="1529"/>
                    <a:pt x="2129" y="1521"/>
                  </a:cubicBezTo>
                  <a:cubicBezTo>
                    <a:pt x="2154" y="1504"/>
                    <a:pt x="2154" y="1472"/>
                    <a:pt x="2129" y="1455"/>
                  </a:cubicBezTo>
                  <a:cubicBezTo>
                    <a:pt x="2119" y="1445"/>
                    <a:pt x="2106" y="1438"/>
                    <a:pt x="2093" y="1438"/>
                  </a:cubicBezTo>
                  <a:cubicBezTo>
                    <a:pt x="2086" y="1438"/>
                    <a:pt x="2078" y="1441"/>
                    <a:pt x="2072" y="1447"/>
                  </a:cubicBezTo>
                  <a:cubicBezTo>
                    <a:pt x="1737" y="1611"/>
                    <a:pt x="1406" y="1666"/>
                    <a:pt x="1112" y="1666"/>
                  </a:cubicBezTo>
                  <a:cubicBezTo>
                    <a:pt x="613" y="1666"/>
                    <a:pt x="222" y="1507"/>
                    <a:pt x="108" y="1455"/>
                  </a:cubicBezTo>
                  <a:lnTo>
                    <a:pt x="272" y="58"/>
                  </a:lnTo>
                  <a:cubicBezTo>
                    <a:pt x="280" y="33"/>
                    <a:pt x="256" y="9"/>
                    <a:pt x="2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3002575" y="1256250"/>
              <a:ext cx="64750" cy="39250"/>
            </a:xfrm>
            <a:custGeom>
              <a:rect b="b" l="l" r="r" t="t"/>
              <a:pathLst>
                <a:path extrusionOk="0" h="1570" w="2590">
                  <a:moveTo>
                    <a:pt x="157" y="0"/>
                  </a:moveTo>
                  <a:cubicBezTo>
                    <a:pt x="132" y="9"/>
                    <a:pt x="116" y="25"/>
                    <a:pt x="116" y="50"/>
                  </a:cubicBezTo>
                  <a:lnTo>
                    <a:pt x="1" y="1463"/>
                  </a:lnTo>
                  <a:cubicBezTo>
                    <a:pt x="1" y="1488"/>
                    <a:pt x="26" y="1512"/>
                    <a:pt x="50" y="1521"/>
                  </a:cubicBezTo>
                  <a:cubicBezTo>
                    <a:pt x="75" y="1521"/>
                    <a:pt x="108" y="1496"/>
                    <a:pt x="108" y="1471"/>
                  </a:cubicBezTo>
                  <a:lnTo>
                    <a:pt x="206" y="247"/>
                  </a:lnTo>
                  <a:cubicBezTo>
                    <a:pt x="346" y="518"/>
                    <a:pt x="552" y="740"/>
                    <a:pt x="806" y="921"/>
                  </a:cubicBezTo>
                  <a:cubicBezTo>
                    <a:pt x="1119" y="1134"/>
                    <a:pt x="1488" y="1249"/>
                    <a:pt x="1866" y="1249"/>
                  </a:cubicBezTo>
                  <a:cubicBezTo>
                    <a:pt x="2064" y="1249"/>
                    <a:pt x="2269" y="1217"/>
                    <a:pt x="2458" y="1151"/>
                  </a:cubicBezTo>
                  <a:lnTo>
                    <a:pt x="2483" y="1521"/>
                  </a:lnTo>
                  <a:cubicBezTo>
                    <a:pt x="2483" y="1553"/>
                    <a:pt x="2507" y="1570"/>
                    <a:pt x="2532" y="1570"/>
                  </a:cubicBezTo>
                  <a:lnTo>
                    <a:pt x="2540" y="1570"/>
                  </a:lnTo>
                  <a:cubicBezTo>
                    <a:pt x="2565" y="1570"/>
                    <a:pt x="2590" y="1545"/>
                    <a:pt x="2581" y="1512"/>
                  </a:cubicBezTo>
                  <a:lnTo>
                    <a:pt x="2557" y="1077"/>
                  </a:lnTo>
                  <a:cubicBezTo>
                    <a:pt x="2557" y="1060"/>
                    <a:pt x="2548" y="1044"/>
                    <a:pt x="2532" y="1036"/>
                  </a:cubicBezTo>
                  <a:cubicBezTo>
                    <a:pt x="2524" y="1028"/>
                    <a:pt x="2499" y="1028"/>
                    <a:pt x="2483" y="1028"/>
                  </a:cubicBezTo>
                  <a:cubicBezTo>
                    <a:pt x="2286" y="1102"/>
                    <a:pt x="2080" y="1143"/>
                    <a:pt x="1866" y="1143"/>
                  </a:cubicBezTo>
                  <a:cubicBezTo>
                    <a:pt x="1505" y="1143"/>
                    <a:pt x="1160" y="1036"/>
                    <a:pt x="864" y="830"/>
                  </a:cubicBezTo>
                  <a:cubicBezTo>
                    <a:pt x="568" y="633"/>
                    <a:pt x="346" y="354"/>
                    <a:pt x="215" y="33"/>
                  </a:cubicBezTo>
                  <a:cubicBezTo>
                    <a:pt x="206" y="9"/>
                    <a:pt x="182" y="0"/>
                    <a:pt x="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3005250" y="1256325"/>
              <a:ext cx="25500" cy="18850"/>
            </a:xfrm>
            <a:custGeom>
              <a:rect b="b" l="l" r="r" t="t"/>
              <a:pathLst>
                <a:path extrusionOk="0" h="754" w="1020">
                  <a:moveTo>
                    <a:pt x="62" y="1"/>
                  </a:moveTo>
                  <a:cubicBezTo>
                    <a:pt x="45" y="1"/>
                    <a:pt x="28" y="6"/>
                    <a:pt x="17" y="22"/>
                  </a:cubicBezTo>
                  <a:cubicBezTo>
                    <a:pt x="1" y="47"/>
                    <a:pt x="9" y="79"/>
                    <a:pt x="34" y="96"/>
                  </a:cubicBezTo>
                  <a:lnTo>
                    <a:pt x="938" y="745"/>
                  </a:lnTo>
                  <a:cubicBezTo>
                    <a:pt x="946" y="753"/>
                    <a:pt x="954" y="753"/>
                    <a:pt x="962" y="753"/>
                  </a:cubicBezTo>
                  <a:cubicBezTo>
                    <a:pt x="979" y="753"/>
                    <a:pt x="995" y="745"/>
                    <a:pt x="1003" y="737"/>
                  </a:cubicBezTo>
                  <a:cubicBezTo>
                    <a:pt x="1020" y="712"/>
                    <a:pt x="1020" y="679"/>
                    <a:pt x="995" y="663"/>
                  </a:cubicBezTo>
                  <a:lnTo>
                    <a:pt x="91" y="6"/>
                  </a:lnTo>
                  <a:cubicBezTo>
                    <a:pt x="82" y="3"/>
                    <a:pt x="72" y="1"/>
                    <a:pt x="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2991500" y="1225875"/>
              <a:ext cx="16250" cy="23625"/>
            </a:xfrm>
            <a:custGeom>
              <a:rect b="b" l="l" r="r" t="t"/>
              <a:pathLst>
                <a:path extrusionOk="0" h="945" w="650">
                  <a:moveTo>
                    <a:pt x="61" y="1"/>
                  </a:moveTo>
                  <a:cubicBezTo>
                    <a:pt x="41" y="1"/>
                    <a:pt x="23" y="14"/>
                    <a:pt x="17" y="32"/>
                  </a:cubicBezTo>
                  <a:cubicBezTo>
                    <a:pt x="0" y="57"/>
                    <a:pt x="17" y="89"/>
                    <a:pt x="41" y="98"/>
                  </a:cubicBezTo>
                  <a:cubicBezTo>
                    <a:pt x="197" y="163"/>
                    <a:pt x="329" y="278"/>
                    <a:pt x="419" y="418"/>
                  </a:cubicBezTo>
                  <a:cubicBezTo>
                    <a:pt x="502" y="558"/>
                    <a:pt x="543" y="730"/>
                    <a:pt x="534" y="895"/>
                  </a:cubicBezTo>
                  <a:cubicBezTo>
                    <a:pt x="534" y="919"/>
                    <a:pt x="559" y="944"/>
                    <a:pt x="584" y="944"/>
                  </a:cubicBezTo>
                  <a:lnTo>
                    <a:pt x="592" y="944"/>
                  </a:lnTo>
                  <a:cubicBezTo>
                    <a:pt x="617" y="944"/>
                    <a:pt x="641" y="928"/>
                    <a:pt x="641" y="895"/>
                  </a:cubicBezTo>
                  <a:cubicBezTo>
                    <a:pt x="649" y="714"/>
                    <a:pt x="600" y="525"/>
                    <a:pt x="502" y="361"/>
                  </a:cubicBezTo>
                  <a:cubicBezTo>
                    <a:pt x="403" y="205"/>
                    <a:pt x="255" y="81"/>
                    <a:pt x="82" y="7"/>
                  </a:cubicBezTo>
                  <a:cubicBezTo>
                    <a:pt x="76" y="3"/>
                    <a:pt x="68"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3056825" y="1213750"/>
              <a:ext cx="9875" cy="18900"/>
            </a:xfrm>
            <a:custGeom>
              <a:rect b="b" l="l" r="r" t="t"/>
              <a:pathLst>
                <a:path extrusionOk="0" h="756" w="395">
                  <a:moveTo>
                    <a:pt x="55" y="1"/>
                  </a:moveTo>
                  <a:cubicBezTo>
                    <a:pt x="48" y="1"/>
                    <a:pt x="40" y="3"/>
                    <a:pt x="33" y="7"/>
                  </a:cubicBezTo>
                  <a:cubicBezTo>
                    <a:pt x="9" y="16"/>
                    <a:pt x="0" y="49"/>
                    <a:pt x="9" y="73"/>
                  </a:cubicBezTo>
                  <a:cubicBezTo>
                    <a:pt x="99" y="287"/>
                    <a:pt x="198" y="509"/>
                    <a:pt x="288" y="722"/>
                  </a:cubicBezTo>
                  <a:cubicBezTo>
                    <a:pt x="296" y="739"/>
                    <a:pt x="313" y="755"/>
                    <a:pt x="337" y="755"/>
                  </a:cubicBezTo>
                  <a:cubicBezTo>
                    <a:pt x="346" y="755"/>
                    <a:pt x="354" y="747"/>
                    <a:pt x="354" y="747"/>
                  </a:cubicBezTo>
                  <a:cubicBezTo>
                    <a:pt x="387" y="739"/>
                    <a:pt x="395" y="706"/>
                    <a:pt x="387" y="681"/>
                  </a:cubicBezTo>
                  <a:cubicBezTo>
                    <a:pt x="288" y="468"/>
                    <a:pt x="198" y="246"/>
                    <a:pt x="107" y="32"/>
                  </a:cubicBezTo>
                  <a:cubicBezTo>
                    <a:pt x="95" y="14"/>
                    <a:pt x="75" y="1"/>
                    <a:pt x="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
            <p:cNvSpPr/>
            <p:nvPr/>
          </p:nvSpPr>
          <p:spPr>
            <a:xfrm>
              <a:off x="3042650" y="1244950"/>
              <a:ext cx="42350" cy="2700"/>
            </a:xfrm>
            <a:custGeom>
              <a:rect b="b" l="l" r="r" t="t"/>
              <a:pathLst>
                <a:path extrusionOk="0" h="108" w="1694">
                  <a:moveTo>
                    <a:pt x="50" y="0"/>
                  </a:moveTo>
                  <a:cubicBezTo>
                    <a:pt x="25" y="0"/>
                    <a:pt x="0" y="25"/>
                    <a:pt x="0" y="58"/>
                  </a:cubicBezTo>
                  <a:cubicBezTo>
                    <a:pt x="0" y="83"/>
                    <a:pt x="25" y="107"/>
                    <a:pt x="50" y="107"/>
                  </a:cubicBezTo>
                  <a:lnTo>
                    <a:pt x="1644" y="107"/>
                  </a:lnTo>
                  <a:cubicBezTo>
                    <a:pt x="1669" y="107"/>
                    <a:pt x="1693" y="83"/>
                    <a:pt x="1693" y="58"/>
                  </a:cubicBezTo>
                  <a:cubicBezTo>
                    <a:pt x="1693" y="25"/>
                    <a:pt x="1669" y="0"/>
                    <a:pt x="16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3037525" y="1258300"/>
              <a:ext cx="47275" cy="2700"/>
            </a:xfrm>
            <a:custGeom>
              <a:rect b="b" l="l" r="r" t="t"/>
              <a:pathLst>
                <a:path extrusionOk="0" h="108" w="1891">
                  <a:moveTo>
                    <a:pt x="49" y="0"/>
                  </a:moveTo>
                  <a:cubicBezTo>
                    <a:pt x="25" y="0"/>
                    <a:pt x="0" y="25"/>
                    <a:pt x="0" y="58"/>
                  </a:cubicBezTo>
                  <a:cubicBezTo>
                    <a:pt x="0" y="83"/>
                    <a:pt x="25" y="107"/>
                    <a:pt x="49" y="107"/>
                  </a:cubicBezTo>
                  <a:lnTo>
                    <a:pt x="1833" y="107"/>
                  </a:lnTo>
                  <a:cubicBezTo>
                    <a:pt x="1865" y="107"/>
                    <a:pt x="1890" y="83"/>
                    <a:pt x="1890" y="58"/>
                  </a:cubicBezTo>
                  <a:cubicBezTo>
                    <a:pt x="1890" y="25"/>
                    <a:pt x="1865" y="0"/>
                    <a:pt x="18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3050450" y="1265700"/>
              <a:ext cx="19950" cy="2475"/>
            </a:xfrm>
            <a:custGeom>
              <a:rect b="b" l="l" r="r" t="t"/>
              <a:pathLst>
                <a:path extrusionOk="0" h="99" w="798">
                  <a:moveTo>
                    <a:pt x="50" y="0"/>
                  </a:moveTo>
                  <a:cubicBezTo>
                    <a:pt x="25" y="0"/>
                    <a:pt x="1" y="25"/>
                    <a:pt x="1" y="50"/>
                  </a:cubicBezTo>
                  <a:cubicBezTo>
                    <a:pt x="1" y="83"/>
                    <a:pt x="25" y="99"/>
                    <a:pt x="50" y="99"/>
                  </a:cubicBezTo>
                  <a:lnTo>
                    <a:pt x="740" y="99"/>
                  </a:lnTo>
                  <a:cubicBezTo>
                    <a:pt x="773" y="99"/>
                    <a:pt x="798" y="83"/>
                    <a:pt x="798" y="50"/>
                  </a:cubicBezTo>
                  <a:cubicBezTo>
                    <a:pt x="798" y="25"/>
                    <a:pt x="773" y="0"/>
                    <a:pt x="7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3006700" y="1194600"/>
              <a:ext cx="12350" cy="24700"/>
            </a:xfrm>
            <a:custGeom>
              <a:rect b="b" l="l" r="r" t="t"/>
              <a:pathLst>
                <a:path extrusionOk="0" h="988" w="494">
                  <a:moveTo>
                    <a:pt x="395" y="1"/>
                  </a:moveTo>
                  <a:cubicBezTo>
                    <a:pt x="362" y="1"/>
                    <a:pt x="345" y="26"/>
                    <a:pt x="345" y="58"/>
                  </a:cubicBezTo>
                  <a:cubicBezTo>
                    <a:pt x="387" y="617"/>
                    <a:pt x="41" y="888"/>
                    <a:pt x="25" y="897"/>
                  </a:cubicBezTo>
                  <a:cubicBezTo>
                    <a:pt x="0" y="913"/>
                    <a:pt x="0" y="946"/>
                    <a:pt x="17" y="971"/>
                  </a:cubicBezTo>
                  <a:cubicBezTo>
                    <a:pt x="25" y="987"/>
                    <a:pt x="41" y="987"/>
                    <a:pt x="58" y="987"/>
                  </a:cubicBezTo>
                  <a:cubicBezTo>
                    <a:pt x="66" y="987"/>
                    <a:pt x="74" y="987"/>
                    <a:pt x="83" y="979"/>
                  </a:cubicBezTo>
                  <a:cubicBezTo>
                    <a:pt x="107" y="971"/>
                    <a:pt x="493" y="675"/>
                    <a:pt x="452" y="50"/>
                  </a:cubicBezTo>
                  <a:cubicBezTo>
                    <a:pt x="444" y="17"/>
                    <a:pt x="419" y="1"/>
                    <a:pt x="3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2993550" y="1150450"/>
              <a:ext cx="102950" cy="68850"/>
            </a:xfrm>
            <a:custGeom>
              <a:rect b="b" l="l" r="r" t="t"/>
              <a:pathLst>
                <a:path extrusionOk="0" h="2754" w="4118">
                  <a:moveTo>
                    <a:pt x="2096" y="0"/>
                  </a:moveTo>
                  <a:cubicBezTo>
                    <a:pt x="1545" y="0"/>
                    <a:pt x="1093" y="181"/>
                    <a:pt x="756" y="534"/>
                  </a:cubicBezTo>
                  <a:cubicBezTo>
                    <a:pt x="0" y="1315"/>
                    <a:pt x="41" y="2654"/>
                    <a:pt x="41" y="2704"/>
                  </a:cubicBezTo>
                  <a:cubicBezTo>
                    <a:pt x="41" y="2737"/>
                    <a:pt x="66" y="2753"/>
                    <a:pt x="91" y="2753"/>
                  </a:cubicBezTo>
                  <a:cubicBezTo>
                    <a:pt x="115" y="2753"/>
                    <a:pt x="140" y="2728"/>
                    <a:pt x="140" y="2704"/>
                  </a:cubicBezTo>
                  <a:cubicBezTo>
                    <a:pt x="140" y="2687"/>
                    <a:pt x="99" y="1356"/>
                    <a:pt x="822" y="608"/>
                  </a:cubicBezTo>
                  <a:cubicBezTo>
                    <a:pt x="1143" y="271"/>
                    <a:pt x="1570" y="107"/>
                    <a:pt x="2096" y="107"/>
                  </a:cubicBezTo>
                  <a:cubicBezTo>
                    <a:pt x="2762" y="107"/>
                    <a:pt x="3263" y="288"/>
                    <a:pt x="3575" y="633"/>
                  </a:cubicBezTo>
                  <a:cubicBezTo>
                    <a:pt x="3912" y="1003"/>
                    <a:pt x="3945" y="1471"/>
                    <a:pt x="3945" y="1677"/>
                  </a:cubicBezTo>
                  <a:cubicBezTo>
                    <a:pt x="3772" y="1562"/>
                    <a:pt x="3304" y="1348"/>
                    <a:pt x="2145" y="1348"/>
                  </a:cubicBezTo>
                  <a:cubicBezTo>
                    <a:pt x="559" y="1348"/>
                    <a:pt x="346" y="2613"/>
                    <a:pt x="337" y="2630"/>
                  </a:cubicBezTo>
                  <a:cubicBezTo>
                    <a:pt x="337" y="2654"/>
                    <a:pt x="354" y="2687"/>
                    <a:pt x="387" y="2687"/>
                  </a:cubicBezTo>
                  <a:cubicBezTo>
                    <a:pt x="411" y="2687"/>
                    <a:pt x="436" y="2671"/>
                    <a:pt x="444" y="2646"/>
                  </a:cubicBezTo>
                  <a:cubicBezTo>
                    <a:pt x="444" y="2630"/>
                    <a:pt x="658" y="1446"/>
                    <a:pt x="2145" y="1446"/>
                  </a:cubicBezTo>
                  <a:cubicBezTo>
                    <a:pt x="3624" y="1446"/>
                    <a:pt x="3937" y="1800"/>
                    <a:pt x="3953" y="1816"/>
                  </a:cubicBezTo>
                  <a:cubicBezTo>
                    <a:pt x="3965" y="1828"/>
                    <a:pt x="3982" y="1836"/>
                    <a:pt x="3996" y="1836"/>
                  </a:cubicBezTo>
                  <a:cubicBezTo>
                    <a:pt x="4001" y="1836"/>
                    <a:pt x="4006" y="1835"/>
                    <a:pt x="4011" y="1833"/>
                  </a:cubicBezTo>
                  <a:cubicBezTo>
                    <a:pt x="4027" y="1824"/>
                    <a:pt x="4044" y="1808"/>
                    <a:pt x="4044" y="1792"/>
                  </a:cubicBezTo>
                  <a:cubicBezTo>
                    <a:pt x="4044" y="1759"/>
                    <a:pt x="4118" y="1085"/>
                    <a:pt x="3657" y="567"/>
                  </a:cubicBezTo>
                  <a:cubicBezTo>
                    <a:pt x="3320" y="197"/>
                    <a:pt x="2794"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3009150" y="1173375"/>
              <a:ext cx="9275" cy="15725"/>
            </a:xfrm>
            <a:custGeom>
              <a:rect b="b" l="l" r="r" t="t"/>
              <a:pathLst>
                <a:path extrusionOk="0" h="629" w="371">
                  <a:moveTo>
                    <a:pt x="53" y="0"/>
                  </a:moveTo>
                  <a:cubicBezTo>
                    <a:pt x="47" y="0"/>
                    <a:pt x="40" y="1"/>
                    <a:pt x="34" y="4"/>
                  </a:cubicBezTo>
                  <a:cubicBezTo>
                    <a:pt x="9" y="20"/>
                    <a:pt x="1" y="53"/>
                    <a:pt x="17" y="77"/>
                  </a:cubicBezTo>
                  <a:cubicBezTo>
                    <a:pt x="108" y="250"/>
                    <a:pt x="190" y="423"/>
                    <a:pt x="264" y="603"/>
                  </a:cubicBezTo>
                  <a:cubicBezTo>
                    <a:pt x="272" y="620"/>
                    <a:pt x="297" y="628"/>
                    <a:pt x="313" y="628"/>
                  </a:cubicBezTo>
                  <a:lnTo>
                    <a:pt x="338" y="628"/>
                  </a:lnTo>
                  <a:cubicBezTo>
                    <a:pt x="363" y="620"/>
                    <a:pt x="371" y="587"/>
                    <a:pt x="363" y="562"/>
                  </a:cubicBezTo>
                  <a:cubicBezTo>
                    <a:pt x="289" y="382"/>
                    <a:pt x="198" y="201"/>
                    <a:pt x="108" y="28"/>
                  </a:cubicBezTo>
                  <a:cubicBezTo>
                    <a:pt x="95" y="10"/>
                    <a:pt x="74" y="0"/>
                    <a:pt x="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2958625" y="1298125"/>
              <a:ext cx="215325" cy="177350"/>
            </a:xfrm>
            <a:custGeom>
              <a:rect b="b" l="l" r="r" t="t"/>
              <a:pathLst>
                <a:path extrusionOk="0" h="7094" w="8613">
                  <a:moveTo>
                    <a:pt x="8284" y="0"/>
                  </a:moveTo>
                  <a:cubicBezTo>
                    <a:pt x="8227" y="0"/>
                    <a:pt x="8170" y="17"/>
                    <a:pt x="8120" y="51"/>
                  </a:cubicBezTo>
                  <a:lnTo>
                    <a:pt x="6755" y="1021"/>
                  </a:lnTo>
                  <a:lnTo>
                    <a:pt x="7092" y="462"/>
                  </a:lnTo>
                  <a:cubicBezTo>
                    <a:pt x="7101" y="454"/>
                    <a:pt x="7101" y="446"/>
                    <a:pt x="7101" y="446"/>
                  </a:cubicBezTo>
                  <a:cubicBezTo>
                    <a:pt x="7125" y="355"/>
                    <a:pt x="7109" y="265"/>
                    <a:pt x="7051" y="191"/>
                  </a:cubicBezTo>
                  <a:cubicBezTo>
                    <a:pt x="7010" y="125"/>
                    <a:pt x="6936" y="76"/>
                    <a:pt x="6862" y="59"/>
                  </a:cubicBezTo>
                  <a:cubicBezTo>
                    <a:pt x="6839" y="54"/>
                    <a:pt x="6818" y="52"/>
                    <a:pt x="6797" y="52"/>
                  </a:cubicBezTo>
                  <a:cubicBezTo>
                    <a:pt x="6648" y="52"/>
                    <a:pt x="6556" y="174"/>
                    <a:pt x="6484" y="289"/>
                  </a:cubicBezTo>
                  <a:lnTo>
                    <a:pt x="6271" y="667"/>
                  </a:lnTo>
                  <a:cubicBezTo>
                    <a:pt x="6254" y="692"/>
                    <a:pt x="6262" y="717"/>
                    <a:pt x="6287" y="733"/>
                  </a:cubicBezTo>
                  <a:cubicBezTo>
                    <a:pt x="6296" y="739"/>
                    <a:pt x="6305" y="742"/>
                    <a:pt x="6315" y="742"/>
                  </a:cubicBezTo>
                  <a:cubicBezTo>
                    <a:pt x="6332" y="742"/>
                    <a:pt x="6347" y="733"/>
                    <a:pt x="6353" y="717"/>
                  </a:cubicBezTo>
                  <a:lnTo>
                    <a:pt x="6566" y="339"/>
                  </a:lnTo>
                  <a:cubicBezTo>
                    <a:pt x="6654" y="210"/>
                    <a:pt x="6715" y="159"/>
                    <a:pt x="6788" y="159"/>
                  </a:cubicBezTo>
                  <a:cubicBezTo>
                    <a:pt x="6804" y="159"/>
                    <a:pt x="6820" y="162"/>
                    <a:pt x="6838" y="166"/>
                  </a:cubicBezTo>
                  <a:cubicBezTo>
                    <a:pt x="6887" y="174"/>
                    <a:pt x="6936" y="207"/>
                    <a:pt x="6969" y="248"/>
                  </a:cubicBezTo>
                  <a:cubicBezTo>
                    <a:pt x="7002" y="298"/>
                    <a:pt x="7010" y="355"/>
                    <a:pt x="7002" y="413"/>
                  </a:cubicBezTo>
                  <a:lnTo>
                    <a:pt x="6534" y="1177"/>
                  </a:lnTo>
                  <a:cubicBezTo>
                    <a:pt x="6517" y="1193"/>
                    <a:pt x="6525" y="1226"/>
                    <a:pt x="6542" y="1243"/>
                  </a:cubicBezTo>
                  <a:cubicBezTo>
                    <a:pt x="6550" y="1251"/>
                    <a:pt x="6562" y="1255"/>
                    <a:pt x="6575" y="1255"/>
                  </a:cubicBezTo>
                  <a:cubicBezTo>
                    <a:pt x="6587" y="1255"/>
                    <a:pt x="6599" y="1251"/>
                    <a:pt x="6607" y="1243"/>
                  </a:cubicBezTo>
                  <a:lnTo>
                    <a:pt x="8177" y="133"/>
                  </a:lnTo>
                  <a:cubicBezTo>
                    <a:pt x="8208" y="112"/>
                    <a:pt x="8243" y="102"/>
                    <a:pt x="8277" y="102"/>
                  </a:cubicBezTo>
                  <a:cubicBezTo>
                    <a:pt x="8337" y="102"/>
                    <a:pt x="8396" y="131"/>
                    <a:pt x="8432" y="183"/>
                  </a:cubicBezTo>
                  <a:cubicBezTo>
                    <a:pt x="8489" y="265"/>
                    <a:pt x="8473" y="380"/>
                    <a:pt x="8391" y="437"/>
                  </a:cubicBezTo>
                  <a:lnTo>
                    <a:pt x="7479" y="1095"/>
                  </a:lnTo>
                  <a:cubicBezTo>
                    <a:pt x="7454" y="1111"/>
                    <a:pt x="7446" y="1144"/>
                    <a:pt x="7462" y="1160"/>
                  </a:cubicBezTo>
                  <a:cubicBezTo>
                    <a:pt x="7473" y="1176"/>
                    <a:pt x="7490" y="1185"/>
                    <a:pt x="7508" y="1185"/>
                  </a:cubicBezTo>
                  <a:cubicBezTo>
                    <a:pt x="7518" y="1185"/>
                    <a:pt x="7527" y="1183"/>
                    <a:pt x="7536" y="1177"/>
                  </a:cubicBezTo>
                  <a:cubicBezTo>
                    <a:pt x="7569" y="1154"/>
                    <a:pt x="7607" y="1143"/>
                    <a:pt x="7644" y="1143"/>
                  </a:cubicBezTo>
                  <a:cubicBezTo>
                    <a:pt x="7701" y="1143"/>
                    <a:pt x="7756" y="1168"/>
                    <a:pt x="7791" y="1218"/>
                  </a:cubicBezTo>
                  <a:cubicBezTo>
                    <a:pt x="7848" y="1300"/>
                    <a:pt x="7824" y="1415"/>
                    <a:pt x="7742" y="1473"/>
                  </a:cubicBezTo>
                  <a:lnTo>
                    <a:pt x="7577" y="1588"/>
                  </a:lnTo>
                  <a:cubicBezTo>
                    <a:pt x="7561" y="1604"/>
                    <a:pt x="7553" y="1637"/>
                    <a:pt x="7569" y="1662"/>
                  </a:cubicBezTo>
                  <a:cubicBezTo>
                    <a:pt x="7580" y="1678"/>
                    <a:pt x="7597" y="1687"/>
                    <a:pt x="7615" y="1687"/>
                  </a:cubicBezTo>
                  <a:cubicBezTo>
                    <a:pt x="7624" y="1687"/>
                    <a:pt x="7634" y="1684"/>
                    <a:pt x="7643" y="1678"/>
                  </a:cubicBezTo>
                  <a:cubicBezTo>
                    <a:pt x="7672" y="1655"/>
                    <a:pt x="7710" y="1644"/>
                    <a:pt x="7747" y="1644"/>
                  </a:cubicBezTo>
                  <a:cubicBezTo>
                    <a:pt x="7805" y="1644"/>
                    <a:pt x="7863" y="1670"/>
                    <a:pt x="7898" y="1719"/>
                  </a:cubicBezTo>
                  <a:cubicBezTo>
                    <a:pt x="7922" y="1760"/>
                    <a:pt x="7931" y="1810"/>
                    <a:pt x="7922" y="1859"/>
                  </a:cubicBezTo>
                  <a:cubicBezTo>
                    <a:pt x="7914" y="1908"/>
                    <a:pt x="7889" y="1949"/>
                    <a:pt x="7848" y="1974"/>
                  </a:cubicBezTo>
                  <a:lnTo>
                    <a:pt x="7585" y="2155"/>
                  </a:lnTo>
                  <a:lnTo>
                    <a:pt x="7577" y="2155"/>
                  </a:lnTo>
                  <a:cubicBezTo>
                    <a:pt x="7561" y="2171"/>
                    <a:pt x="7553" y="2204"/>
                    <a:pt x="7569" y="2229"/>
                  </a:cubicBezTo>
                  <a:cubicBezTo>
                    <a:pt x="7578" y="2242"/>
                    <a:pt x="7592" y="2248"/>
                    <a:pt x="7606" y="2248"/>
                  </a:cubicBezTo>
                  <a:cubicBezTo>
                    <a:pt x="7617" y="2248"/>
                    <a:pt x="7627" y="2244"/>
                    <a:pt x="7635" y="2237"/>
                  </a:cubicBezTo>
                  <a:lnTo>
                    <a:pt x="7643" y="2237"/>
                  </a:lnTo>
                  <a:cubicBezTo>
                    <a:pt x="7674" y="2219"/>
                    <a:pt x="7709" y="2209"/>
                    <a:pt x="7744" y="2209"/>
                  </a:cubicBezTo>
                  <a:cubicBezTo>
                    <a:pt x="7802" y="2209"/>
                    <a:pt x="7859" y="2235"/>
                    <a:pt x="7889" y="2286"/>
                  </a:cubicBezTo>
                  <a:cubicBezTo>
                    <a:pt x="7947" y="2368"/>
                    <a:pt x="7931" y="2484"/>
                    <a:pt x="7848" y="2541"/>
                  </a:cubicBezTo>
                  <a:lnTo>
                    <a:pt x="6944" y="3157"/>
                  </a:lnTo>
                  <a:cubicBezTo>
                    <a:pt x="6928" y="3174"/>
                    <a:pt x="6912" y="3182"/>
                    <a:pt x="6887" y="3198"/>
                  </a:cubicBezTo>
                  <a:cubicBezTo>
                    <a:pt x="6870" y="3207"/>
                    <a:pt x="6846" y="3223"/>
                    <a:pt x="6829" y="3231"/>
                  </a:cubicBezTo>
                  <a:cubicBezTo>
                    <a:pt x="6821" y="3231"/>
                    <a:pt x="6821" y="3240"/>
                    <a:pt x="6821" y="3240"/>
                  </a:cubicBezTo>
                  <a:lnTo>
                    <a:pt x="2655" y="6691"/>
                  </a:lnTo>
                  <a:cubicBezTo>
                    <a:pt x="2428" y="6888"/>
                    <a:pt x="2140" y="6992"/>
                    <a:pt x="1843" y="6992"/>
                  </a:cubicBezTo>
                  <a:cubicBezTo>
                    <a:pt x="1719" y="6992"/>
                    <a:pt x="1594" y="6974"/>
                    <a:pt x="1471" y="6938"/>
                  </a:cubicBezTo>
                  <a:lnTo>
                    <a:pt x="1455" y="6929"/>
                  </a:lnTo>
                  <a:cubicBezTo>
                    <a:pt x="1069" y="6814"/>
                    <a:pt x="765" y="6510"/>
                    <a:pt x="633" y="6124"/>
                  </a:cubicBezTo>
                  <a:lnTo>
                    <a:pt x="107" y="4365"/>
                  </a:lnTo>
                  <a:cubicBezTo>
                    <a:pt x="100" y="4345"/>
                    <a:pt x="77" y="4330"/>
                    <a:pt x="55" y="4330"/>
                  </a:cubicBezTo>
                  <a:cubicBezTo>
                    <a:pt x="50" y="4330"/>
                    <a:pt x="46" y="4331"/>
                    <a:pt x="41" y="4333"/>
                  </a:cubicBezTo>
                  <a:cubicBezTo>
                    <a:pt x="17" y="4341"/>
                    <a:pt x="0" y="4365"/>
                    <a:pt x="9" y="4398"/>
                  </a:cubicBezTo>
                  <a:lnTo>
                    <a:pt x="535" y="6157"/>
                  </a:lnTo>
                  <a:cubicBezTo>
                    <a:pt x="674" y="6576"/>
                    <a:pt x="1011" y="6897"/>
                    <a:pt x="1438" y="7036"/>
                  </a:cubicBezTo>
                  <a:lnTo>
                    <a:pt x="1455" y="7036"/>
                  </a:lnTo>
                  <a:cubicBezTo>
                    <a:pt x="1578" y="7077"/>
                    <a:pt x="1710" y="7094"/>
                    <a:pt x="1841" y="7094"/>
                  </a:cubicBezTo>
                  <a:cubicBezTo>
                    <a:pt x="2162" y="7094"/>
                    <a:pt x="2474" y="6979"/>
                    <a:pt x="2729" y="6773"/>
                  </a:cubicBezTo>
                  <a:lnTo>
                    <a:pt x="6879" y="3322"/>
                  </a:lnTo>
                  <a:cubicBezTo>
                    <a:pt x="6903" y="3314"/>
                    <a:pt x="6928" y="3297"/>
                    <a:pt x="6944" y="3289"/>
                  </a:cubicBezTo>
                  <a:cubicBezTo>
                    <a:pt x="6969" y="3272"/>
                    <a:pt x="6986" y="3256"/>
                    <a:pt x="7010" y="3248"/>
                  </a:cubicBezTo>
                  <a:lnTo>
                    <a:pt x="7914" y="2623"/>
                  </a:lnTo>
                  <a:cubicBezTo>
                    <a:pt x="8037" y="2533"/>
                    <a:pt x="8070" y="2352"/>
                    <a:pt x="7980" y="2229"/>
                  </a:cubicBezTo>
                  <a:cubicBezTo>
                    <a:pt x="7939" y="2171"/>
                    <a:pt x="7889" y="2130"/>
                    <a:pt x="7824" y="2114"/>
                  </a:cubicBezTo>
                  <a:lnTo>
                    <a:pt x="7914" y="2056"/>
                  </a:lnTo>
                  <a:cubicBezTo>
                    <a:pt x="7972" y="2015"/>
                    <a:pt x="8013" y="1949"/>
                    <a:pt x="8029" y="1875"/>
                  </a:cubicBezTo>
                  <a:cubicBezTo>
                    <a:pt x="8037" y="1801"/>
                    <a:pt x="8021" y="1719"/>
                    <a:pt x="7980" y="1662"/>
                  </a:cubicBezTo>
                  <a:cubicBezTo>
                    <a:pt x="7939" y="1604"/>
                    <a:pt x="7881" y="1563"/>
                    <a:pt x="7816" y="1547"/>
                  </a:cubicBezTo>
                  <a:cubicBezTo>
                    <a:pt x="7939" y="1456"/>
                    <a:pt x="7963" y="1284"/>
                    <a:pt x="7881" y="1160"/>
                  </a:cubicBezTo>
                  <a:cubicBezTo>
                    <a:pt x="7840" y="1103"/>
                    <a:pt x="7783" y="1070"/>
                    <a:pt x="7717" y="1054"/>
                  </a:cubicBezTo>
                  <a:lnTo>
                    <a:pt x="8448" y="519"/>
                  </a:lnTo>
                  <a:cubicBezTo>
                    <a:pt x="8580" y="429"/>
                    <a:pt x="8613" y="248"/>
                    <a:pt x="8522" y="125"/>
                  </a:cubicBezTo>
                  <a:cubicBezTo>
                    <a:pt x="8466" y="44"/>
                    <a:pt x="8376" y="0"/>
                    <a:pt x="8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3002575" y="1291925"/>
              <a:ext cx="115300" cy="100975"/>
            </a:xfrm>
            <a:custGeom>
              <a:rect b="b" l="l" r="r" t="t"/>
              <a:pathLst>
                <a:path extrusionOk="0" h="4039" w="4612">
                  <a:moveTo>
                    <a:pt x="60" y="0"/>
                  </a:moveTo>
                  <a:cubicBezTo>
                    <a:pt x="54" y="0"/>
                    <a:pt x="48" y="1"/>
                    <a:pt x="42" y="3"/>
                  </a:cubicBezTo>
                  <a:cubicBezTo>
                    <a:pt x="9" y="20"/>
                    <a:pt x="1" y="44"/>
                    <a:pt x="17" y="77"/>
                  </a:cubicBezTo>
                  <a:cubicBezTo>
                    <a:pt x="100" y="250"/>
                    <a:pt x="560" y="1113"/>
                    <a:pt x="1595" y="1113"/>
                  </a:cubicBezTo>
                  <a:cubicBezTo>
                    <a:pt x="2475" y="1113"/>
                    <a:pt x="2590" y="505"/>
                    <a:pt x="2598" y="242"/>
                  </a:cubicBezTo>
                  <a:cubicBezTo>
                    <a:pt x="2598" y="200"/>
                    <a:pt x="2590" y="168"/>
                    <a:pt x="2590" y="143"/>
                  </a:cubicBezTo>
                  <a:lnTo>
                    <a:pt x="2902" y="143"/>
                  </a:lnTo>
                  <a:cubicBezTo>
                    <a:pt x="3066" y="143"/>
                    <a:pt x="3231" y="159"/>
                    <a:pt x="3387" y="200"/>
                  </a:cubicBezTo>
                  <a:cubicBezTo>
                    <a:pt x="3830" y="315"/>
                    <a:pt x="4217" y="578"/>
                    <a:pt x="4488" y="940"/>
                  </a:cubicBezTo>
                  <a:lnTo>
                    <a:pt x="4398" y="1104"/>
                  </a:lnTo>
                  <a:cubicBezTo>
                    <a:pt x="4291" y="1293"/>
                    <a:pt x="4135" y="1458"/>
                    <a:pt x="3954" y="1589"/>
                  </a:cubicBezTo>
                  <a:lnTo>
                    <a:pt x="3921" y="1614"/>
                  </a:lnTo>
                  <a:cubicBezTo>
                    <a:pt x="3904" y="1630"/>
                    <a:pt x="3863" y="1655"/>
                    <a:pt x="3732" y="1934"/>
                  </a:cubicBezTo>
                  <a:cubicBezTo>
                    <a:pt x="3691" y="2025"/>
                    <a:pt x="3641" y="2123"/>
                    <a:pt x="3592" y="2214"/>
                  </a:cubicBezTo>
                  <a:cubicBezTo>
                    <a:pt x="3535" y="2345"/>
                    <a:pt x="3469" y="2485"/>
                    <a:pt x="3444" y="2526"/>
                  </a:cubicBezTo>
                  <a:lnTo>
                    <a:pt x="872" y="3915"/>
                  </a:lnTo>
                  <a:lnTo>
                    <a:pt x="765" y="3578"/>
                  </a:lnTo>
                  <a:cubicBezTo>
                    <a:pt x="758" y="3558"/>
                    <a:pt x="741" y="3543"/>
                    <a:pt x="721" y="3543"/>
                  </a:cubicBezTo>
                  <a:cubicBezTo>
                    <a:pt x="716" y="3543"/>
                    <a:pt x="712" y="3544"/>
                    <a:pt x="708" y="3545"/>
                  </a:cubicBezTo>
                  <a:cubicBezTo>
                    <a:pt x="675" y="3553"/>
                    <a:pt x="658" y="3578"/>
                    <a:pt x="667" y="3611"/>
                  </a:cubicBezTo>
                  <a:lnTo>
                    <a:pt x="790" y="4005"/>
                  </a:lnTo>
                  <a:cubicBezTo>
                    <a:pt x="798" y="4022"/>
                    <a:pt x="806" y="4030"/>
                    <a:pt x="823" y="4038"/>
                  </a:cubicBezTo>
                  <a:lnTo>
                    <a:pt x="872" y="4038"/>
                  </a:lnTo>
                  <a:lnTo>
                    <a:pt x="3510" y="2608"/>
                  </a:lnTo>
                  <a:cubicBezTo>
                    <a:pt x="3510" y="2608"/>
                    <a:pt x="3518" y="2600"/>
                    <a:pt x="3526" y="2592"/>
                  </a:cubicBezTo>
                  <a:cubicBezTo>
                    <a:pt x="3551" y="2559"/>
                    <a:pt x="3609" y="2444"/>
                    <a:pt x="3691" y="2263"/>
                  </a:cubicBezTo>
                  <a:cubicBezTo>
                    <a:pt x="3732" y="2173"/>
                    <a:pt x="3781" y="2066"/>
                    <a:pt x="3830" y="1975"/>
                  </a:cubicBezTo>
                  <a:cubicBezTo>
                    <a:pt x="3946" y="1737"/>
                    <a:pt x="3987" y="1696"/>
                    <a:pt x="3987" y="1696"/>
                  </a:cubicBezTo>
                  <a:lnTo>
                    <a:pt x="4019" y="1671"/>
                  </a:lnTo>
                  <a:cubicBezTo>
                    <a:pt x="4208" y="1540"/>
                    <a:pt x="4373" y="1359"/>
                    <a:pt x="4488" y="1162"/>
                  </a:cubicBezTo>
                  <a:lnTo>
                    <a:pt x="4603" y="965"/>
                  </a:lnTo>
                  <a:cubicBezTo>
                    <a:pt x="4611" y="948"/>
                    <a:pt x="4611" y="924"/>
                    <a:pt x="4595" y="907"/>
                  </a:cubicBezTo>
                  <a:cubicBezTo>
                    <a:pt x="4307" y="513"/>
                    <a:pt x="3888" y="225"/>
                    <a:pt x="3411" y="102"/>
                  </a:cubicBezTo>
                  <a:cubicBezTo>
                    <a:pt x="3247" y="61"/>
                    <a:pt x="3074" y="44"/>
                    <a:pt x="2902" y="44"/>
                  </a:cubicBezTo>
                  <a:lnTo>
                    <a:pt x="2532" y="44"/>
                  </a:lnTo>
                  <a:cubicBezTo>
                    <a:pt x="2524" y="44"/>
                    <a:pt x="2507" y="53"/>
                    <a:pt x="2499" y="61"/>
                  </a:cubicBezTo>
                  <a:cubicBezTo>
                    <a:pt x="2491" y="69"/>
                    <a:pt x="2483" y="85"/>
                    <a:pt x="2483" y="102"/>
                  </a:cubicBezTo>
                  <a:cubicBezTo>
                    <a:pt x="2483" y="102"/>
                    <a:pt x="2491" y="159"/>
                    <a:pt x="2491" y="242"/>
                  </a:cubicBezTo>
                  <a:cubicBezTo>
                    <a:pt x="2483" y="529"/>
                    <a:pt x="2359" y="1006"/>
                    <a:pt x="1595" y="1006"/>
                  </a:cubicBezTo>
                  <a:cubicBezTo>
                    <a:pt x="626" y="1006"/>
                    <a:pt x="182" y="192"/>
                    <a:pt x="108" y="28"/>
                  </a:cubicBezTo>
                  <a:cubicBezTo>
                    <a:pt x="95" y="9"/>
                    <a:pt x="79"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2961500" y="1291375"/>
              <a:ext cx="43775" cy="6200"/>
            </a:xfrm>
            <a:custGeom>
              <a:rect b="b" l="l" r="r" t="t"/>
              <a:pathLst>
                <a:path extrusionOk="0" h="248" w="1751">
                  <a:moveTo>
                    <a:pt x="855" y="1"/>
                  </a:moveTo>
                  <a:cubicBezTo>
                    <a:pt x="567" y="1"/>
                    <a:pt x="296" y="50"/>
                    <a:pt x="42" y="148"/>
                  </a:cubicBezTo>
                  <a:cubicBezTo>
                    <a:pt x="17" y="157"/>
                    <a:pt x="0" y="181"/>
                    <a:pt x="9" y="214"/>
                  </a:cubicBezTo>
                  <a:cubicBezTo>
                    <a:pt x="17" y="231"/>
                    <a:pt x="33" y="247"/>
                    <a:pt x="58" y="247"/>
                  </a:cubicBezTo>
                  <a:cubicBezTo>
                    <a:pt x="66" y="247"/>
                    <a:pt x="66" y="247"/>
                    <a:pt x="74" y="239"/>
                  </a:cubicBezTo>
                  <a:cubicBezTo>
                    <a:pt x="321" y="148"/>
                    <a:pt x="584" y="107"/>
                    <a:pt x="855" y="107"/>
                  </a:cubicBezTo>
                  <a:lnTo>
                    <a:pt x="1291" y="107"/>
                  </a:lnTo>
                  <a:lnTo>
                    <a:pt x="1693" y="116"/>
                  </a:lnTo>
                  <a:lnTo>
                    <a:pt x="1702" y="116"/>
                  </a:lnTo>
                  <a:cubicBezTo>
                    <a:pt x="1726" y="116"/>
                    <a:pt x="1751" y="91"/>
                    <a:pt x="1751" y="66"/>
                  </a:cubicBezTo>
                  <a:cubicBezTo>
                    <a:pt x="1751" y="33"/>
                    <a:pt x="1726" y="9"/>
                    <a:pt x="1702" y="9"/>
                  </a:cubicBezTo>
                  <a:lnTo>
                    <a:pt x="12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3115775" y="1377950"/>
              <a:ext cx="36600" cy="133275"/>
            </a:xfrm>
            <a:custGeom>
              <a:rect b="b" l="l" r="r" t="t"/>
              <a:pathLst>
                <a:path extrusionOk="0" h="5331" w="1464">
                  <a:moveTo>
                    <a:pt x="627" y="0"/>
                  </a:moveTo>
                  <a:cubicBezTo>
                    <a:pt x="615" y="0"/>
                    <a:pt x="602" y="4"/>
                    <a:pt x="593" y="14"/>
                  </a:cubicBezTo>
                  <a:lnTo>
                    <a:pt x="17" y="523"/>
                  </a:lnTo>
                  <a:cubicBezTo>
                    <a:pt x="9" y="531"/>
                    <a:pt x="1" y="548"/>
                    <a:pt x="1" y="564"/>
                  </a:cubicBezTo>
                  <a:lnTo>
                    <a:pt x="9" y="696"/>
                  </a:lnTo>
                  <a:cubicBezTo>
                    <a:pt x="34" y="967"/>
                    <a:pt x="67" y="1378"/>
                    <a:pt x="67" y="1600"/>
                  </a:cubicBezTo>
                  <a:cubicBezTo>
                    <a:pt x="67" y="1624"/>
                    <a:pt x="91" y="1649"/>
                    <a:pt x="116" y="1649"/>
                  </a:cubicBezTo>
                  <a:cubicBezTo>
                    <a:pt x="149" y="1649"/>
                    <a:pt x="174" y="1624"/>
                    <a:pt x="174" y="1600"/>
                  </a:cubicBezTo>
                  <a:cubicBezTo>
                    <a:pt x="174" y="1370"/>
                    <a:pt x="141" y="959"/>
                    <a:pt x="116" y="688"/>
                  </a:cubicBezTo>
                  <a:lnTo>
                    <a:pt x="108" y="581"/>
                  </a:lnTo>
                  <a:lnTo>
                    <a:pt x="593" y="153"/>
                  </a:lnTo>
                  <a:lnTo>
                    <a:pt x="1349" y="5232"/>
                  </a:lnTo>
                  <a:lnTo>
                    <a:pt x="116" y="5232"/>
                  </a:lnTo>
                  <a:cubicBezTo>
                    <a:pt x="91" y="5232"/>
                    <a:pt x="67" y="5257"/>
                    <a:pt x="67" y="5281"/>
                  </a:cubicBezTo>
                  <a:cubicBezTo>
                    <a:pt x="67" y="5306"/>
                    <a:pt x="91" y="5331"/>
                    <a:pt x="116" y="5331"/>
                  </a:cubicBezTo>
                  <a:lnTo>
                    <a:pt x="1414" y="5331"/>
                  </a:lnTo>
                  <a:cubicBezTo>
                    <a:pt x="1423" y="5331"/>
                    <a:pt x="1439" y="5331"/>
                    <a:pt x="1447" y="5314"/>
                  </a:cubicBezTo>
                  <a:cubicBezTo>
                    <a:pt x="1464" y="5306"/>
                    <a:pt x="1464" y="5290"/>
                    <a:pt x="1464" y="5273"/>
                  </a:cubicBezTo>
                  <a:lnTo>
                    <a:pt x="683" y="47"/>
                  </a:lnTo>
                  <a:cubicBezTo>
                    <a:pt x="675" y="22"/>
                    <a:pt x="667" y="5"/>
                    <a:pt x="650" y="5"/>
                  </a:cubicBezTo>
                  <a:cubicBezTo>
                    <a:pt x="643" y="2"/>
                    <a:pt x="635" y="0"/>
                    <a:pt x="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2924725" y="1350300"/>
              <a:ext cx="195400" cy="160925"/>
            </a:xfrm>
            <a:custGeom>
              <a:rect b="b" l="l" r="r" t="t"/>
              <a:pathLst>
                <a:path extrusionOk="0" h="6437" w="7816">
                  <a:moveTo>
                    <a:pt x="432" y="0"/>
                  </a:moveTo>
                  <a:cubicBezTo>
                    <a:pt x="405" y="0"/>
                    <a:pt x="387" y="23"/>
                    <a:pt x="387" y="51"/>
                  </a:cubicBezTo>
                  <a:lnTo>
                    <a:pt x="0" y="6387"/>
                  </a:lnTo>
                  <a:cubicBezTo>
                    <a:pt x="0" y="6396"/>
                    <a:pt x="9" y="6412"/>
                    <a:pt x="17" y="6420"/>
                  </a:cubicBezTo>
                  <a:cubicBezTo>
                    <a:pt x="25" y="6437"/>
                    <a:pt x="42" y="6437"/>
                    <a:pt x="50" y="6437"/>
                  </a:cubicBezTo>
                  <a:lnTo>
                    <a:pt x="7766" y="6437"/>
                  </a:lnTo>
                  <a:cubicBezTo>
                    <a:pt x="7791" y="6437"/>
                    <a:pt x="7816" y="6412"/>
                    <a:pt x="7816" y="6387"/>
                  </a:cubicBezTo>
                  <a:lnTo>
                    <a:pt x="7816" y="2706"/>
                  </a:lnTo>
                  <a:cubicBezTo>
                    <a:pt x="7816" y="2673"/>
                    <a:pt x="7791" y="2656"/>
                    <a:pt x="7766" y="2656"/>
                  </a:cubicBezTo>
                  <a:cubicBezTo>
                    <a:pt x="7733" y="2656"/>
                    <a:pt x="7709" y="2673"/>
                    <a:pt x="7709" y="2706"/>
                  </a:cubicBezTo>
                  <a:lnTo>
                    <a:pt x="7709" y="6338"/>
                  </a:lnTo>
                  <a:lnTo>
                    <a:pt x="107" y="6338"/>
                  </a:lnTo>
                  <a:lnTo>
                    <a:pt x="493" y="51"/>
                  </a:lnTo>
                  <a:cubicBezTo>
                    <a:pt x="493" y="27"/>
                    <a:pt x="469" y="2"/>
                    <a:pt x="444" y="2"/>
                  </a:cubicBezTo>
                  <a:cubicBezTo>
                    <a:pt x="440" y="1"/>
                    <a:pt x="436" y="0"/>
                    <a:pt x="4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2930675" y="1294275"/>
              <a:ext cx="95350" cy="114850"/>
            </a:xfrm>
            <a:custGeom>
              <a:rect b="b" l="l" r="r" t="t"/>
              <a:pathLst>
                <a:path extrusionOk="0" h="4594" w="3814">
                  <a:moveTo>
                    <a:pt x="1580" y="100"/>
                  </a:moveTo>
                  <a:cubicBezTo>
                    <a:pt x="2231" y="100"/>
                    <a:pt x="2817" y="521"/>
                    <a:pt x="3017" y="1150"/>
                  </a:cubicBezTo>
                  <a:lnTo>
                    <a:pt x="3699" y="3369"/>
                  </a:lnTo>
                  <a:lnTo>
                    <a:pt x="3682" y="3385"/>
                  </a:lnTo>
                  <a:cubicBezTo>
                    <a:pt x="3641" y="3410"/>
                    <a:pt x="3600" y="3435"/>
                    <a:pt x="3567" y="3459"/>
                  </a:cubicBezTo>
                  <a:cubicBezTo>
                    <a:pt x="2302" y="4289"/>
                    <a:pt x="1521" y="4462"/>
                    <a:pt x="1168" y="4487"/>
                  </a:cubicBezTo>
                  <a:cubicBezTo>
                    <a:pt x="1136" y="4489"/>
                    <a:pt x="1108" y="4490"/>
                    <a:pt x="1082" y="4490"/>
                  </a:cubicBezTo>
                  <a:cubicBezTo>
                    <a:pt x="1021" y="4490"/>
                    <a:pt x="977" y="4484"/>
                    <a:pt x="954" y="4478"/>
                  </a:cubicBezTo>
                  <a:lnTo>
                    <a:pt x="247" y="2284"/>
                  </a:lnTo>
                  <a:cubicBezTo>
                    <a:pt x="247" y="2284"/>
                    <a:pt x="247" y="2276"/>
                    <a:pt x="247" y="2276"/>
                  </a:cubicBezTo>
                  <a:lnTo>
                    <a:pt x="173" y="2038"/>
                  </a:lnTo>
                  <a:cubicBezTo>
                    <a:pt x="140" y="1955"/>
                    <a:pt x="124" y="1865"/>
                    <a:pt x="116" y="1783"/>
                  </a:cubicBezTo>
                  <a:lnTo>
                    <a:pt x="116" y="1775"/>
                  </a:lnTo>
                  <a:cubicBezTo>
                    <a:pt x="108" y="1717"/>
                    <a:pt x="99" y="1660"/>
                    <a:pt x="99" y="1586"/>
                  </a:cubicBezTo>
                  <a:cubicBezTo>
                    <a:pt x="99" y="1241"/>
                    <a:pt x="231" y="895"/>
                    <a:pt x="453" y="632"/>
                  </a:cubicBezTo>
                  <a:cubicBezTo>
                    <a:pt x="691" y="419"/>
                    <a:pt x="970" y="246"/>
                    <a:pt x="1275" y="131"/>
                  </a:cubicBezTo>
                  <a:cubicBezTo>
                    <a:pt x="1280" y="131"/>
                    <a:pt x="1282" y="135"/>
                    <a:pt x="1285" y="135"/>
                  </a:cubicBezTo>
                  <a:cubicBezTo>
                    <a:pt x="1286" y="135"/>
                    <a:pt x="1288" y="134"/>
                    <a:pt x="1291" y="131"/>
                  </a:cubicBezTo>
                  <a:cubicBezTo>
                    <a:pt x="1291" y="131"/>
                    <a:pt x="1299" y="131"/>
                    <a:pt x="1307" y="123"/>
                  </a:cubicBezTo>
                  <a:cubicBezTo>
                    <a:pt x="1307" y="126"/>
                    <a:pt x="1308" y="127"/>
                    <a:pt x="1310" y="127"/>
                  </a:cubicBezTo>
                  <a:cubicBezTo>
                    <a:pt x="1312" y="127"/>
                    <a:pt x="1316" y="123"/>
                    <a:pt x="1316" y="123"/>
                  </a:cubicBezTo>
                  <a:cubicBezTo>
                    <a:pt x="1357" y="115"/>
                    <a:pt x="1398" y="115"/>
                    <a:pt x="1439" y="106"/>
                  </a:cubicBezTo>
                  <a:cubicBezTo>
                    <a:pt x="1486" y="102"/>
                    <a:pt x="1533" y="100"/>
                    <a:pt x="1580" y="100"/>
                  </a:cubicBezTo>
                  <a:close/>
                  <a:moveTo>
                    <a:pt x="1586" y="0"/>
                  </a:moveTo>
                  <a:cubicBezTo>
                    <a:pt x="1534" y="0"/>
                    <a:pt x="1483" y="3"/>
                    <a:pt x="1431" y="8"/>
                  </a:cubicBezTo>
                  <a:cubicBezTo>
                    <a:pt x="1390" y="8"/>
                    <a:pt x="1340" y="16"/>
                    <a:pt x="1299" y="24"/>
                  </a:cubicBezTo>
                  <a:lnTo>
                    <a:pt x="1291" y="24"/>
                  </a:lnTo>
                  <a:cubicBezTo>
                    <a:pt x="1283" y="24"/>
                    <a:pt x="1275" y="32"/>
                    <a:pt x="1266" y="32"/>
                  </a:cubicBezTo>
                  <a:lnTo>
                    <a:pt x="1258" y="32"/>
                  </a:lnTo>
                  <a:cubicBezTo>
                    <a:pt x="1250" y="32"/>
                    <a:pt x="1250" y="32"/>
                    <a:pt x="1242" y="41"/>
                  </a:cubicBezTo>
                  <a:cubicBezTo>
                    <a:pt x="921" y="156"/>
                    <a:pt x="634" y="337"/>
                    <a:pt x="379" y="567"/>
                  </a:cubicBezTo>
                  <a:cubicBezTo>
                    <a:pt x="132" y="854"/>
                    <a:pt x="1" y="1216"/>
                    <a:pt x="1" y="1586"/>
                  </a:cubicBezTo>
                  <a:cubicBezTo>
                    <a:pt x="1" y="1660"/>
                    <a:pt x="1" y="1725"/>
                    <a:pt x="9" y="1791"/>
                  </a:cubicBezTo>
                  <a:cubicBezTo>
                    <a:pt x="25" y="1881"/>
                    <a:pt x="42" y="1980"/>
                    <a:pt x="75" y="2071"/>
                  </a:cubicBezTo>
                  <a:lnTo>
                    <a:pt x="149" y="2301"/>
                  </a:lnTo>
                  <a:cubicBezTo>
                    <a:pt x="149" y="2301"/>
                    <a:pt x="149" y="2309"/>
                    <a:pt x="149" y="2309"/>
                  </a:cubicBezTo>
                  <a:lnTo>
                    <a:pt x="864" y="4544"/>
                  </a:lnTo>
                  <a:cubicBezTo>
                    <a:pt x="864" y="4561"/>
                    <a:pt x="880" y="4569"/>
                    <a:pt x="896" y="4577"/>
                  </a:cubicBezTo>
                  <a:cubicBezTo>
                    <a:pt x="905" y="4577"/>
                    <a:pt x="962" y="4593"/>
                    <a:pt x="1075" y="4593"/>
                  </a:cubicBezTo>
                  <a:lnTo>
                    <a:pt x="1075" y="4593"/>
                  </a:lnTo>
                  <a:cubicBezTo>
                    <a:pt x="1106" y="4593"/>
                    <a:pt x="1137" y="4593"/>
                    <a:pt x="1176" y="4585"/>
                  </a:cubicBezTo>
                  <a:cubicBezTo>
                    <a:pt x="1537" y="4561"/>
                    <a:pt x="2335" y="4396"/>
                    <a:pt x="3625" y="3541"/>
                  </a:cubicBezTo>
                  <a:cubicBezTo>
                    <a:pt x="3658" y="3517"/>
                    <a:pt x="3699" y="3492"/>
                    <a:pt x="3732" y="3468"/>
                  </a:cubicBezTo>
                  <a:lnTo>
                    <a:pt x="3789" y="3435"/>
                  </a:lnTo>
                  <a:cubicBezTo>
                    <a:pt x="3806" y="3418"/>
                    <a:pt x="3814" y="3394"/>
                    <a:pt x="3806" y="3377"/>
                  </a:cubicBezTo>
                  <a:lnTo>
                    <a:pt x="3115" y="1117"/>
                  </a:lnTo>
                  <a:cubicBezTo>
                    <a:pt x="2901" y="452"/>
                    <a:pt x="2274" y="0"/>
                    <a:pt x="1586" y="0"/>
                  </a:cubicBezTo>
                  <a:close/>
                  <a:moveTo>
                    <a:pt x="1075" y="4593"/>
                  </a:moveTo>
                  <a:lnTo>
                    <a:pt x="1075" y="4593"/>
                  </a:lnTo>
                  <a:cubicBezTo>
                    <a:pt x="1073" y="4593"/>
                    <a:pt x="1071" y="4593"/>
                    <a:pt x="1069" y="4593"/>
                  </a:cubicBezTo>
                  <a:lnTo>
                    <a:pt x="1077" y="4593"/>
                  </a:lnTo>
                  <a:cubicBezTo>
                    <a:pt x="1077" y="4593"/>
                    <a:pt x="1076" y="4593"/>
                    <a:pt x="1075" y="45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a:off x="3002575" y="1291700"/>
              <a:ext cx="68250" cy="56000"/>
            </a:xfrm>
            <a:custGeom>
              <a:rect b="b" l="l" r="r" t="t"/>
              <a:pathLst>
                <a:path extrusionOk="0" h="2240" w="2730">
                  <a:moveTo>
                    <a:pt x="53" y="1"/>
                  </a:moveTo>
                  <a:cubicBezTo>
                    <a:pt x="47" y="1"/>
                    <a:pt x="40" y="2"/>
                    <a:pt x="34" y="4"/>
                  </a:cubicBezTo>
                  <a:cubicBezTo>
                    <a:pt x="9" y="20"/>
                    <a:pt x="1" y="53"/>
                    <a:pt x="9" y="78"/>
                  </a:cubicBezTo>
                  <a:cubicBezTo>
                    <a:pt x="26" y="127"/>
                    <a:pt x="445" y="1393"/>
                    <a:pt x="1940" y="2239"/>
                  </a:cubicBezTo>
                  <a:lnTo>
                    <a:pt x="1973" y="2239"/>
                  </a:lnTo>
                  <a:cubicBezTo>
                    <a:pt x="1990" y="2239"/>
                    <a:pt x="1998" y="2239"/>
                    <a:pt x="2014" y="2223"/>
                  </a:cubicBezTo>
                  <a:cubicBezTo>
                    <a:pt x="2039" y="2182"/>
                    <a:pt x="2729" y="1187"/>
                    <a:pt x="2598" y="242"/>
                  </a:cubicBezTo>
                  <a:cubicBezTo>
                    <a:pt x="2590" y="218"/>
                    <a:pt x="2565" y="201"/>
                    <a:pt x="2540" y="201"/>
                  </a:cubicBezTo>
                  <a:cubicBezTo>
                    <a:pt x="2507" y="209"/>
                    <a:pt x="2491" y="234"/>
                    <a:pt x="2491" y="259"/>
                  </a:cubicBezTo>
                  <a:cubicBezTo>
                    <a:pt x="2614" y="1056"/>
                    <a:pt x="2080" y="1935"/>
                    <a:pt x="1957" y="2124"/>
                  </a:cubicBezTo>
                  <a:cubicBezTo>
                    <a:pt x="527" y="1302"/>
                    <a:pt x="124" y="94"/>
                    <a:pt x="108" y="45"/>
                  </a:cubicBezTo>
                  <a:cubicBezTo>
                    <a:pt x="108" y="29"/>
                    <a:pt x="100" y="29"/>
                    <a:pt x="100" y="29"/>
                  </a:cubicBezTo>
                  <a:cubicBezTo>
                    <a:pt x="93" y="10"/>
                    <a:pt x="73" y="1"/>
                    <a:pt x="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a:off x="3035450" y="1215575"/>
              <a:ext cx="9475" cy="11725"/>
            </a:xfrm>
            <a:custGeom>
              <a:rect b="b" l="l" r="r" t="t"/>
              <a:pathLst>
                <a:path extrusionOk="0" h="469" w="379">
                  <a:moveTo>
                    <a:pt x="190" y="0"/>
                  </a:moveTo>
                  <a:cubicBezTo>
                    <a:pt x="83" y="0"/>
                    <a:pt x="1" y="99"/>
                    <a:pt x="1" y="230"/>
                  </a:cubicBezTo>
                  <a:cubicBezTo>
                    <a:pt x="1" y="362"/>
                    <a:pt x="83" y="469"/>
                    <a:pt x="190" y="469"/>
                  </a:cubicBezTo>
                  <a:cubicBezTo>
                    <a:pt x="297" y="469"/>
                    <a:pt x="379" y="362"/>
                    <a:pt x="379" y="230"/>
                  </a:cubicBezTo>
                  <a:cubicBezTo>
                    <a:pt x="379" y="99"/>
                    <a:pt x="297" y="0"/>
                    <a:pt x="1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a:off x="3031750" y="1207350"/>
              <a:ext cx="14200" cy="7750"/>
            </a:xfrm>
            <a:custGeom>
              <a:rect b="b" l="l" r="r" t="t"/>
              <a:pathLst>
                <a:path extrusionOk="0" h="310" w="568">
                  <a:moveTo>
                    <a:pt x="436" y="0"/>
                  </a:moveTo>
                  <a:cubicBezTo>
                    <a:pt x="330" y="0"/>
                    <a:pt x="215" y="25"/>
                    <a:pt x="108" y="58"/>
                  </a:cubicBezTo>
                  <a:cubicBezTo>
                    <a:pt x="75" y="66"/>
                    <a:pt x="42" y="83"/>
                    <a:pt x="26" y="116"/>
                  </a:cubicBezTo>
                  <a:cubicBezTo>
                    <a:pt x="9" y="140"/>
                    <a:pt x="1" y="181"/>
                    <a:pt x="9" y="214"/>
                  </a:cubicBezTo>
                  <a:cubicBezTo>
                    <a:pt x="26" y="247"/>
                    <a:pt x="42" y="280"/>
                    <a:pt x="75" y="296"/>
                  </a:cubicBezTo>
                  <a:cubicBezTo>
                    <a:pt x="89" y="306"/>
                    <a:pt x="109" y="310"/>
                    <a:pt x="130" y="310"/>
                  </a:cubicBezTo>
                  <a:cubicBezTo>
                    <a:pt x="145" y="310"/>
                    <a:pt x="160" y="308"/>
                    <a:pt x="173" y="305"/>
                  </a:cubicBezTo>
                  <a:cubicBezTo>
                    <a:pt x="231" y="288"/>
                    <a:pt x="289" y="272"/>
                    <a:pt x="346" y="263"/>
                  </a:cubicBezTo>
                  <a:cubicBezTo>
                    <a:pt x="379" y="263"/>
                    <a:pt x="404" y="263"/>
                    <a:pt x="436" y="255"/>
                  </a:cubicBezTo>
                  <a:cubicBezTo>
                    <a:pt x="469" y="255"/>
                    <a:pt x="568" y="157"/>
                    <a:pt x="568" y="124"/>
                  </a:cubicBezTo>
                  <a:cubicBezTo>
                    <a:pt x="568" y="91"/>
                    <a:pt x="551" y="58"/>
                    <a:pt x="527" y="33"/>
                  </a:cubicBezTo>
                  <a:cubicBezTo>
                    <a:pt x="502" y="17"/>
                    <a:pt x="469" y="0"/>
                    <a:pt x="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3074500" y="1215575"/>
              <a:ext cx="9475" cy="11725"/>
            </a:xfrm>
            <a:custGeom>
              <a:rect b="b" l="l" r="r" t="t"/>
              <a:pathLst>
                <a:path extrusionOk="0" h="469" w="379">
                  <a:moveTo>
                    <a:pt x="189" y="0"/>
                  </a:moveTo>
                  <a:cubicBezTo>
                    <a:pt x="82" y="0"/>
                    <a:pt x="0" y="99"/>
                    <a:pt x="0" y="230"/>
                  </a:cubicBezTo>
                  <a:cubicBezTo>
                    <a:pt x="0" y="362"/>
                    <a:pt x="82" y="469"/>
                    <a:pt x="189" y="469"/>
                  </a:cubicBezTo>
                  <a:cubicBezTo>
                    <a:pt x="296" y="469"/>
                    <a:pt x="378" y="362"/>
                    <a:pt x="378" y="230"/>
                  </a:cubicBezTo>
                  <a:cubicBezTo>
                    <a:pt x="378" y="99"/>
                    <a:pt x="296" y="0"/>
                    <a:pt x="1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3073475" y="1202625"/>
              <a:ext cx="13975" cy="7900"/>
            </a:xfrm>
            <a:custGeom>
              <a:rect b="b" l="l" r="r" t="t"/>
              <a:pathLst>
                <a:path extrusionOk="0" h="316" w="559">
                  <a:moveTo>
                    <a:pt x="132" y="0"/>
                  </a:moveTo>
                  <a:cubicBezTo>
                    <a:pt x="91" y="0"/>
                    <a:pt x="58" y="17"/>
                    <a:pt x="33" y="42"/>
                  </a:cubicBezTo>
                  <a:lnTo>
                    <a:pt x="41" y="42"/>
                  </a:lnTo>
                  <a:cubicBezTo>
                    <a:pt x="17" y="66"/>
                    <a:pt x="0" y="99"/>
                    <a:pt x="0" y="132"/>
                  </a:cubicBezTo>
                  <a:cubicBezTo>
                    <a:pt x="0" y="165"/>
                    <a:pt x="17" y="206"/>
                    <a:pt x="41" y="222"/>
                  </a:cubicBezTo>
                  <a:cubicBezTo>
                    <a:pt x="66" y="247"/>
                    <a:pt x="99" y="263"/>
                    <a:pt x="132" y="263"/>
                  </a:cubicBezTo>
                  <a:cubicBezTo>
                    <a:pt x="156" y="263"/>
                    <a:pt x="189" y="272"/>
                    <a:pt x="222" y="272"/>
                  </a:cubicBezTo>
                  <a:cubicBezTo>
                    <a:pt x="280" y="280"/>
                    <a:pt x="337" y="296"/>
                    <a:pt x="395" y="313"/>
                  </a:cubicBezTo>
                  <a:cubicBezTo>
                    <a:pt x="403" y="315"/>
                    <a:pt x="412" y="316"/>
                    <a:pt x="421" y="316"/>
                  </a:cubicBezTo>
                  <a:cubicBezTo>
                    <a:pt x="445" y="316"/>
                    <a:pt x="469" y="308"/>
                    <a:pt x="493" y="296"/>
                  </a:cubicBezTo>
                  <a:cubicBezTo>
                    <a:pt x="526" y="280"/>
                    <a:pt x="542" y="255"/>
                    <a:pt x="551" y="222"/>
                  </a:cubicBezTo>
                  <a:cubicBezTo>
                    <a:pt x="559" y="189"/>
                    <a:pt x="559" y="148"/>
                    <a:pt x="542" y="116"/>
                  </a:cubicBezTo>
                  <a:cubicBezTo>
                    <a:pt x="518" y="91"/>
                    <a:pt x="493" y="66"/>
                    <a:pt x="460" y="58"/>
                  </a:cubicBezTo>
                  <a:cubicBezTo>
                    <a:pt x="353" y="25"/>
                    <a:pt x="238" y="9"/>
                    <a:pt x="1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24"/>
          <p:cNvSpPr txBox="1"/>
          <p:nvPr>
            <p:ph idx="1" type="body"/>
          </p:nvPr>
        </p:nvSpPr>
        <p:spPr>
          <a:xfrm>
            <a:off x="1089275" y="1297400"/>
            <a:ext cx="7053900" cy="3181800"/>
          </a:xfrm>
          <a:prstGeom prst="rect">
            <a:avLst/>
          </a:prstGeom>
        </p:spPr>
        <p:txBody>
          <a:bodyPr anchorCtr="0" anchor="t" bIns="0" lIns="91425" spcFirstLastPara="1" rIns="91425" wrap="square" tIns="0">
            <a:noAutofit/>
          </a:bodyPr>
          <a:lstStyle/>
          <a:p>
            <a:pPr indent="-317500" lvl="0" marL="457200" rtl="0" algn="l">
              <a:spcBef>
                <a:spcPts val="0"/>
              </a:spcBef>
              <a:spcAft>
                <a:spcPts val="0"/>
              </a:spcAft>
              <a:buSzPts val="1400"/>
              <a:buChar char="●"/>
            </a:pPr>
            <a:r>
              <a:rPr b="1" lang="en"/>
              <a:t>Neural Network</a:t>
            </a:r>
            <a:endParaRPr b="1"/>
          </a:p>
          <a:p>
            <a:pPr indent="-317500" lvl="1" marL="914400" rtl="0" algn="l">
              <a:spcBef>
                <a:spcPts val="0"/>
              </a:spcBef>
              <a:spcAft>
                <a:spcPts val="0"/>
              </a:spcAft>
              <a:buSzPts val="1400"/>
              <a:buChar char="○"/>
            </a:pPr>
            <a:r>
              <a:rPr lang="en"/>
              <a:t>Catch complex non-linear relationship</a:t>
            </a:r>
            <a:endParaRPr/>
          </a:p>
          <a:p>
            <a:pPr indent="-317500" lvl="1" marL="914400" rtl="0" algn="l">
              <a:spcBef>
                <a:spcPts val="0"/>
              </a:spcBef>
              <a:spcAft>
                <a:spcPts val="0"/>
              </a:spcAft>
              <a:buSzPts val="1400"/>
              <a:buChar char="○"/>
            </a:pPr>
            <a:r>
              <a:rPr lang="en"/>
              <a:t>Automatically learn feature, less time </a:t>
            </a:r>
            <a:r>
              <a:rPr lang="en"/>
              <a:t>consuming</a:t>
            </a:r>
            <a:endParaRPr/>
          </a:p>
          <a:p>
            <a:pPr indent="-317500" lvl="1" marL="914400" rtl="0" algn="l">
              <a:spcBef>
                <a:spcPts val="0"/>
              </a:spcBef>
              <a:spcAft>
                <a:spcPts val="0"/>
              </a:spcAft>
              <a:buSzPts val="1400"/>
              <a:buChar char="○"/>
            </a:pPr>
            <a:r>
              <a:rPr lang="en"/>
              <a:t>Good scalability while processing large dataset</a:t>
            </a:r>
            <a:endParaRPr/>
          </a:p>
          <a:p>
            <a:pPr indent="-317500" lvl="1" marL="914400" rtl="0" algn="l">
              <a:spcBef>
                <a:spcPts val="0"/>
              </a:spcBef>
              <a:spcAft>
                <a:spcPts val="0"/>
              </a:spcAft>
              <a:buSzPts val="1400"/>
              <a:buChar char="○"/>
            </a:pPr>
            <a:r>
              <a:rPr lang="en"/>
              <a:t>Very flexible, can optimized by adjusting layers</a:t>
            </a:r>
            <a:endParaRPr/>
          </a:p>
          <a:p>
            <a:pPr indent="-317500" lvl="0" marL="457200" rtl="0" algn="l">
              <a:spcBef>
                <a:spcPts val="0"/>
              </a:spcBef>
              <a:spcAft>
                <a:spcPts val="0"/>
              </a:spcAft>
              <a:buSzPts val="1400"/>
              <a:buChar char="●"/>
            </a:pPr>
            <a:r>
              <a:rPr b="1" lang="en"/>
              <a:t>Neural Network with Separate Network for each Pathology</a:t>
            </a:r>
            <a:endParaRPr b="1"/>
          </a:p>
          <a:p>
            <a:pPr indent="-317500" lvl="1" marL="914400" rtl="0" algn="l">
              <a:spcBef>
                <a:spcPts val="0"/>
              </a:spcBef>
              <a:spcAft>
                <a:spcPts val="0"/>
              </a:spcAft>
              <a:buSzPts val="1400"/>
              <a:buChar char="○"/>
            </a:pPr>
            <a:r>
              <a:rPr lang="en"/>
              <a:t>Train each pathology in differential diagnosis as a </a:t>
            </a:r>
            <a:r>
              <a:rPr lang="en"/>
              <a:t>classification</a:t>
            </a:r>
            <a:r>
              <a:rPr lang="en"/>
              <a:t> problem</a:t>
            </a:r>
            <a:endParaRPr/>
          </a:p>
          <a:p>
            <a:pPr indent="-317500" lvl="1" marL="914400" rtl="0" algn="l">
              <a:spcBef>
                <a:spcPts val="0"/>
              </a:spcBef>
              <a:spcAft>
                <a:spcPts val="0"/>
              </a:spcAft>
              <a:buSzPts val="1400"/>
              <a:buChar char="○"/>
            </a:pPr>
            <a:r>
              <a:rPr lang="en"/>
              <a:t>Previous predicted pathologies are also inputs to classify the next</a:t>
            </a:r>
            <a:endParaRPr/>
          </a:p>
          <a:p>
            <a:pPr indent="-317500" lvl="1" marL="914400" rtl="0" algn="l">
              <a:spcBef>
                <a:spcPts val="0"/>
              </a:spcBef>
              <a:spcAft>
                <a:spcPts val="0"/>
              </a:spcAft>
              <a:buSzPts val="1400"/>
              <a:buChar char="○"/>
            </a:pPr>
            <a:r>
              <a:rPr lang="en"/>
              <a:t>Generate d</a:t>
            </a:r>
            <a:r>
              <a:rPr lang="en"/>
              <a:t>ifferential diagnosis by predicting each pathology in sequence</a:t>
            </a:r>
            <a:endParaRPr/>
          </a:p>
          <a:p>
            <a:pPr indent="-317500" lvl="0" marL="457200" rtl="0" algn="l">
              <a:spcBef>
                <a:spcPts val="0"/>
              </a:spcBef>
              <a:spcAft>
                <a:spcPts val="0"/>
              </a:spcAft>
              <a:buSzPts val="1400"/>
              <a:buChar char="●"/>
            </a:pPr>
            <a:r>
              <a:rPr b="1" lang="en"/>
              <a:t>Modified Transformer</a:t>
            </a:r>
            <a:endParaRPr b="1"/>
          </a:p>
          <a:p>
            <a:pPr indent="-317500" lvl="1" marL="914400" rtl="0" algn="l">
              <a:spcBef>
                <a:spcPts val="0"/>
              </a:spcBef>
              <a:spcAft>
                <a:spcPts val="0"/>
              </a:spcAft>
              <a:buSzPts val="1400"/>
              <a:buChar char="○"/>
            </a:pPr>
            <a:r>
              <a:rPr lang="en"/>
              <a:t>D</a:t>
            </a:r>
            <a:r>
              <a:rPr lang="en"/>
              <a:t>isabled the positional embedding in the encoder since the sequence in the input evidence is not related to the differential diagnosis</a:t>
            </a:r>
            <a:endParaRPr/>
          </a:p>
          <a:p>
            <a:pPr indent="-317500" lvl="0" marL="457200" rtl="0" algn="l">
              <a:spcBef>
                <a:spcPts val="0"/>
              </a:spcBef>
              <a:spcAft>
                <a:spcPts val="0"/>
              </a:spcAft>
              <a:buSzPts val="1400"/>
              <a:buChar char="●"/>
            </a:pPr>
            <a:r>
              <a:rPr b="1" lang="en"/>
              <a:t>Long Short-Term Memory Model (LSTM)</a:t>
            </a:r>
            <a:endParaRPr b="1"/>
          </a:p>
          <a:p>
            <a:pPr indent="-317500" lvl="1" marL="914400" rtl="0" algn="l">
              <a:spcBef>
                <a:spcPts val="0"/>
              </a:spcBef>
              <a:spcAft>
                <a:spcPts val="0"/>
              </a:spcAft>
              <a:buSzPts val="1400"/>
              <a:buChar char="○"/>
            </a:pPr>
            <a:r>
              <a:rPr lang="en"/>
              <a:t>Overcome the </a:t>
            </a:r>
            <a:r>
              <a:rPr lang="en"/>
              <a:t>gradient </a:t>
            </a:r>
            <a:r>
              <a:rPr lang="en"/>
              <a:t>vanishing problem of traditional RNNs.</a:t>
            </a:r>
            <a:endParaRPr/>
          </a:p>
          <a:p>
            <a:pPr indent="-317500" lvl="1" marL="914400" rtl="0" algn="l">
              <a:spcBef>
                <a:spcPts val="0"/>
              </a:spcBef>
              <a:spcAft>
                <a:spcPts val="0"/>
              </a:spcAft>
              <a:buSzPts val="1400"/>
              <a:buChar char="○"/>
            </a:pPr>
            <a:r>
              <a:rPr lang="en"/>
              <a:t>Effective learning from sequential data.</a:t>
            </a:r>
            <a:endParaRPr/>
          </a:p>
          <a:p>
            <a:pPr indent="-317500" lvl="1" marL="914400" rtl="0" algn="l">
              <a:spcBef>
                <a:spcPts val="0"/>
              </a:spcBef>
              <a:spcAft>
                <a:spcPts val="0"/>
              </a:spcAft>
              <a:buSzPts val="1400"/>
              <a:buChar char="○"/>
            </a:pPr>
            <a:r>
              <a:rPr lang="en"/>
              <a:t>The long-term dependency learning structure can improve prediction accuracy in binary diagnosis task.</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t/>
            </a:r>
            <a:endParaRPr sz="1300"/>
          </a:p>
          <a:p>
            <a:pPr indent="0" lvl="0" marL="0" rtl="0" algn="l">
              <a:spcBef>
                <a:spcPts val="0"/>
              </a:spcBef>
              <a:spcAft>
                <a:spcPts val="1200"/>
              </a:spcAft>
              <a:buNone/>
            </a:pPr>
            <a:r>
              <a:t/>
            </a:r>
            <a:endParaRPr/>
          </a:p>
        </p:txBody>
      </p:sp>
      <p:sp>
        <p:nvSpPr>
          <p:cNvPr id="444" name="Google Shape;444;p24"/>
          <p:cNvSpPr txBox="1"/>
          <p:nvPr>
            <p:ph type="title"/>
          </p:nvPr>
        </p:nvSpPr>
        <p:spPr>
          <a:xfrm>
            <a:off x="719950" y="463300"/>
            <a:ext cx="7704000" cy="489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Methodology - Differential Diagnosis</a:t>
            </a:r>
            <a:endParaRPr/>
          </a:p>
        </p:txBody>
      </p:sp>
      <p:sp>
        <p:nvSpPr>
          <p:cNvPr id="445" name="Google Shape;445;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5"/>
          <p:cNvSpPr txBox="1"/>
          <p:nvPr>
            <p:ph type="title"/>
          </p:nvPr>
        </p:nvSpPr>
        <p:spPr>
          <a:xfrm>
            <a:off x="720000" y="280000"/>
            <a:ext cx="7704000" cy="489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Methodology - </a:t>
            </a:r>
            <a:endParaRPr/>
          </a:p>
          <a:p>
            <a:pPr indent="0" lvl="0" marL="0" rtl="0" algn="ctr">
              <a:spcBef>
                <a:spcPts val="0"/>
              </a:spcBef>
              <a:spcAft>
                <a:spcPts val="0"/>
              </a:spcAft>
              <a:buNone/>
            </a:pPr>
            <a:r>
              <a:rPr lang="en"/>
              <a:t>Incorporating The Inquiry System</a:t>
            </a:r>
            <a:endParaRPr/>
          </a:p>
        </p:txBody>
      </p:sp>
      <p:sp>
        <p:nvSpPr>
          <p:cNvPr id="451" name="Google Shape;451;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52" name="Google Shape;452;p25"/>
          <p:cNvPicPr preferRelativeResize="0"/>
          <p:nvPr/>
        </p:nvPicPr>
        <p:blipFill>
          <a:blip r:embed="rId3">
            <a:alphaModFix/>
          </a:blip>
          <a:stretch>
            <a:fillRect/>
          </a:stretch>
        </p:blipFill>
        <p:spPr>
          <a:xfrm>
            <a:off x="385038" y="1599675"/>
            <a:ext cx="9144000" cy="1771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6"/>
          <p:cNvSpPr txBox="1"/>
          <p:nvPr>
            <p:ph type="title"/>
          </p:nvPr>
        </p:nvSpPr>
        <p:spPr>
          <a:xfrm>
            <a:off x="719950" y="463300"/>
            <a:ext cx="7704000" cy="489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Tools List</a:t>
            </a:r>
            <a:endParaRPr/>
          </a:p>
        </p:txBody>
      </p:sp>
      <p:grpSp>
        <p:nvGrpSpPr>
          <p:cNvPr id="458" name="Google Shape;458;p26"/>
          <p:cNvGrpSpPr/>
          <p:nvPr/>
        </p:nvGrpSpPr>
        <p:grpSpPr>
          <a:xfrm>
            <a:off x="-489176" y="1182125"/>
            <a:ext cx="9358614" cy="3961369"/>
            <a:chOff x="-547401" y="1250725"/>
            <a:chExt cx="9358614" cy="3961369"/>
          </a:xfrm>
        </p:grpSpPr>
        <p:grpSp>
          <p:nvGrpSpPr>
            <p:cNvPr id="459" name="Google Shape;459;p26"/>
            <p:cNvGrpSpPr/>
            <p:nvPr/>
          </p:nvGrpSpPr>
          <p:grpSpPr>
            <a:xfrm flipH="1">
              <a:off x="-547401" y="1695609"/>
              <a:ext cx="4041373" cy="3516485"/>
              <a:chOff x="4445025" y="3844450"/>
              <a:chExt cx="994775" cy="865575"/>
            </a:xfrm>
          </p:grpSpPr>
          <p:sp>
            <p:nvSpPr>
              <p:cNvPr id="460" name="Google Shape;460;p26"/>
              <p:cNvSpPr/>
              <p:nvPr/>
            </p:nvSpPr>
            <p:spPr>
              <a:xfrm>
                <a:off x="4976100" y="4397925"/>
                <a:ext cx="253125" cy="309625"/>
              </a:xfrm>
              <a:custGeom>
                <a:rect b="b" l="l" r="r" t="t"/>
                <a:pathLst>
                  <a:path extrusionOk="0" h="12385" w="10125">
                    <a:moveTo>
                      <a:pt x="4956" y="0"/>
                    </a:moveTo>
                    <a:cubicBezTo>
                      <a:pt x="4906" y="255"/>
                      <a:pt x="4841" y="502"/>
                      <a:pt x="4767" y="740"/>
                    </a:cubicBezTo>
                    <a:lnTo>
                      <a:pt x="3008" y="1710"/>
                    </a:lnTo>
                    <a:lnTo>
                      <a:pt x="4183" y="2679"/>
                    </a:lnTo>
                    <a:cubicBezTo>
                      <a:pt x="4183" y="2679"/>
                      <a:pt x="74" y="6517"/>
                      <a:pt x="0" y="6591"/>
                    </a:cubicBezTo>
                    <a:lnTo>
                      <a:pt x="0" y="12384"/>
                    </a:lnTo>
                    <a:lnTo>
                      <a:pt x="10125" y="12384"/>
                    </a:lnTo>
                    <a:lnTo>
                      <a:pt x="8695" y="6246"/>
                    </a:lnTo>
                    <a:lnTo>
                      <a:pt x="9895" y="8539"/>
                    </a:lnTo>
                    <a:lnTo>
                      <a:pt x="5802" y="189"/>
                    </a:lnTo>
                    <a:lnTo>
                      <a:pt x="49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6"/>
              <p:cNvSpPr/>
              <p:nvPr/>
            </p:nvSpPr>
            <p:spPr>
              <a:xfrm>
                <a:off x="4885500" y="3998525"/>
                <a:ext cx="238950" cy="215750"/>
              </a:xfrm>
              <a:custGeom>
                <a:rect b="b" l="l" r="r" t="t"/>
                <a:pathLst>
                  <a:path extrusionOk="0" h="8630" w="9558">
                    <a:moveTo>
                      <a:pt x="387" y="1"/>
                    </a:moveTo>
                    <a:lnTo>
                      <a:pt x="387" y="9"/>
                    </a:lnTo>
                    <a:cubicBezTo>
                      <a:pt x="132" y="527"/>
                      <a:pt x="0" y="1118"/>
                      <a:pt x="0" y="1735"/>
                    </a:cubicBezTo>
                    <a:lnTo>
                      <a:pt x="0" y="4595"/>
                    </a:lnTo>
                    <a:cubicBezTo>
                      <a:pt x="0" y="6320"/>
                      <a:pt x="1101" y="7808"/>
                      <a:pt x="2638" y="8375"/>
                    </a:cubicBezTo>
                    <a:cubicBezTo>
                      <a:pt x="3074" y="8539"/>
                      <a:pt x="3542" y="8629"/>
                      <a:pt x="4027" y="8629"/>
                    </a:cubicBezTo>
                    <a:lnTo>
                      <a:pt x="4208" y="8621"/>
                    </a:lnTo>
                    <a:cubicBezTo>
                      <a:pt x="4980" y="8588"/>
                      <a:pt x="5695" y="8334"/>
                      <a:pt x="6303" y="7923"/>
                    </a:cubicBezTo>
                    <a:cubicBezTo>
                      <a:pt x="6953" y="7479"/>
                      <a:pt x="7462" y="6854"/>
                      <a:pt x="7766" y="6115"/>
                    </a:cubicBezTo>
                    <a:cubicBezTo>
                      <a:pt x="8202" y="6098"/>
                      <a:pt x="8645" y="5909"/>
                      <a:pt x="8958" y="5589"/>
                    </a:cubicBezTo>
                    <a:cubicBezTo>
                      <a:pt x="9369" y="5162"/>
                      <a:pt x="9558" y="4529"/>
                      <a:pt x="9500" y="3937"/>
                    </a:cubicBezTo>
                    <a:cubicBezTo>
                      <a:pt x="9467" y="3592"/>
                      <a:pt x="9344" y="3255"/>
                      <a:pt x="9130" y="2984"/>
                    </a:cubicBezTo>
                    <a:cubicBezTo>
                      <a:pt x="8966" y="2770"/>
                      <a:pt x="8736" y="2606"/>
                      <a:pt x="8473" y="2540"/>
                    </a:cubicBezTo>
                    <a:cubicBezTo>
                      <a:pt x="8399" y="2515"/>
                      <a:pt x="8325" y="2499"/>
                      <a:pt x="8251" y="2499"/>
                    </a:cubicBezTo>
                    <a:cubicBezTo>
                      <a:pt x="8227" y="2497"/>
                      <a:pt x="8203" y="2496"/>
                      <a:pt x="8180" y="2496"/>
                    </a:cubicBezTo>
                    <a:cubicBezTo>
                      <a:pt x="7858" y="2496"/>
                      <a:pt x="7539" y="2650"/>
                      <a:pt x="7363" y="2918"/>
                    </a:cubicBezTo>
                    <a:cubicBezTo>
                      <a:pt x="7363" y="2918"/>
                      <a:pt x="6558" y="1348"/>
                      <a:pt x="6903" y="157"/>
                    </a:cubicBezTo>
                    <a:lnTo>
                      <a:pt x="6903" y="157"/>
                    </a:lnTo>
                    <a:cubicBezTo>
                      <a:pt x="6903" y="157"/>
                      <a:pt x="5422" y="975"/>
                      <a:pt x="4186" y="975"/>
                    </a:cubicBezTo>
                    <a:cubicBezTo>
                      <a:pt x="3865" y="975"/>
                      <a:pt x="3561" y="920"/>
                      <a:pt x="3304" y="781"/>
                    </a:cubicBezTo>
                    <a:cubicBezTo>
                      <a:pt x="3115" y="683"/>
                      <a:pt x="2975" y="568"/>
                      <a:pt x="2877" y="453"/>
                    </a:cubicBezTo>
                    <a:lnTo>
                      <a:pt x="2868" y="461"/>
                    </a:lnTo>
                    <a:cubicBezTo>
                      <a:pt x="2745" y="560"/>
                      <a:pt x="2572" y="601"/>
                      <a:pt x="2416" y="634"/>
                    </a:cubicBezTo>
                    <a:cubicBezTo>
                      <a:pt x="2257" y="661"/>
                      <a:pt x="2096" y="675"/>
                      <a:pt x="1935" y="675"/>
                    </a:cubicBezTo>
                    <a:cubicBezTo>
                      <a:pt x="1563" y="675"/>
                      <a:pt x="1195" y="598"/>
                      <a:pt x="880" y="420"/>
                    </a:cubicBezTo>
                    <a:cubicBezTo>
                      <a:pt x="691" y="313"/>
                      <a:pt x="518" y="165"/>
                      <a:pt x="3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4976100" y="4217525"/>
                <a:ext cx="140350" cy="345175"/>
              </a:xfrm>
              <a:custGeom>
                <a:rect b="b" l="l" r="r" t="t"/>
                <a:pathLst>
                  <a:path extrusionOk="0" h="13807" w="5614">
                    <a:moveTo>
                      <a:pt x="4348" y="1"/>
                    </a:moveTo>
                    <a:lnTo>
                      <a:pt x="4389" y="494"/>
                    </a:lnTo>
                    <a:lnTo>
                      <a:pt x="0" y="13807"/>
                    </a:lnTo>
                    <a:cubicBezTo>
                      <a:pt x="74" y="13733"/>
                      <a:pt x="4183" y="9895"/>
                      <a:pt x="4183" y="9895"/>
                    </a:cubicBezTo>
                    <a:lnTo>
                      <a:pt x="3008" y="8926"/>
                    </a:lnTo>
                    <a:lnTo>
                      <a:pt x="4767" y="7956"/>
                    </a:lnTo>
                    <a:cubicBezTo>
                      <a:pt x="4841" y="7718"/>
                      <a:pt x="4906" y="7471"/>
                      <a:pt x="4956" y="7224"/>
                    </a:cubicBezTo>
                    <a:cubicBezTo>
                      <a:pt x="5613" y="4233"/>
                      <a:pt x="4997" y="494"/>
                      <a:pt x="4997" y="494"/>
                    </a:cubicBezTo>
                    <a:lnTo>
                      <a:pt x="43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a:off x="4886525" y="3902050"/>
                <a:ext cx="215750" cy="169450"/>
              </a:xfrm>
              <a:custGeom>
                <a:rect b="b" l="l" r="r" t="t"/>
                <a:pathLst>
                  <a:path extrusionOk="0" h="6778" w="8630">
                    <a:moveTo>
                      <a:pt x="3524" y="0"/>
                    </a:moveTo>
                    <a:cubicBezTo>
                      <a:pt x="3456" y="0"/>
                      <a:pt x="3388" y="2"/>
                      <a:pt x="3320" y="6"/>
                    </a:cubicBezTo>
                    <a:cubicBezTo>
                      <a:pt x="2729" y="30"/>
                      <a:pt x="2112" y="219"/>
                      <a:pt x="1734" y="663"/>
                    </a:cubicBezTo>
                    <a:cubicBezTo>
                      <a:pt x="1578" y="844"/>
                      <a:pt x="1471" y="1107"/>
                      <a:pt x="1529" y="1329"/>
                    </a:cubicBezTo>
                    <a:lnTo>
                      <a:pt x="1521" y="1468"/>
                    </a:lnTo>
                    <a:cubicBezTo>
                      <a:pt x="1480" y="1462"/>
                      <a:pt x="1439" y="1460"/>
                      <a:pt x="1399" y="1460"/>
                    </a:cubicBezTo>
                    <a:cubicBezTo>
                      <a:pt x="1104" y="1460"/>
                      <a:pt x="816" y="1610"/>
                      <a:pt x="592" y="1805"/>
                    </a:cubicBezTo>
                    <a:cubicBezTo>
                      <a:pt x="247" y="2101"/>
                      <a:pt x="0" y="2545"/>
                      <a:pt x="9" y="3013"/>
                    </a:cubicBezTo>
                    <a:cubicBezTo>
                      <a:pt x="17" y="3326"/>
                      <a:pt x="148" y="3621"/>
                      <a:pt x="346" y="3860"/>
                    </a:cubicBezTo>
                    <a:cubicBezTo>
                      <a:pt x="477" y="4032"/>
                      <a:pt x="650" y="4172"/>
                      <a:pt x="830" y="4279"/>
                    </a:cubicBezTo>
                    <a:cubicBezTo>
                      <a:pt x="1152" y="4457"/>
                      <a:pt x="1521" y="4534"/>
                      <a:pt x="1891" y="4534"/>
                    </a:cubicBezTo>
                    <a:cubicBezTo>
                      <a:pt x="2051" y="4534"/>
                      <a:pt x="2211" y="4520"/>
                      <a:pt x="2367" y="4493"/>
                    </a:cubicBezTo>
                    <a:cubicBezTo>
                      <a:pt x="2531" y="4468"/>
                      <a:pt x="2696" y="4427"/>
                      <a:pt x="2827" y="4328"/>
                    </a:cubicBezTo>
                    <a:lnTo>
                      <a:pt x="2836" y="4312"/>
                    </a:lnTo>
                    <a:cubicBezTo>
                      <a:pt x="2934" y="4427"/>
                      <a:pt x="3074" y="4542"/>
                      <a:pt x="3263" y="4640"/>
                    </a:cubicBezTo>
                    <a:cubicBezTo>
                      <a:pt x="3523" y="4782"/>
                      <a:pt x="3830" y="4839"/>
                      <a:pt x="4153" y="4839"/>
                    </a:cubicBezTo>
                    <a:cubicBezTo>
                      <a:pt x="5385" y="4839"/>
                      <a:pt x="6854" y="4024"/>
                      <a:pt x="6854" y="4024"/>
                    </a:cubicBezTo>
                    <a:lnTo>
                      <a:pt x="6854" y="4024"/>
                    </a:lnTo>
                    <a:cubicBezTo>
                      <a:pt x="6517" y="5216"/>
                      <a:pt x="7322" y="6777"/>
                      <a:pt x="7322" y="6777"/>
                    </a:cubicBezTo>
                    <a:cubicBezTo>
                      <a:pt x="7491" y="6509"/>
                      <a:pt x="7816" y="6355"/>
                      <a:pt x="8139" y="6355"/>
                    </a:cubicBezTo>
                    <a:cubicBezTo>
                      <a:pt x="8162" y="6355"/>
                      <a:pt x="8186" y="6356"/>
                      <a:pt x="8210" y="6358"/>
                    </a:cubicBezTo>
                    <a:cubicBezTo>
                      <a:pt x="8284" y="6366"/>
                      <a:pt x="8358" y="6374"/>
                      <a:pt x="8432" y="6399"/>
                    </a:cubicBezTo>
                    <a:lnTo>
                      <a:pt x="8432" y="6383"/>
                    </a:lnTo>
                    <a:cubicBezTo>
                      <a:pt x="8629" y="5586"/>
                      <a:pt x="8629" y="4731"/>
                      <a:pt x="8440" y="3934"/>
                    </a:cubicBezTo>
                    <a:cubicBezTo>
                      <a:pt x="8383" y="3671"/>
                      <a:pt x="8300" y="3400"/>
                      <a:pt x="8120" y="3202"/>
                    </a:cubicBezTo>
                    <a:cubicBezTo>
                      <a:pt x="7984" y="3041"/>
                      <a:pt x="7777" y="2930"/>
                      <a:pt x="7571" y="2930"/>
                    </a:cubicBezTo>
                    <a:cubicBezTo>
                      <a:pt x="7515" y="2930"/>
                      <a:pt x="7459" y="2938"/>
                      <a:pt x="7405" y="2956"/>
                    </a:cubicBezTo>
                    <a:lnTo>
                      <a:pt x="7380" y="2956"/>
                    </a:lnTo>
                    <a:cubicBezTo>
                      <a:pt x="7364" y="2709"/>
                      <a:pt x="7265" y="2471"/>
                      <a:pt x="7158" y="2249"/>
                    </a:cubicBezTo>
                    <a:cubicBezTo>
                      <a:pt x="6805" y="1542"/>
                      <a:pt x="6246" y="951"/>
                      <a:pt x="5572" y="556"/>
                    </a:cubicBezTo>
                    <a:cubicBezTo>
                      <a:pt x="4957" y="196"/>
                      <a:pt x="4239" y="0"/>
                      <a:pt x="35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a:off x="4948775" y="4151600"/>
                <a:ext cx="137050" cy="125550"/>
              </a:xfrm>
              <a:custGeom>
                <a:rect b="b" l="l" r="r" t="t"/>
                <a:pathLst>
                  <a:path extrusionOk="0" h="5022" w="5482">
                    <a:moveTo>
                      <a:pt x="5235" y="0"/>
                    </a:moveTo>
                    <a:cubicBezTo>
                      <a:pt x="4931" y="731"/>
                      <a:pt x="4413" y="1364"/>
                      <a:pt x="3772" y="1808"/>
                    </a:cubicBezTo>
                    <a:cubicBezTo>
                      <a:pt x="3164" y="2219"/>
                      <a:pt x="2449" y="2474"/>
                      <a:pt x="1677" y="2498"/>
                    </a:cubicBezTo>
                    <a:lnTo>
                      <a:pt x="1496" y="2506"/>
                    </a:lnTo>
                    <a:cubicBezTo>
                      <a:pt x="1011" y="2506"/>
                      <a:pt x="535" y="2416"/>
                      <a:pt x="99" y="2252"/>
                    </a:cubicBezTo>
                    <a:lnTo>
                      <a:pt x="74" y="2646"/>
                    </a:lnTo>
                    <a:lnTo>
                      <a:pt x="33" y="3271"/>
                    </a:lnTo>
                    <a:lnTo>
                      <a:pt x="0" y="3632"/>
                    </a:lnTo>
                    <a:cubicBezTo>
                      <a:pt x="0" y="3632"/>
                      <a:pt x="526" y="5021"/>
                      <a:pt x="2416" y="5021"/>
                    </a:cubicBezTo>
                    <a:cubicBezTo>
                      <a:pt x="4307" y="5021"/>
                      <a:pt x="5482" y="3131"/>
                      <a:pt x="5482" y="3131"/>
                    </a:cubicBezTo>
                    <a:lnTo>
                      <a:pt x="5441" y="2638"/>
                    </a:lnTo>
                    <a:lnTo>
                      <a:pt x="5441" y="2646"/>
                    </a:lnTo>
                    <a:lnTo>
                      <a:pt x="523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4948975" y="4229875"/>
                <a:ext cx="136850" cy="332825"/>
              </a:xfrm>
              <a:custGeom>
                <a:rect b="b" l="l" r="r" t="t"/>
                <a:pathLst>
                  <a:path extrusionOk="0" h="13313" w="5474">
                    <a:moveTo>
                      <a:pt x="5474" y="0"/>
                    </a:moveTo>
                    <a:cubicBezTo>
                      <a:pt x="5473" y="0"/>
                      <a:pt x="4298" y="1890"/>
                      <a:pt x="2408" y="1890"/>
                    </a:cubicBezTo>
                    <a:cubicBezTo>
                      <a:pt x="519" y="1890"/>
                      <a:pt x="1" y="502"/>
                      <a:pt x="1" y="501"/>
                    </a:cubicBezTo>
                    <a:lnTo>
                      <a:pt x="1" y="501"/>
                    </a:lnTo>
                    <a:lnTo>
                      <a:pt x="1085" y="13313"/>
                    </a:lnTo>
                    <a:lnTo>
                      <a:pt x="547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
              <p:cNvSpPr/>
              <p:nvPr/>
            </p:nvSpPr>
            <p:spPr>
              <a:xfrm>
                <a:off x="4515275" y="4233150"/>
                <a:ext cx="460850" cy="474400"/>
              </a:xfrm>
              <a:custGeom>
                <a:rect b="b" l="l" r="r" t="t"/>
                <a:pathLst>
                  <a:path extrusionOk="0" h="18976" w="18434">
                    <a:moveTo>
                      <a:pt x="15680" y="1"/>
                    </a:moveTo>
                    <a:cubicBezTo>
                      <a:pt x="14201" y="1"/>
                      <a:pt x="12870" y="732"/>
                      <a:pt x="12056" y="1866"/>
                    </a:cubicBezTo>
                    <a:lnTo>
                      <a:pt x="12048" y="1858"/>
                    </a:lnTo>
                    <a:lnTo>
                      <a:pt x="8268" y="7051"/>
                    </a:lnTo>
                    <a:lnTo>
                      <a:pt x="4397" y="1003"/>
                    </a:lnTo>
                    <a:lnTo>
                      <a:pt x="1" y="4923"/>
                    </a:lnTo>
                    <a:lnTo>
                      <a:pt x="5663" y="13782"/>
                    </a:lnTo>
                    <a:cubicBezTo>
                      <a:pt x="6181" y="14595"/>
                      <a:pt x="7068" y="15097"/>
                      <a:pt x="8030" y="15121"/>
                    </a:cubicBezTo>
                    <a:lnTo>
                      <a:pt x="8120" y="15121"/>
                    </a:lnTo>
                    <a:cubicBezTo>
                      <a:pt x="8662" y="15121"/>
                      <a:pt x="9188" y="14973"/>
                      <a:pt x="9640" y="14694"/>
                    </a:cubicBezTo>
                    <a:cubicBezTo>
                      <a:pt x="9969" y="14497"/>
                      <a:pt x="10248" y="14234"/>
                      <a:pt x="10470" y="13930"/>
                    </a:cubicBezTo>
                    <a:lnTo>
                      <a:pt x="12673" y="10881"/>
                    </a:lnTo>
                    <a:lnTo>
                      <a:pt x="11613" y="18975"/>
                    </a:lnTo>
                    <a:lnTo>
                      <a:pt x="18433" y="18975"/>
                    </a:lnTo>
                    <a:lnTo>
                      <a:pt x="18433" y="13182"/>
                    </a:lnTo>
                    <a:lnTo>
                      <a:pt x="15680" y="8555"/>
                    </a:lnTo>
                    <a:lnTo>
                      <a:pt x="16716" y="7996"/>
                    </a:lnTo>
                    <a:lnTo>
                      <a:pt x="15179" y="6624"/>
                    </a:lnTo>
                    <a:cubicBezTo>
                      <a:pt x="14727" y="2063"/>
                      <a:pt x="16921" y="1"/>
                      <a:pt x="169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6"/>
              <p:cNvSpPr/>
              <p:nvPr/>
            </p:nvSpPr>
            <p:spPr>
              <a:xfrm>
                <a:off x="4883450" y="4217525"/>
                <a:ext cx="92675" cy="345175"/>
              </a:xfrm>
              <a:custGeom>
                <a:rect b="b" l="l" r="r" t="t"/>
                <a:pathLst>
                  <a:path extrusionOk="0" h="13807" w="3707">
                    <a:moveTo>
                      <a:pt x="2613" y="1"/>
                    </a:moveTo>
                    <a:lnTo>
                      <a:pt x="2194" y="626"/>
                    </a:lnTo>
                    <a:cubicBezTo>
                      <a:pt x="2194" y="626"/>
                      <a:pt x="0" y="2680"/>
                      <a:pt x="452" y="7249"/>
                    </a:cubicBezTo>
                    <a:lnTo>
                      <a:pt x="1989" y="8621"/>
                    </a:lnTo>
                    <a:lnTo>
                      <a:pt x="953" y="9180"/>
                    </a:lnTo>
                    <a:lnTo>
                      <a:pt x="3706" y="13807"/>
                    </a:lnTo>
                    <a:lnTo>
                      <a:pt x="2622" y="995"/>
                    </a:lnTo>
                    <a:lnTo>
                      <a:pt x="2613" y="995"/>
                    </a:lnTo>
                    <a:lnTo>
                      <a:pt x="2646" y="626"/>
                    </a:lnTo>
                    <a:lnTo>
                      <a:pt x="2687" y="9"/>
                    </a:lnTo>
                    <a:lnTo>
                      <a:pt x="26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6"/>
              <p:cNvSpPr/>
              <p:nvPr/>
            </p:nvSpPr>
            <p:spPr>
              <a:xfrm>
                <a:off x="4494125" y="4244850"/>
                <a:ext cx="131100" cy="111375"/>
              </a:xfrm>
              <a:custGeom>
                <a:rect b="b" l="l" r="r" t="t"/>
                <a:pathLst>
                  <a:path extrusionOk="0" h="4455" w="5244">
                    <a:moveTo>
                      <a:pt x="4898" y="1"/>
                    </a:moveTo>
                    <a:lnTo>
                      <a:pt x="4060" y="535"/>
                    </a:lnTo>
                    <a:lnTo>
                      <a:pt x="740" y="2664"/>
                    </a:lnTo>
                    <a:lnTo>
                      <a:pt x="0" y="3132"/>
                    </a:lnTo>
                    <a:lnTo>
                      <a:pt x="847" y="4455"/>
                    </a:lnTo>
                    <a:lnTo>
                      <a:pt x="5243" y="535"/>
                    </a:lnTo>
                    <a:lnTo>
                      <a:pt x="489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6"/>
              <p:cNvSpPr/>
              <p:nvPr/>
            </p:nvSpPr>
            <p:spPr>
              <a:xfrm>
                <a:off x="4451800" y="4100375"/>
                <a:ext cx="144250" cy="211075"/>
              </a:xfrm>
              <a:custGeom>
                <a:rect b="b" l="l" r="r" t="t"/>
                <a:pathLst>
                  <a:path extrusionOk="0" h="8443" w="5770">
                    <a:moveTo>
                      <a:pt x="568" y="4539"/>
                    </a:moveTo>
                    <a:lnTo>
                      <a:pt x="568" y="4539"/>
                    </a:lnTo>
                    <a:lnTo>
                      <a:pt x="568" y="4539"/>
                    </a:lnTo>
                    <a:close/>
                    <a:moveTo>
                      <a:pt x="1034" y="0"/>
                    </a:moveTo>
                    <a:cubicBezTo>
                      <a:pt x="937" y="0"/>
                      <a:pt x="841" y="28"/>
                      <a:pt x="757" y="85"/>
                    </a:cubicBezTo>
                    <a:cubicBezTo>
                      <a:pt x="510" y="241"/>
                      <a:pt x="444" y="562"/>
                      <a:pt x="600" y="800"/>
                    </a:cubicBezTo>
                    <a:lnTo>
                      <a:pt x="1907" y="2838"/>
                    </a:lnTo>
                    <a:cubicBezTo>
                      <a:pt x="1915" y="2846"/>
                      <a:pt x="1923" y="2854"/>
                      <a:pt x="1932" y="2871"/>
                    </a:cubicBezTo>
                    <a:lnTo>
                      <a:pt x="1940" y="2879"/>
                    </a:lnTo>
                    <a:lnTo>
                      <a:pt x="2737" y="4013"/>
                    </a:lnTo>
                    <a:cubicBezTo>
                      <a:pt x="2910" y="4243"/>
                      <a:pt x="2852" y="4564"/>
                      <a:pt x="2622" y="4736"/>
                    </a:cubicBezTo>
                    <a:cubicBezTo>
                      <a:pt x="2533" y="4800"/>
                      <a:pt x="2430" y="4830"/>
                      <a:pt x="2328" y="4830"/>
                    </a:cubicBezTo>
                    <a:cubicBezTo>
                      <a:pt x="2167" y="4830"/>
                      <a:pt x="2008" y="4754"/>
                      <a:pt x="1907" y="4613"/>
                    </a:cubicBezTo>
                    <a:lnTo>
                      <a:pt x="1849" y="4539"/>
                    </a:lnTo>
                    <a:lnTo>
                      <a:pt x="1849" y="4539"/>
                    </a:lnTo>
                    <a:lnTo>
                      <a:pt x="2014" y="4777"/>
                    </a:lnTo>
                    <a:cubicBezTo>
                      <a:pt x="2178" y="5016"/>
                      <a:pt x="2121" y="5336"/>
                      <a:pt x="1891" y="5501"/>
                    </a:cubicBezTo>
                    <a:cubicBezTo>
                      <a:pt x="1800" y="5565"/>
                      <a:pt x="1695" y="5597"/>
                      <a:pt x="1592" y="5597"/>
                    </a:cubicBezTo>
                    <a:cubicBezTo>
                      <a:pt x="1432" y="5597"/>
                      <a:pt x="1275" y="5522"/>
                      <a:pt x="1176" y="5377"/>
                    </a:cubicBezTo>
                    <a:lnTo>
                      <a:pt x="568" y="4539"/>
                    </a:lnTo>
                    <a:lnTo>
                      <a:pt x="834" y="4930"/>
                    </a:lnTo>
                    <a:lnTo>
                      <a:pt x="834" y="4930"/>
                    </a:lnTo>
                    <a:cubicBezTo>
                      <a:pt x="821" y="4913"/>
                      <a:pt x="807" y="4896"/>
                      <a:pt x="789" y="4884"/>
                    </a:cubicBezTo>
                    <a:lnTo>
                      <a:pt x="789" y="4884"/>
                    </a:lnTo>
                    <a:lnTo>
                      <a:pt x="1471" y="5837"/>
                    </a:lnTo>
                    <a:cubicBezTo>
                      <a:pt x="1636" y="6076"/>
                      <a:pt x="1578" y="6396"/>
                      <a:pt x="1348" y="6569"/>
                    </a:cubicBezTo>
                    <a:cubicBezTo>
                      <a:pt x="1259" y="6629"/>
                      <a:pt x="1157" y="6659"/>
                      <a:pt x="1056" y="6659"/>
                    </a:cubicBezTo>
                    <a:cubicBezTo>
                      <a:pt x="894" y="6659"/>
                      <a:pt x="734" y="6584"/>
                      <a:pt x="633" y="6437"/>
                    </a:cubicBezTo>
                    <a:lnTo>
                      <a:pt x="0" y="5533"/>
                    </a:lnTo>
                    <a:lnTo>
                      <a:pt x="1340" y="7539"/>
                    </a:lnTo>
                    <a:cubicBezTo>
                      <a:pt x="1619" y="7958"/>
                      <a:pt x="2006" y="8262"/>
                      <a:pt x="2441" y="8443"/>
                    </a:cubicBezTo>
                    <a:lnTo>
                      <a:pt x="5753" y="6314"/>
                    </a:lnTo>
                    <a:cubicBezTo>
                      <a:pt x="5769" y="5796"/>
                      <a:pt x="5638" y="5270"/>
                      <a:pt x="5334" y="4818"/>
                    </a:cubicBezTo>
                    <a:cubicBezTo>
                      <a:pt x="5063" y="4399"/>
                      <a:pt x="4882" y="3923"/>
                      <a:pt x="4808" y="3421"/>
                    </a:cubicBezTo>
                    <a:lnTo>
                      <a:pt x="4602" y="2000"/>
                    </a:lnTo>
                    <a:cubicBezTo>
                      <a:pt x="4528" y="1622"/>
                      <a:pt x="4430" y="1375"/>
                      <a:pt x="4109" y="1326"/>
                    </a:cubicBezTo>
                    <a:cubicBezTo>
                      <a:pt x="4079" y="1321"/>
                      <a:pt x="4048" y="1319"/>
                      <a:pt x="4019" y="1319"/>
                    </a:cubicBezTo>
                    <a:cubicBezTo>
                      <a:pt x="3899" y="1319"/>
                      <a:pt x="3791" y="1357"/>
                      <a:pt x="3698" y="1416"/>
                    </a:cubicBezTo>
                    <a:cubicBezTo>
                      <a:pt x="3559" y="1498"/>
                      <a:pt x="3460" y="1646"/>
                      <a:pt x="3436" y="1819"/>
                    </a:cubicBezTo>
                    <a:lnTo>
                      <a:pt x="3779" y="3764"/>
                    </a:lnTo>
                    <a:lnTo>
                      <a:pt x="1463" y="233"/>
                    </a:lnTo>
                    <a:cubicBezTo>
                      <a:pt x="1364" y="82"/>
                      <a:pt x="1200" y="0"/>
                      <a:pt x="10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6"/>
              <p:cNvSpPr/>
              <p:nvPr/>
            </p:nvSpPr>
            <p:spPr>
              <a:xfrm>
                <a:off x="4474800" y="4166550"/>
                <a:ext cx="49550" cy="54600"/>
              </a:xfrm>
              <a:custGeom>
                <a:rect b="b" l="l" r="r" t="t"/>
                <a:pathLst>
                  <a:path extrusionOk="0" h="2184" w="1982">
                    <a:moveTo>
                      <a:pt x="577" y="1"/>
                    </a:moveTo>
                    <a:cubicBezTo>
                      <a:pt x="482" y="1"/>
                      <a:pt x="385" y="27"/>
                      <a:pt x="297" y="84"/>
                    </a:cubicBezTo>
                    <a:cubicBezTo>
                      <a:pt x="67" y="240"/>
                      <a:pt x="1" y="561"/>
                      <a:pt x="157" y="791"/>
                    </a:cubicBezTo>
                    <a:lnTo>
                      <a:pt x="346" y="1078"/>
                    </a:lnTo>
                    <a:lnTo>
                      <a:pt x="371" y="1120"/>
                    </a:lnTo>
                    <a:lnTo>
                      <a:pt x="379" y="1136"/>
                    </a:lnTo>
                    <a:lnTo>
                      <a:pt x="404" y="1169"/>
                    </a:lnTo>
                    <a:lnTo>
                      <a:pt x="609" y="1448"/>
                    </a:lnTo>
                    <a:lnTo>
                      <a:pt x="617" y="1457"/>
                    </a:lnTo>
                    <a:lnTo>
                      <a:pt x="675" y="1547"/>
                    </a:lnTo>
                    <a:lnTo>
                      <a:pt x="765" y="1670"/>
                    </a:lnTo>
                    <a:lnTo>
                      <a:pt x="790" y="1703"/>
                    </a:lnTo>
                    <a:lnTo>
                      <a:pt x="929" y="1892"/>
                    </a:lnTo>
                    <a:lnTo>
                      <a:pt x="979" y="1966"/>
                    </a:lnTo>
                    <a:cubicBezTo>
                      <a:pt x="1085" y="2107"/>
                      <a:pt x="1246" y="2183"/>
                      <a:pt x="1408" y="2183"/>
                    </a:cubicBezTo>
                    <a:cubicBezTo>
                      <a:pt x="1510" y="2183"/>
                      <a:pt x="1613" y="2153"/>
                      <a:pt x="1702" y="2089"/>
                    </a:cubicBezTo>
                    <a:cubicBezTo>
                      <a:pt x="1932" y="1925"/>
                      <a:pt x="1981" y="1596"/>
                      <a:pt x="1817" y="1366"/>
                    </a:cubicBezTo>
                    <a:lnTo>
                      <a:pt x="1012" y="232"/>
                    </a:lnTo>
                    <a:lnTo>
                      <a:pt x="1012" y="224"/>
                    </a:lnTo>
                    <a:cubicBezTo>
                      <a:pt x="1003" y="216"/>
                      <a:pt x="995" y="199"/>
                      <a:pt x="987" y="191"/>
                    </a:cubicBezTo>
                    <a:cubicBezTo>
                      <a:pt x="881" y="69"/>
                      <a:pt x="731" y="1"/>
                      <a:pt x="5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6"/>
              <p:cNvSpPr/>
              <p:nvPr/>
            </p:nvSpPr>
            <p:spPr>
              <a:xfrm>
                <a:off x="4459400" y="4189950"/>
                <a:ext cx="46650" cy="50350"/>
              </a:xfrm>
              <a:custGeom>
                <a:rect b="b" l="l" r="r" t="t"/>
                <a:pathLst>
                  <a:path extrusionOk="0" h="2014" w="1866">
                    <a:moveTo>
                      <a:pt x="584" y="0"/>
                    </a:moveTo>
                    <a:cubicBezTo>
                      <a:pt x="487" y="0"/>
                      <a:pt x="389" y="28"/>
                      <a:pt x="305" y="85"/>
                    </a:cubicBezTo>
                    <a:cubicBezTo>
                      <a:pt x="66" y="241"/>
                      <a:pt x="1" y="562"/>
                      <a:pt x="148" y="800"/>
                    </a:cubicBezTo>
                    <a:lnTo>
                      <a:pt x="264" y="956"/>
                    </a:lnTo>
                    <a:lnTo>
                      <a:pt x="863" y="1794"/>
                    </a:lnTo>
                    <a:cubicBezTo>
                      <a:pt x="968" y="1939"/>
                      <a:pt x="1127" y="2014"/>
                      <a:pt x="1287" y="2014"/>
                    </a:cubicBezTo>
                    <a:cubicBezTo>
                      <a:pt x="1391" y="2014"/>
                      <a:pt x="1496" y="1982"/>
                      <a:pt x="1587" y="1918"/>
                    </a:cubicBezTo>
                    <a:cubicBezTo>
                      <a:pt x="1817" y="1753"/>
                      <a:pt x="1866" y="1433"/>
                      <a:pt x="1710" y="1194"/>
                    </a:cubicBezTo>
                    <a:lnTo>
                      <a:pt x="1545" y="956"/>
                    </a:lnTo>
                    <a:lnTo>
                      <a:pt x="1406" y="767"/>
                    </a:lnTo>
                    <a:lnTo>
                      <a:pt x="1381" y="734"/>
                    </a:lnTo>
                    <a:lnTo>
                      <a:pt x="1291" y="611"/>
                    </a:lnTo>
                    <a:lnTo>
                      <a:pt x="1233" y="521"/>
                    </a:lnTo>
                    <a:lnTo>
                      <a:pt x="1225" y="512"/>
                    </a:lnTo>
                    <a:lnTo>
                      <a:pt x="1020" y="233"/>
                    </a:lnTo>
                    <a:lnTo>
                      <a:pt x="995" y="200"/>
                    </a:lnTo>
                    <a:lnTo>
                      <a:pt x="1011" y="233"/>
                    </a:lnTo>
                    <a:cubicBezTo>
                      <a:pt x="918" y="82"/>
                      <a:pt x="752" y="0"/>
                      <a:pt x="5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6"/>
              <p:cNvSpPr/>
              <p:nvPr/>
            </p:nvSpPr>
            <p:spPr>
              <a:xfrm>
                <a:off x="4494525" y="4209125"/>
                <a:ext cx="3525" cy="4950"/>
              </a:xfrm>
              <a:custGeom>
                <a:rect b="b" l="l" r="r" t="t"/>
                <a:pathLst>
                  <a:path extrusionOk="0" h="198" w="141">
                    <a:moveTo>
                      <a:pt x="1" y="0"/>
                    </a:moveTo>
                    <a:lnTo>
                      <a:pt x="140" y="197"/>
                    </a:lnTo>
                    <a:lnTo>
                      <a:pt x="140" y="19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6"/>
              <p:cNvSpPr/>
              <p:nvPr/>
            </p:nvSpPr>
            <p:spPr>
              <a:xfrm>
                <a:off x="4447900" y="4218875"/>
                <a:ext cx="44600" cy="48000"/>
              </a:xfrm>
              <a:custGeom>
                <a:rect b="b" l="l" r="r" t="t"/>
                <a:pathLst>
                  <a:path extrusionOk="0" h="1920" w="1784">
                    <a:moveTo>
                      <a:pt x="590" y="1"/>
                    </a:moveTo>
                    <a:cubicBezTo>
                      <a:pt x="491" y="1"/>
                      <a:pt x="391" y="29"/>
                      <a:pt x="304" y="87"/>
                    </a:cubicBezTo>
                    <a:cubicBezTo>
                      <a:pt x="66" y="243"/>
                      <a:pt x="0" y="563"/>
                      <a:pt x="156" y="793"/>
                    </a:cubicBezTo>
                    <a:lnTo>
                      <a:pt x="781" y="1706"/>
                    </a:lnTo>
                    <a:cubicBezTo>
                      <a:pt x="886" y="1846"/>
                      <a:pt x="1047" y="1919"/>
                      <a:pt x="1209" y="1919"/>
                    </a:cubicBezTo>
                    <a:cubicBezTo>
                      <a:pt x="1311" y="1919"/>
                      <a:pt x="1415" y="1890"/>
                      <a:pt x="1504" y="1829"/>
                    </a:cubicBezTo>
                    <a:cubicBezTo>
                      <a:pt x="1734" y="1656"/>
                      <a:pt x="1784" y="1336"/>
                      <a:pt x="1627" y="1106"/>
                    </a:cubicBezTo>
                    <a:lnTo>
                      <a:pt x="945" y="144"/>
                    </a:lnTo>
                    <a:lnTo>
                      <a:pt x="929" y="128"/>
                    </a:lnTo>
                    <a:cubicBezTo>
                      <a:pt x="837" y="45"/>
                      <a:pt x="715" y="1"/>
                      <a:pt x="5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4882825" y="3996200"/>
                <a:ext cx="71325" cy="214175"/>
              </a:xfrm>
              <a:custGeom>
                <a:rect b="b" l="l" r="r" t="t"/>
                <a:pathLst>
                  <a:path extrusionOk="0" h="8567" w="2853">
                    <a:moveTo>
                      <a:pt x="488" y="0"/>
                    </a:moveTo>
                    <a:cubicBezTo>
                      <a:pt x="453" y="0"/>
                      <a:pt x="420" y="19"/>
                      <a:pt x="403" y="53"/>
                    </a:cubicBezTo>
                    <a:cubicBezTo>
                      <a:pt x="140" y="611"/>
                      <a:pt x="0" y="1203"/>
                      <a:pt x="0" y="1828"/>
                    </a:cubicBezTo>
                    <a:lnTo>
                      <a:pt x="0" y="4688"/>
                    </a:lnTo>
                    <a:cubicBezTo>
                      <a:pt x="0" y="6405"/>
                      <a:pt x="1093" y="7958"/>
                      <a:pt x="2704" y="8558"/>
                    </a:cubicBezTo>
                    <a:cubicBezTo>
                      <a:pt x="2721" y="8566"/>
                      <a:pt x="2729" y="8566"/>
                      <a:pt x="2737" y="8566"/>
                    </a:cubicBezTo>
                    <a:cubicBezTo>
                      <a:pt x="2778" y="8566"/>
                      <a:pt x="2819" y="8542"/>
                      <a:pt x="2836" y="8501"/>
                    </a:cubicBezTo>
                    <a:cubicBezTo>
                      <a:pt x="2852" y="8451"/>
                      <a:pt x="2827" y="8394"/>
                      <a:pt x="2778" y="8377"/>
                    </a:cubicBezTo>
                    <a:cubicBezTo>
                      <a:pt x="1233" y="7802"/>
                      <a:pt x="206" y="6323"/>
                      <a:pt x="206" y="4688"/>
                    </a:cubicBezTo>
                    <a:lnTo>
                      <a:pt x="206" y="1828"/>
                    </a:lnTo>
                    <a:cubicBezTo>
                      <a:pt x="206" y="1236"/>
                      <a:pt x="329" y="669"/>
                      <a:pt x="584" y="143"/>
                    </a:cubicBezTo>
                    <a:cubicBezTo>
                      <a:pt x="609" y="94"/>
                      <a:pt x="584" y="36"/>
                      <a:pt x="535" y="12"/>
                    </a:cubicBezTo>
                    <a:cubicBezTo>
                      <a:pt x="519" y="4"/>
                      <a:pt x="503" y="0"/>
                      <a:pt x="4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6"/>
              <p:cNvSpPr/>
              <p:nvPr/>
            </p:nvSpPr>
            <p:spPr>
              <a:xfrm>
                <a:off x="4939950" y="3970625"/>
                <a:ext cx="187175" cy="183250"/>
              </a:xfrm>
              <a:custGeom>
                <a:rect b="b" l="l" r="r" t="t"/>
                <a:pathLst>
                  <a:path extrusionOk="0" h="7330" w="7487">
                    <a:moveTo>
                      <a:pt x="751" y="1"/>
                    </a:moveTo>
                    <a:cubicBezTo>
                      <a:pt x="724" y="1"/>
                      <a:pt x="696" y="13"/>
                      <a:pt x="674" y="40"/>
                    </a:cubicBezTo>
                    <a:cubicBezTo>
                      <a:pt x="674" y="48"/>
                      <a:pt x="0" y="920"/>
                      <a:pt x="625" y="1634"/>
                    </a:cubicBezTo>
                    <a:cubicBezTo>
                      <a:pt x="740" y="1766"/>
                      <a:pt x="888" y="1889"/>
                      <a:pt x="1077" y="1988"/>
                    </a:cubicBezTo>
                    <a:cubicBezTo>
                      <a:pt x="1352" y="2136"/>
                      <a:pt x="1675" y="2195"/>
                      <a:pt x="2013" y="2195"/>
                    </a:cubicBezTo>
                    <a:cubicBezTo>
                      <a:pt x="3005" y="2195"/>
                      <a:pt x="4130" y="1689"/>
                      <a:pt x="4577" y="1462"/>
                    </a:cubicBezTo>
                    <a:lnTo>
                      <a:pt x="4577" y="1462"/>
                    </a:lnTo>
                    <a:cubicBezTo>
                      <a:pt x="4364" y="2637"/>
                      <a:pt x="5070" y="4018"/>
                      <a:pt x="5095" y="4083"/>
                    </a:cubicBezTo>
                    <a:cubicBezTo>
                      <a:pt x="5111" y="4108"/>
                      <a:pt x="5144" y="4133"/>
                      <a:pt x="5185" y="4133"/>
                    </a:cubicBezTo>
                    <a:cubicBezTo>
                      <a:pt x="5189" y="4134"/>
                      <a:pt x="5192" y="4134"/>
                      <a:pt x="5196" y="4134"/>
                    </a:cubicBezTo>
                    <a:cubicBezTo>
                      <a:pt x="5221" y="4134"/>
                      <a:pt x="5253" y="4113"/>
                      <a:pt x="5268" y="4092"/>
                    </a:cubicBezTo>
                    <a:cubicBezTo>
                      <a:pt x="5420" y="3855"/>
                      <a:pt x="5707" y="3711"/>
                      <a:pt x="5997" y="3711"/>
                    </a:cubicBezTo>
                    <a:cubicBezTo>
                      <a:pt x="6019" y="3711"/>
                      <a:pt x="6042" y="3712"/>
                      <a:pt x="6065" y="3714"/>
                    </a:cubicBezTo>
                    <a:cubicBezTo>
                      <a:pt x="6122" y="3714"/>
                      <a:pt x="6196" y="3730"/>
                      <a:pt x="6270" y="3755"/>
                    </a:cubicBezTo>
                    <a:cubicBezTo>
                      <a:pt x="6500" y="3812"/>
                      <a:pt x="6714" y="3960"/>
                      <a:pt x="6878" y="4166"/>
                    </a:cubicBezTo>
                    <a:cubicBezTo>
                      <a:pt x="7067" y="4404"/>
                      <a:pt x="7182" y="4716"/>
                      <a:pt x="7215" y="5061"/>
                    </a:cubicBezTo>
                    <a:cubicBezTo>
                      <a:pt x="7281" y="5653"/>
                      <a:pt x="7084" y="6245"/>
                      <a:pt x="6706" y="6639"/>
                    </a:cubicBezTo>
                    <a:cubicBezTo>
                      <a:pt x="6418" y="6935"/>
                      <a:pt x="5999" y="7124"/>
                      <a:pt x="5580" y="7132"/>
                    </a:cubicBezTo>
                    <a:cubicBezTo>
                      <a:pt x="5557" y="7134"/>
                      <a:pt x="5533" y="7134"/>
                      <a:pt x="5510" y="7134"/>
                    </a:cubicBezTo>
                    <a:cubicBezTo>
                      <a:pt x="5394" y="7134"/>
                      <a:pt x="5277" y="7117"/>
                      <a:pt x="5161" y="7083"/>
                    </a:cubicBezTo>
                    <a:cubicBezTo>
                      <a:pt x="5151" y="7080"/>
                      <a:pt x="5141" y="7079"/>
                      <a:pt x="5131" y="7079"/>
                    </a:cubicBezTo>
                    <a:cubicBezTo>
                      <a:pt x="5087" y="7079"/>
                      <a:pt x="5051" y="7108"/>
                      <a:pt x="5038" y="7149"/>
                    </a:cubicBezTo>
                    <a:cubicBezTo>
                      <a:pt x="5021" y="7206"/>
                      <a:pt x="5054" y="7255"/>
                      <a:pt x="5103" y="7272"/>
                    </a:cubicBezTo>
                    <a:cubicBezTo>
                      <a:pt x="5235" y="7313"/>
                      <a:pt x="5366" y="7329"/>
                      <a:pt x="5498" y="7329"/>
                    </a:cubicBezTo>
                    <a:lnTo>
                      <a:pt x="5596" y="7329"/>
                    </a:lnTo>
                    <a:cubicBezTo>
                      <a:pt x="6057" y="7321"/>
                      <a:pt x="6525" y="7108"/>
                      <a:pt x="6845" y="6779"/>
                    </a:cubicBezTo>
                    <a:cubicBezTo>
                      <a:pt x="7273" y="6343"/>
                      <a:pt x="7486" y="5694"/>
                      <a:pt x="7421" y="5045"/>
                    </a:cubicBezTo>
                    <a:cubicBezTo>
                      <a:pt x="7380" y="4659"/>
                      <a:pt x="7248" y="4314"/>
                      <a:pt x="7034" y="4042"/>
                    </a:cubicBezTo>
                    <a:cubicBezTo>
                      <a:pt x="6845" y="3804"/>
                      <a:pt x="6599" y="3631"/>
                      <a:pt x="6328" y="3566"/>
                    </a:cubicBezTo>
                    <a:cubicBezTo>
                      <a:pt x="6246" y="3533"/>
                      <a:pt x="6155" y="3525"/>
                      <a:pt x="6081" y="3516"/>
                    </a:cubicBezTo>
                    <a:cubicBezTo>
                      <a:pt x="6053" y="3514"/>
                      <a:pt x="6024" y="3513"/>
                      <a:pt x="5996" y="3513"/>
                    </a:cubicBezTo>
                    <a:cubicBezTo>
                      <a:pt x="5691" y="3513"/>
                      <a:pt x="5406" y="3634"/>
                      <a:pt x="5210" y="3845"/>
                    </a:cubicBezTo>
                    <a:cubicBezTo>
                      <a:pt x="5021" y="3434"/>
                      <a:pt x="4553" y="2234"/>
                      <a:pt x="4816" y="1306"/>
                    </a:cubicBezTo>
                    <a:cubicBezTo>
                      <a:pt x="4824" y="1265"/>
                      <a:pt x="4816" y="1224"/>
                      <a:pt x="4783" y="1199"/>
                    </a:cubicBezTo>
                    <a:cubicBezTo>
                      <a:pt x="4765" y="1185"/>
                      <a:pt x="4744" y="1179"/>
                      <a:pt x="4724" y="1179"/>
                    </a:cubicBezTo>
                    <a:cubicBezTo>
                      <a:pt x="4707" y="1179"/>
                      <a:pt x="4691" y="1183"/>
                      <a:pt x="4676" y="1191"/>
                    </a:cubicBezTo>
                    <a:cubicBezTo>
                      <a:pt x="4656" y="1197"/>
                      <a:pt x="3196" y="1997"/>
                      <a:pt x="2005" y="1997"/>
                    </a:cubicBezTo>
                    <a:cubicBezTo>
                      <a:pt x="1701" y="1997"/>
                      <a:pt x="1415" y="1945"/>
                      <a:pt x="1175" y="1815"/>
                    </a:cubicBezTo>
                    <a:cubicBezTo>
                      <a:pt x="1003" y="1725"/>
                      <a:pt x="871" y="1618"/>
                      <a:pt x="772" y="1503"/>
                    </a:cubicBezTo>
                    <a:cubicBezTo>
                      <a:pt x="255" y="911"/>
                      <a:pt x="814" y="188"/>
                      <a:pt x="830" y="155"/>
                    </a:cubicBezTo>
                    <a:cubicBezTo>
                      <a:pt x="871" y="114"/>
                      <a:pt x="863" y="57"/>
                      <a:pt x="814" y="24"/>
                    </a:cubicBezTo>
                    <a:cubicBezTo>
                      <a:pt x="795" y="9"/>
                      <a:pt x="773" y="1"/>
                      <a:pt x="7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6"/>
              <p:cNvSpPr/>
              <p:nvPr/>
            </p:nvSpPr>
            <p:spPr>
              <a:xfrm>
                <a:off x="5077800" y="4082225"/>
                <a:ext cx="34725" cy="51300"/>
              </a:xfrm>
              <a:custGeom>
                <a:rect b="b" l="l" r="r" t="t"/>
                <a:pathLst>
                  <a:path extrusionOk="0" h="2052" w="1389">
                    <a:moveTo>
                      <a:pt x="1273" y="1"/>
                    </a:moveTo>
                    <a:cubicBezTo>
                      <a:pt x="1262" y="1"/>
                      <a:pt x="1251" y="2"/>
                      <a:pt x="1241" y="6"/>
                    </a:cubicBezTo>
                    <a:cubicBezTo>
                      <a:pt x="871" y="162"/>
                      <a:pt x="543" y="441"/>
                      <a:pt x="321" y="786"/>
                    </a:cubicBezTo>
                    <a:cubicBezTo>
                      <a:pt x="107" y="1131"/>
                      <a:pt x="0" y="1551"/>
                      <a:pt x="25" y="1953"/>
                    </a:cubicBezTo>
                    <a:cubicBezTo>
                      <a:pt x="25" y="2003"/>
                      <a:pt x="74" y="2044"/>
                      <a:pt x="123" y="2044"/>
                    </a:cubicBezTo>
                    <a:lnTo>
                      <a:pt x="123" y="2052"/>
                    </a:lnTo>
                    <a:lnTo>
                      <a:pt x="132" y="2052"/>
                    </a:lnTo>
                    <a:cubicBezTo>
                      <a:pt x="181" y="2044"/>
                      <a:pt x="222" y="1994"/>
                      <a:pt x="222" y="1945"/>
                    </a:cubicBezTo>
                    <a:cubicBezTo>
                      <a:pt x="197" y="1583"/>
                      <a:pt x="296" y="1205"/>
                      <a:pt x="493" y="893"/>
                    </a:cubicBezTo>
                    <a:cubicBezTo>
                      <a:pt x="690" y="581"/>
                      <a:pt x="978" y="334"/>
                      <a:pt x="1315" y="195"/>
                    </a:cubicBezTo>
                    <a:cubicBezTo>
                      <a:pt x="1364" y="170"/>
                      <a:pt x="1389" y="112"/>
                      <a:pt x="1373" y="63"/>
                    </a:cubicBezTo>
                    <a:cubicBezTo>
                      <a:pt x="1353" y="24"/>
                      <a:pt x="1313" y="1"/>
                      <a:pt x="1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6"/>
              <p:cNvSpPr/>
              <p:nvPr/>
            </p:nvSpPr>
            <p:spPr>
              <a:xfrm>
                <a:off x="4940750" y="4049050"/>
                <a:ext cx="42775" cy="87775"/>
              </a:xfrm>
              <a:custGeom>
                <a:rect b="b" l="l" r="r" t="t"/>
                <a:pathLst>
                  <a:path extrusionOk="0" h="3511" w="1711">
                    <a:moveTo>
                      <a:pt x="857" y="0"/>
                    </a:moveTo>
                    <a:cubicBezTo>
                      <a:pt x="811" y="0"/>
                      <a:pt x="764" y="31"/>
                      <a:pt x="757" y="75"/>
                    </a:cubicBezTo>
                    <a:lnTo>
                      <a:pt x="1" y="3256"/>
                    </a:lnTo>
                    <a:cubicBezTo>
                      <a:pt x="1" y="3280"/>
                      <a:pt x="1" y="3313"/>
                      <a:pt x="17" y="3330"/>
                    </a:cubicBezTo>
                    <a:cubicBezTo>
                      <a:pt x="34" y="3354"/>
                      <a:pt x="67" y="3371"/>
                      <a:pt x="91" y="3371"/>
                    </a:cubicBezTo>
                    <a:lnTo>
                      <a:pt x="1595" y="3510"/>
                    </a:lnTo>
                    <a:lnTo>
                      <a:pt x="1603" y="3510"/>
                    </a:lnTo>
                    <a:cubicBezTo>
                      <a:pt x="1653" y="3510"/>
                      <a:pt x="1702" y="3469"/>
                      <a:pt x="1702" y="3420"/>
                    </a:cubicBezTo>
                    <a:cubicBezTo>
                      <a:pt x="1710" y="3371"/>
                      <a:pt x="1669" y="3321"/>
                      <a:pt x="1612" y="3313"/>
                    </a:cubicBezTo>
                    <a:lnTo>
                      <a:pt x="223" y="3190"/>
                    </a:lnTo>
                    <a:lnTo>
                      <a:pt x="946" y="125"/>
                    </a:lnTo>
                    <a:cubicBezTo>
                      <a:pt x="962" y="67"/>
                      <a:pt x="929" y="18"/>
                      <a:pt x="872" y="1"/>
                    </a:cubicBezTo>
                    <a:cubicBezTo>
                      <a:pt x="867" y="1"/>
                      <a:pt x="862" y="0"/>
                      <a:pt x="8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6"/>
              <p:cNvSpPr/>
              <p:nvPr/>
            </p:nvSpPr>
            <p:spPr>
              <a:xfrm>
                <a:off x="4973625" y="4132600"/>
                <a:ext cx="54075" cy="26200"/>
              </a:xfrm>
              <a:custGeom>
                <a:rect b="b" l="l" r="r" t="t"/>
                <a:pathLst>
                  <a:path extrusionOk="0" h="1048" w="2163">
                    <a:moveTo>
                      <a:pt x="2052" y="1"/>
                    </a:moveTo>
                    <a:cubicBezTo>
                      <a:pt x="2021" y="1"/>
                      <a:pt x="1993" y="16"/>
                      <a:pt x="1973" y="45"/>
                    </a:cubicBezTo>
                    <a:cubicBezTo>
                      <a:pt x="1768" y="333"/>
                      <a:pt x="1480" y="563"/>
                      <a:pt x="1159" y="694"/>
                    </a:cubicBezTo>
                    <a:cubicBezTo>
                      <a:pt x="921" y="796"/>
                      <a:pt x="670" y="849"/>
                      <a:pt x="415" y="849"/>
                    </a:cubicBezTo>
                    <a:cubicBezTo>
                      <a:pt x="318" y="849"/>
                      <a:pt x="221" y="842"/>
                      <a:pt x="124" y="826"/>
                    </a:cubicBezTo>
                    <a:cubicBezTo>
                      <a:pt x="119" y="825"/>
                      <a:pt x="114" y="825"/>
                      <a:pt x="109" y="825"/>
                    </a:cubicBezTo>
                    <a:cubicBezTo>
                      <a:pt x="58" y="825"/>
                      <a:pt x="16" y="863"/>
                      <a:pt x="9" y="908"/>
                    </a:cubicBezTo>
                    <a:cubicBezTo>
                      <a:pt x="1" y="965"/>
                      <a:pt x="34" y="1015"/>
                      <a:pt x="91" y="1023"/>
                    </a:cubicBezTo>
                    <a:cubicBezTo>
                      <a:pt x="198" y="1039"/>
                      <a:pt x="305" y="1048"/>
                      <a:pt x="403" y="1048"/>
                    </a:cubicBezTo>
                    <a:cubicBezTo>
                      <a:pt x="691" y="1048"/>
                      <a:pt x="970" y="990"/>
                      <a:pt x="1233" y="883"/>
                    </a:cubicBezTo>
                    <a:cubicBezTo>
                      <a:pt x="1587" y="735"/>
                      <a:pt x="1907" y="481"/>
                      <a:pt x="2129" y="160"/>
                    </a:cubicBezTo>
                    <a:cubicBezTo>
                      <a:pt x="2162" y="111"/>
                      <a:pt x="2154" y="53"/>
                      <a:pt x="2113" y="20"/>
                    </a:cubicBezTo>
                    <a:cubicBezTo>
                      <a:pt x="2093" y="7"/>
                      <a:pt x="2072" y="1"/>
                      <a:pt x="20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6"/>
              <p:cNvSpPr/>
              <p:nvPr/>
            </p:nvSpPr>
            <p:spPr>
              <a:xfrm>
                <a:off x="4884050" y="3936025"/>
                <a:ext cx="75850" cy="81850"/>
              </a:xfrm>
              <a:custGeom>
                <a:rect b="b" l="l" r="r" t="t"/>
                <a:pathLst>
                  <a:path extrusionOk="0" h="3274" w="3034">
                    <a:moveTo>
                      <a:pt x="1498" y="1"/>
                    </a:moveTo>
                    <a:cubicBezTo>
                      <a:pt x="1208" y="1"/>
                      <a:pt x="903" y="132"/>
                      <a:pt x="634" y="372"/>
                    </a:cubicBezTo>
                    <a:cubicBezTo>
                      <a:pt x="231" y="709"/>
                      <a:pt x="1" y="1194"/>
                      <a:pt x="17" y="1654"/>
                    </a:cubicBezTo>
                    <a:cubicBezTo>
                      <a:pt x="17" y="1975"/>
                      <a:pt x="140" y="2287"/>
                      <a:pt x="371" y="2567"/>
                    </a:cubicBezTo>
                    <a:cubicBezTo>
                      <a:pt x="502" y="2739"/>
                      <a:pt x="683" y="2895"/>
                      <a:pt x="888" y="3010"/>
                    </a:cubicBezTo>
                    <a:cubicBezTo>
                      <a:pt x="1201" y="3183"/>
                      <a:pt x="1587" y="3273"/>
                      <a:pt x="1998" y="3273"/>
                    </a:cubicBezTo>
                    <a:cubicBezTo>
                      <a:pt x="2154" y="3273"/>
                      <a:pt x="2318" y="3265"/>
                      <a:pt x="2491" y="3232"/>
                    </a:cubicBezTo>
                    <a:cubicBezTo>
                      <a:pt x="2647" y="3208"/>
                      <a:pt x="2836" y="3158"/>
                      <a:pt x="2984" y="3043"/>
                    </a:cubicBezTo>
                    <a:cubicBezTo>
                      <a:pt x="3025" y="3010"/>
                      <a:pt x="3033" y="2945"/>
                      <a:pt x="3000" y="2903"/>
                    </a:cubicBezTo>
                    <a:cubicBezTo>
                      <a:pt x="2981" y="2880"/>
                      <a:pt x="2954" y="2867"/>
                      <a:pt x="2924" y="2867"/>
                    </a:cubicBezTo>
                    <a:cubicBezTo>
                      <a:pt x="2903" y="2867"/>
                      <a:pt x="2881" y="2873"/>
                      <a:pt x="2861" y="2887"/>
                    </a:cubicBezTo>
                    <a:cubicBezTo>
                      <a:pt x="2746" y="2977"/>
                      <a:pt x="2589" y="3010"/>
                      <a:pt x="2450" y="3035"/>
                    </a:cubicBezTo>
                    <a:cubicBezTo>
                      <a:pt x="2291" y="3064"/>
                      <a:pt x="2135" y="3078"/>
                      <a:pt x="1982" y="3078"/>
                    </a:cubicBezTo>
                    <a:cubicBezTo>
                      <a:pt x="1611" y="3078"/>
                      <a:pt x="1264" y="2995"/>
                      <a:pt x="979" y="2838"/>
                    </a:cubicBezTo>
                    <a:cubicBezTo>
                      <a:pt x="798" y="2731"/>
                      <a:pt x="642" y="2599"/>
                      <a:pt x="527" y="2443"/>
                    </a:cubicBezTo>
                    <a:cubicBezTo>
                      <a:pt x="321" y="2197"/>
                      <a:pt x="214" y="1926"/>
                      <a:pt x="214" y="1646"/>
                    </a:cubicBezTo>
                    <a:cubicBezTo>
                      <a:pt x="198" y="1243"/>
                      <a:pt x="403" y="824"/>
                      <a:pt x="757" y="520"/>
                    </a:cubicBezTo>
                    <a:cubicBezTo>
                      <a:pt x="992" y="314"/>
                      <a:pt x="1258" y="200"/>
                      <a:pt x="1506" y="200"/>
                    </a:cubicBezTo>
                    <a:cubicBezTo>
                      <a:pt x="1545" y="200"/>
                      <a:pt x="1582" y="203"/>
                      <a:pt x="1620" y="208"/>
                    </a:cubicBezTo>
                    <a:lnTo>
                      <a:pt x="1653" y="208"/>
                    </a:lnTo>
                    <a:cubicBezTo>
                      <a:pt x="1710" y="208"/>
                      <a:pt x="1751" y="167"/>
                      <a:pt x="1751" y="109"/>
                    </a:cubicBezTo>
                    <a:cubicBezTo>
                      <a:pt x="1751" y="52"/>
                      <a:pt x="1710" y="11"/>
                      <a:pt x="1653" y="11"/>
                    </a:cubicBezTo>
                    <a:lnTo>
                      <a:pt x="1636" y="11"/>
                    </a:lnTo>
                    <a:cubicBezTo>
                      <a:pt x="1591" y="4"/>
                      <a:pt x="1545" y="1"/>
                      <a:pt x="14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6"/>
              <p:cNvSpPr/>
              <p:nvPr/>
            </p:nvSpPr>
            <p:spPr>
              <a:xfrm>
                <a:off x="5068750" y="3972775"/>
                <a:ext cx="35975" cy="91525"/>
              </a:xfrm>
              <a:custGeom>
                <a:rect b="b" l="l" r="r" t="t"/>
                <a:pathLst>
                  <a:path extrusionOk="0" h="3661" w="1439">
                    <a:moveTo>
                      <a:pt x="274" y="1"/>
                    </a:moveTo>
                    <a:cubicBezTo>
                      <a:pt x="209" y="1"/>
                      <a:pt x="145" y="10"/>
                      <a:pt x="83" y="28"/>
                    </a:cubicBezTo>
                    <a:cubicBezTo>
                      <a:pt x="33" y="45"/>
                      <a:pt x="1" y="102"/>
                      <a:pt x="17" y="151"/>
                    </a:cubicBezTo>
                    <a:cubicBezTo>
                      <a:pt x="30" y="196"/>
                      <a:pt x="67" y="225"/>
                      <a:pt x="106" y="225"/>
                    </a:cubicBezTo>
                    <a:cubicBezTo>
                      <a:pt x="117" y="225"/>
                      <a:pt x="129" y="223"/>
                      <a:pt x="140" y="217"/>
                    </a:cubicBezTo>
                    <a:cubicBezTo>
                      <a:pt x="183" y="205"/>
                      <a:pt x="227" y="199"/>
                      <a:pt x="271" y="199"/>
                    </a:cubicBezTo>
                    <a:cubicBezTo>
                      <a:pt x="459" y="199"/>
                      <a:pt x="643" y="306"/>
                      <a:pt x="757" y="439"/>
                    </a:cubicBezTo>
                    <a:cubicBezTo>
                      <a:pt x="921" y="628"/>
                      <a:pt x="1003" y="891"/>
                      <a:pt x="1061" y="1121"/>
                    </a:cubicBezTo>
                    <a:cubicBezTo>
                      <a:pt x="1241" y="1910"/>
                      <a:pt x="1241" y="2740"/>
                      <a:pt x="1052" y="3537"/>
                    </a:cubicBezTo>
                    <a:cubicBezTo>
                      <a:pt x="1036" y="3587"/>
                      <a:pt x="1069" y="3644"/>
                      <a:pt x="1126" y="3652"/>
                    </a:cubicBezTo>
                    <a:cubicBezTo>
                      <a:pt x="1135" y="3660"/>
                      <a:pt x="1143" y="3660"/>
                      <a:pt x="1143" y="3660"/>
                    </a:cubicBezTo>
                    <a:lnTo>
                      <a:pt x="1143" y="3652"/>
                    </a:lnTo>
                    <a:cubicBezTo>
                      <a:pt x="1192" y="3652"/>
                      <a:pt x="1233" y="3628"/>
                      <a:pt x="1241" y="3578"/>
                    </a:cubicBezTo>
                    <a:cubicBezTo>
                      <a:pt x="1439" y="2757"/>
                      <a:pt x="1439" y="1894"/>
                      <a:pt x="1250" y="1080"/>
                    </a:cubicBezTo>
                    <a:cubicBezTo>
                      <a:pt x="1192" y="817"/>
                      <a:pt x="1102" y="529"/>
                      <a:pt x="913" y="308"/>
                    </a:cubicBezTo>
                    <a:cubicBezTo>
                      <a:pt x="734" y="110"/>
                      <a:pt x="500" y="1"/>
                      <a:pt x="2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6"/>
              <p:cNvSpPr/>
              <p:nvPr/>
            </p:nvSpPr>
            <p:spPr>
              <a:xfrm>
                <a:off x="4920625" y="3899575"/>
                <a:ext cx="153075" cy="79250"/>
              </a:xfrm>
              <a:custGeom>
                <a:rect b="b" l="l" r="r" t="t"/>
                <a:pathLst>
                  <a:path extrusionOk="0" h="3170" w="6123">
                    <a:moveTo>
                      <a:pt x="2158" y="1"/>
                    </a:moveTo>
                    <a:cubicBezTo>
                      <a:pt x="2088" y="1"/>
                      <a:pt x="2018" y="2"/>
                      <a:pt x="1948" y="6"/>
                    </a:cubicBezTo>
                    <a:cubicBezTo>
                      <a:pt x="1233" y="39"/>
                      <a:pt x="650" y="285"/>
                      <a:pt x="296" y="696"/>
                    </a:cubicBezTo>
                    <a:cubicBezTo>
                      <a:pt x="140" y="877"/>
                      <a:pt x="1" y="1173"/>
                      <a:pt x="74" y="1452"/>
                    </a:cubicBezTo>
                    <a:cubicBezTo>
                      <a:pt x="91" y="1502"/>
                      <a:pt x="116" y="1559"/>
                      <a:pt x="140" y="1600"/>
                    </a:cubicBezTo>
                    <a:cubicBezTo>
                      <a:pt x="161" y="1632"/>
                      <a:pt x="193" y="1650"/>
                      <a:pt x="226" y="1650"/>
                    </a:cubicBezTo>
                    <a:cubicBezTo>
                      <a:pt x="244" y="1650"/>
                      <a:pt x="262" y="1645"/>
                      <a:pt x="280" y="1633"/>
                    </a:cubicBezTo>
                    <a:cubicBezTo>
                      <a:pt x="321" y="1600"/>
                      <a:pt x="337" y="1543"/>
                      <a:pt x="305" y="1493"/>
                    </a:cubicBezTo>
                    <a:cubicBezTo>
                      <a:pt x="288" y="1469"/>
                      <a:pt x="272" y="1436"/>
                      <a:pt x="264" y="1395"/>
                    </a:cubicBezTo>
                    <a:cubicBezTo>
                      <a:pt x="222" y="1230"/>
                      <a:pt x="288" y="1009"/>
                      <a:pt x="444" y="828"/>
                    </a:cubicBezTo>
                    <a:cubicBezTo>
                      <a:pt x="757" y="458"/>
                      <a:pt x="1299" y="236"/>
                      <a:pt x="1965" y="203"/>
                    </a:cubicBezTo>
                    <a:cubicBezTo>
                      <a:pt x="2033" y="200"/>
                      <a:pt x="2101" y="198"/>
                      <a:pt x="2169" y="198"/>
                    </a:cubicBezTo>
                    <a:cubicBezTo>
                      <a:pt x="2860" y="198"/>
                      <a:pt x="3560" y="386"/>
                      <a:pt x="4159" y="737"/>
                    </a:cubicBezTo>
                    <a:cubicBezTo>
                      <a:pt x="4808" y="1115"/>
                      <a:pt x="5359" y="1707"/>
                      <a:pt x="5704" y="2389"/>
                    </a:cubicBezTo>
                    <a:cubicBezTo>
                      <a:pt x="5802" y="2586"/>
                      <a:pt x="5901" y="2816"/>
                      <a:pt x="5917" y="3063"/>
                    </a:cubicBezTo>
                    <a:cubicBezTo>
                      <a:pt x="5917" y="3071"/>
                      <a:pt x="5917" y="3079"/>
                      <a:pt x="5926" y="3088"/>
                    </a:cubicBezTo>
                    <a:cubicBezTo>
                      <a:pt x="5934" y="3137"/>
                      <a:pt x="5975" y="3170"/>
                      <a:pt x="6024" y="3170"/>
                    </a:cubicBezTo>
                    <a:cubicBezTo>
                      <a:pt x="6074" y="3170"/>
                      <a:pt x="6123" y="3129"/>
                      <a:pt x="6123" y="3071"/>
                    </a:cubicBezTo>
                    <a:cubicBezTo>
                      <a:pt x="6123" y="3063"/>
                      <a:pt x="6115" y="3055"/>
                      <a:pt x="6115" y="3038"/>
                    </a:cubicBezTo>
                    <a:cubicBezTo>
                      <a:pt x="6090" y="2767"/>
                      <a:pt x="5983" y="2512"/>
                      <a:pt x="5884" y="2299"/>
                    </a:cubicBezTo>
                    <a:cubicBezTo>
                      <a:pt x="5523" y="1584"/>
                      <a:pt x="4948" y="967"/>
                      <a:pt x="4257" y="565"/>
                    </a:cubicBezTo>
                    <a:cubicBezTo>
                      <a:pt x="3627" y="197"/>
                      <a:pt x="2894" y="1"/>
                      <a:pt x="21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6"/>
              <p:cNvSpPr/>
              <p:nvPr/>
            </p:nvSpPr>
            <p:spPr>
              <a:xfrm>
                <a:off x="4461650" y="4097850"/>
                <a:ext cx="137075" cy="162850"/>
              </a:xfrm>
              <a:custGeom>
                <a:rect b="b" l="l" r="r" t="t"/>
                <a:pathLst>
                  <a:path extrusionOk="0" h="6514" w="5483">
                    <a:moveTo>
                      <a:pt x="637" y="1"/>
                    </a:moveTo>
                    <a:cubicBezTo>
                      <a:pt x="519" y="1"/>
                      <a:pt x="403" y="36"/>
                      <a:pt x="305" y="104"/>
                    </a:cubicBezTo>
                    <a:cubicBezTo>
                      <a:pt x="165" y="194"/>
                      <a:pt x="75" y="326"/>
                      <a:pt x="42" y="490"/>
                    </a:cubicBezTo>
                    <a:cubicBezTo>
                      <a:pt x="1" y="646"/>
                      <a:pt x="34" y="819"/>
                      <a:pt x="124" y="958"/>
                    </a:cubicBezTo>
                    <a:lnTo>
                      <a:pt x="1431" y="2988"/>
                    </a:lnTo>
                    <a:cubicBezTo>
                      <a:pt x="1447" y="3020"/>
                      <a:pt x="1479" y="3035"/>
                      <a:pt x="1512" y="3035"/>
                    </a:cubicBezTo>
                    <a:cubicBezTo>
                      <a:pt x="1530" y="3035"/>
                      <a:pt x="1548" y="3030"/>
                      <a:pt x="1562" y="3021"/>
                    </a:cubicBezTo>
                    <a:cubicBezTo>
                      <a:pt x="1612" y="2988"/>
                      <a:pt x="1628" y="2931"/>
                      <a:pt x="1595" y="2881"/>
                    </a:cubicBezTo>
                    <a:lnTo>
                      <a:pt x="289" y="852"/>
                    </a:lnTo>
                    <a:cubicBezTo>
                      <a:pt x="231" y="753"/>
                      <a:pt x="206" y="638"/>
                      <a:pt x="231" y="531"/>
                    </a:cubicBezTo>
                    <a:cubicBezTo>
                      <a:pt x="256" y="424"/>
                      <a:pt x="321" y="334"/>
                      <a:pt x="412" y="268"/>
                    </a:cubicBezTo>
                    <a:cubicBezTo>
                      <a:pt x="480" y="225"/>
                      <a:pt x="558" y="205"/>
                      <a:pt x="638" y="205"/>
                    </a:cubicBezTo>
                    <a:cubicBezTo>
                      <a:pt x="664" y="205"/>
                      <a:pt x="690" y="207"/>
                      <a:pt x="716" y="211"/>
                    </a:cubicBezTo>
                    <a:cubicBezTo>
                      <a:pt x="831" y="235"/>
                      <a:pt x="930" y="301"/>
                      <a:pt x="987" y="391"/>
                    </a:cubicBezTo>
                    <a:lnTo>
                      <a:pt x="3304" y="3925"/>
                    </a:lnTo>
                    <a:cubicBezTo>
                      <a:pt x="3323" y="3956"/>
                      <a:pt x="3355" y="3972"/>
                      <a:pt x="3387" y="3972"/>
                    </a:cubicBezTo>
                    <a:cubicBezTo>
                      <a:pt x="3398" y="3972"/>
                      <a:pt x="3409" y="3970"/>
                      <a:pt x="3420" y="3966"/>
                    </a:cubicBezTo>
                    <a:cubicBezTo>
                      <a:pt x="3469" y="3950"/>
                      <a:pt x="3494" y="3900"/>
                      <a:pt x="3485" y="3859"/>
                    </a:cubicBezTo>
                    <a:lnTo>
                      <a:pt x="3140" y="1912"/>
                    </a:lnTo>
                    <a:cubicBezTo>
                      <a:pt x="3165" y="1788"/>
                      <a:pt x="3247" y="1673"/>
                      <a:pt x="3354" y="1599"/>
                    </a:cubicBezTo>
                    <a:cubicBezTo>
                      <a:pt x="3433" y="1547"/>
                      <a:pt x="3527" y="1521"/>
                      <a:pt x="3625" y="1521"/>
                    </a:cubicBezTo>
                    <a:cubicBezTo>
                      <a:pt x="3650" y="1521"/>
                      <a:pt x="3674" y="1522"/>
                      <a:pt x="3699" y="1525"/>
                    </a:cubicBezTo>
                    <a:cubicBezTo>
                      <a:pt x="3929" y="1558"/>
                      <a:pt x="4036" y="1706"/>
                      <a:pt x="4110" y="2117"/>
                    </a:cubicBezTo>
                    <a:lnTo>
                      <a:pt x="4315" y="3539"/>
                    </a:lnTo>
                    <a:cubicBezTo>
                      <a:pt x="4389" y="4048"/>
                      <a:pt x="4578" y="4550"/>
                      <a:pt x="4858" y="4969"/>
                    </a:cubicBezTo>
                    <a:cubicBezTo>
                      <a:pt x="5137" y="5396"/>
                      <a:pt x="5277" y="5906"/>
                      <a:pt x="5260" y="6415"/>
                    </a:cubicBezTo>
                    <a:cubicBezTo>
                      <a:pt x="5252" y="6464"/>
                      <a:pt x="5301" y="6514"/>
                      <a:pt x="5351" y="6514"/>
                    </a:cubicBezTo>
                    <a:lnTo>
                      <a:pt x="5359" y="6514"/>
                    </a:lnTo>
                    <a:cubicBezTo>
                      <a:pt x="5408" y="6514"/>
                      <a:pt x="5458" y="6473"/>
                      <a:pt x="5458" y="6423"/>
                    </a:cubicBezTo>
                    <a:cubicBezTo>
                      <a:pt x="5482" y="5873"/>
                      <a:pt x="5326" y="5322"/>
                      <a:pt x="5022" y="4862"/>
                    </a:cubicBezTo>
                    <a:cubicBezTo>
                      <a:pt x="4759" y="4459"/>
                      <a:pt x="4586" y="3999"/>
                      <a:pt x="4513" y="3506"/>
                    </a:cubicBezTo>
                    <a:lnTo>
                      <a:pt x="4307" y="2084"/>
                    </a:lnTo>
                    <a:cubicBezTo>
                      <a:pt x="4241" y="1756"/>
                      <a:pt x="4143" y="1394"/>
                      <a:pt x="3732" y="1328"/>
                    </a:cubicBezTo>
                    <a:cubicBezTo>
                      <a:pt x="3697" y="1323"/>
                      <a:pt x="3662" y="1320"/>
                      <a:pt x="3627" y="1320"/>
                    </a:cubicBezTo>
                    <a:cubicBezTo>
                      <a:pt x="3496" y="1320"/>
                      <a:pt x="3364" y="1357"/>
                      <a:pt x="3247" y="1435"/>
                    </a:cubicBezTo>
                    <a:cubicBezTo>
                      <a:pt x="3083" y="1542"/>
                      <a:pt x="2968" y="1715"/>
                      <a:pt x="2943" y="1904"/>
                    </a:cubicBezTo>
                    <a:cubicBezTo>
                      <a:pt x="2943" y="1912"/>
                      <a:pt x="2943" y="1920"/>
                      <a:pt x="2943" y="1936"/>
                    </a:cubicBezTo>
                    <a:lnTo>
                      <a:pt x="3206" y="3416"/>
                    </a:lnTo>
                    <a:lnTo>
                      <a:pt x="1151" y="285"/>
                    </a:lnTo>
                    <a:cubicBezTo>
                      <a:pt x="1061" y="145"/>
                      <a:pt x="921" y="46"/>
                      <a:pt x="757" y="13"/>
                    </a:cubicBezTo>
                    <a:cubicBezTo>
                      <a:pt x="717" y="5"/>
                      <a:pt x="677" y="1"/>
                      <a:pt x="6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6"/>
              <p:cNvSpPr/>
              <p:nvPr/>
            </p:nvSpPr>
            <p:spPr>
              <a:xfrm>
                <a:off x="4495550" y="4211375"/>
                <a:ext cx="4975" cy="5150"/>
              </a:xfrm>
              <a:custGeom>
                <a:rect b="b" l="l" r="r" t="t"/>
                <a:pathLst>
                  <a:path extrusionOk="0" h="206" w="199">
                    <a:moveTo>
                      <a:pt x="99" y="0"/>
                    </a:moveTo>
                    <a:cubicBezTo>
                      <a:pt x="42" y="0"/>
                      <a:pt x="1" y="50"/>
                      <a:pt x="1" y="99"/>
                    </a:cubicBezTo>
                    <a:cubicBezTo>
                      <a:pt x="1" y="157"/>
                      <a:pt x="42" y="206"/>
                      <a:pt x="99" y="206"/>
                    </a:cubicBezTo>
                    <a:cubicBezTo>
                      <a:pt x="157" y="206"/>
                      <a:pt x="198" y="157"/>
                      <a:pt x="198" y="99"/>
                    </a:cubicBezTo>
                    <a:cubicBezTo>
                      <a:pt x="198" y="50"/>
                      <a:pt x="157" y="0"/>
                      <a:pt x="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6"/>
              <p:cNvSpPr/>
              <p:nvPr/>
            </p:nvSpPr>
            <p:spPr>
              <a:xfrm>
                <a:off x="4463100" y="4211300"/>
                <a:ext cx="12750" cy="15300"/>
              </a:xfrm>
              <a:custGeom>
                <a:rect b="b" l="l" r="r" t="t"/>
                <a:pathLst>
                  <a:path extrusionOk="0" h="612" w="510">
                    <a:moveTo>
                      <a:pt x="119" y="0"/>
                    </a:moveTo>
                    <a:cubicBezTo>
                      <a:pt x="99" y="0"/>
                      <a:pt x="78" y="7"/>
                      <a:pt x="58" y="20"/>
                    </a:cubicBezTo>
                    <a:cubicBezTo>
                      <a:pt x="17" y="45"/>
                      <a:pt x="0" y="110"/>
                      <a:pt x="33" y="151"/>
                    </a:cubicBezTo>
                    <a:lnTo>
                      <a:pt x="239" y="464"/>
                    </a:lnTo>
                    <a:cubicBezTo>
                      <a:pt x="247" y="488"/>
                      <a:pt x="255" y="513"/>
                      <a:pt x="280" y="529"/>
                    </a:cubicBezTo>
                    <a:cubicBezTo>
                      <a:pt x="288" y="538"/>
                      <a:pt x="305" y="554"/>
                      <a:pt x="313" y="570"/>
                    </a:cubicBezTo>
                    <a:cubicBezTo>
                      <a:pt x="329" y="595"/>
                      <a:pt x="362" y="612"/>
                      <a:pt x="395" y="612"/>
                    </a:cubicBezTo>
                    <a:cubicBezTo>
                      <a:pt x="411" y="612"/>
                      <a:pt x="436" y="603"/>
                      <a:pt x="452" y="595"/>
                    </a:cubicBezTo>
                    <a:cubicBezTo>
                      <a:pt x="494" y="562"/>
                      <a:pt x="510" y="505"/>
                      <a:pt x="477" y="455"/>
                    </a:cubicBezTo>
                    <a:lnTo>
                      <a:pt x="198" y="45"/>
                    </a:lnTo>
                    <a:cubicBezTo>
                      <a:pt x="178" y="15"/>
                      <a:pt x="149" y="0"/>
                      <a:pt x="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6"/>
              <p:cNvSpPr/>
              <p:nvPr/>
            </p:nvSpPr>
            <p:spPr>
              <a:xfrm>
                <a:off x="4448925" y="4236300"/>
                <a:ext cx="66575" cy="77625"/>
              </a:xfrm>
              <a:custGeom>
                <a:rect b="b" l="l" r="r" t="t"/>
                <a:pathLst>
                  <a:path extrusionOk="0" h="3105" w="2663">
                    <a:moveTo>
                      <a:pt x="109" y="1"/>
                    </a:moveTo>
                    <a:cubicBezTo>
                      <a:pt x="91" y="1"/>
                      <a:pt x="73" y="5"/>
                      <a:pt x="58" y="14"/>
                    </a:cubicBezTo>
                    <a:cubicBezTo>
                      <a:pt x="9" y="47"/>
                      <a:pt x="0" y="113"/>
                      <a:pt x="33" y="154"/>
                    </a:cubicBezTo>
                    <a:lnTo>
                      <a:pt x="1373" y="2159"/>
                    </a:lnTo>
                    <a:cubicBezTo>
                      <a:pt x="1652" y="2578"/>
                      <a:pt x="2047" y="2899"/>
                      <a:pt x="2515" y="3096"/>
                    </a:cubicBezTo>
                    <a:cubicBezTo>
                      <a:pt x="2523" y="3096"/>
                      <a:pt x="2540" y="3104"/>
                      <a:pt x="2548" y="3104"/>
                    </a:cubicBezTo>
                    <a:cubicBezTo>
                      <a:pt x="2589" y="3104"/>
                      <a:pt x="2630" y="3079"/>
                      <a:pt x="2647" y="3038"/>
                    </a:cubicBezTo>
                    <a:cubicBezTo>
                      <a:pt x="2663" y="2989"/>
                      <a:pt x="2638" y="2932"/>
                      <a:pt x="2589" y="2915"/>
                    </a:cubicBezTo>
                    <a:cubicBezTo>
                      <a:pt x="2162" y="2734"/>
                      <a:pt x="1792" y="2438"/>
                      <a:pt x="1537" y="2044"/>
                    </a:cubicBezTo>
                    <a:lnTo>
                      <a:pt x="198" y="47"/>
                    </a:lnTo>
                    <a:cubicBezTo>
                      <a:pt x="177" y="15"/>
                      <a:pt x="142" y="1"/>
                      <a:pt x="1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6"/>
              <p:cNvSpPr/>
              <p:nvPr/>
            </p:nvSpPr>
            <p:spPr>
              <a:xfrm>
                <a:off x="4445025" y="4216400"/>
                <a:ext cx="50350" cy="52925"/>
              </a:xfrm>
              <a:custGeom>
                <a:rect b="b" l="l" r="r" t="t"/>
                <a:pathLst>
                  <a:path extrusionOk="0" h="2117" w="2014">
                    <a:moveTo>
                      <a:pt x="699" y="202"/>
                    </a:moveTo>
                    <a:cubicBezTo>
                      <a:pt x="797" y="202"/>
                      <a:pt x="896" y="235"/>
                      <a:pt x="978" y="301"/>
                    </a:cubicBezTo>
                    <a:lnTo>
                      <a:pt x="1660" y="1262"/>
                    </a:lnTo>
                    <a:cubicBezTo>
                      <a:pt x="1792" y="1443"/>
                      <a:pt x="1742" y="1714"/>
                      <a:pt x="1562" y="1846"/>
                    </a:cubicBezTo>
                    <a:cubicBezTo>
                      <a:pt x="1489" y="1896"/>
                      <a:pt x="1406" y="1920"/>
                      <a:pt x="1323" y="1920"/>
                    </a:cubicBezTo>
                    <a:cubicBezTo>
                      <a:pt x="1190" y="1920"/>
                      <a:pt x="1059" y="1858"/>
                      <a:pt x="978" y="1747"/>
                    </a:cubicBezTo>
                    <a:lnTo>
                      <a:pt x="354" y="843"/>
                    </a:lnTo>
                    <a:cubicBezTo>
                      <a:pt x="230" y="654"/>
                      <a:pt x="280" y="391"/>
                      <a:pt x="477" y="268"/>
                    </a:cubicBezTo>
                    <a:cubicBezTo>
                      <a:pt x="543" y="219"/>
                      <a:pt x="625" y="202"/>
                      <a:pt x="699" y="202"/>
                    </a:cubicBezTo>
                    <a:close/>
                    <a:moveTo>
                      <a:pt x="701" y="0"/>
                    </a:moveTo>
                    <a:cubicBezTo>
                      <a:pt x="583" y="0"/>
                      <a:pt x="464" y="34"/>
                      <a:pt x="362" y="103"/>
                    </a:cubicBezTo>
                    <a:cubicBezTo>
                      <a:pt x="82" y="284"/>
                      <a:pt x="0" y="662"/>
                      <a:pt x="189" y="950"/>
                    </a:cubicBezTo>
                    <a:lnTo>
                      <a:pt x="814" y="1862"/>
                    </a:lnTo>
                    <a:cubicBezTo>
                      <a:pt x="937" y="2026"/>
                      <a:pt x="1126" y="2117"/>
                      <a:pt x="1323" y="2117"/>
                    </a:cubicBezTo>
                    <a:cubicBezTo>
                      <a:pt x="1447" y="2117"/>
                      <a:pt x="1570" y="2084"/>
                      <a:pt x="1677" y="2002"/>
                    </a:cubicBezTo>
                    <a:cubicBezTo>
                      <a:pt x="1948" y="1805"/>
                      <a:pt x="2014" y="1418"/>
                      <a:pt x="1816" y="1147"/>
                    </a:cubicBezTo>
                    <a:lnTo>
                      <a:pt x="1134" y="186"/>
                    </a:lnTo>
                    <a:cubicBezTo>
                      <a:pt x="1134" y="186"/>
                      <a:pt x="1126" y="169"/>
                      <a:pt x="1126" y="169"/>
                    </a:cubicBezTo>
                    <a:cubicBezTo>
                      <a:pt x="1118" y="169"/>
                      <a:pt x="1118" y="161"/>
                      <a:pt x="1110" y="153"/>
                    </a:cubicBezTo>
                    <a:cubicBezTo>
                      <a:pt x="996" y="53"/>
                      <a:pt x="849" y="0"/>
                      <a:pt x="7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6"/>
              <p:cNvSpPr/>
              <p:nvPr/>
            </p:nvSpPr>
            <p:spPr>
              <a:xfrm>
                <a:off x="4473575" y="4164025"/>
                <a:ext cx="53650" cy="59700"/>
              </a:xfrm>
              <a:custGeom>
                <a:rect b="b" l="l" r="r" t="t"/>
                <a:pathLst>
                  <a:path extrusionOk="0" h="2388" w="2146">
                    <a:moveTo>
                      <a:pt x="632" y="1"/>
                    </a:moveTo>
                    <a:cubicBezTo>
                      <a:pt x="515" y="1"/>
                      <a:pt x="398" y="34"/>
                      <a:pt x="296" y="103"/>
                    </a:cubicBezTo>
                    <a:cubicBezTo>
                      <a:pt x="157" y="193"/>
                      <a:pt x="66" y="333"/>
                      <a:pt x="33" y="497"/>
                    </a:cubicBezTo>
                    <a:cubicBezTo>
                      <a:pt x="1" y="654"/>
                      <a:pt x="33" y="818"/>
                      <a:pt x="124" y="949"/>
                    </a:cubicBezTo>
                    <a:lnTo>
                      <a:pt x="337" y="1278"/>
                    </a:lnTo>
                    <a:cubicBezTo>
                      <a:pt x="353" y="1304"/>
                      <a:pt x="385" y="1320"/>
                      <a:pt x="417" y="1320"/>
                    </a:cubicBezTo>
                    <a:cubicBezTo>
                      <a:pt x="435" y="1320"/>
                      <a:pt x="454" y="1315"/>
                      <a:pt x="469" y="1303"/>
                    </a:cubicBezTo>
                    <a:cubicBezTo>
                      <a:pt x="518" y="1278"/>
                      <a:pt x="535" y="1212"/>
                      <a:pt x="502" y="1171"/>
                    </a:cubicBezTo>
                    <a:lnTo>
                      <a:pt x="288" y="843"/>
                    </a:lnTo>
                    <a:cubicBezTo>
                      <a:pt x="222" y="752"/>
                      <a:pt x="206" y="645"/>
                      <a:pt x="222" y="530"/>
                    </a:cubicBezTo>
                    <a:cubicBezTo>
                      <a:pt x="247" y="423"/>
                      <a:pt x="313" y="333"/>
                      <a:pt x="403" y="267"/>
                    </a:cubicBezTo>
                    <a:cubicBezTo>
                      <a:pt x="470" y="223"/>
                      <a:pt x="547" y="202"/>
                      <a:pt x="624" y="202"/>
                    </a:cubicBezTo>
                    <a:cubicBezTo>
                      <a:pt x="745" y="202"/>
                      <a:pt x="865" y="254"/>
                      <a:pt x="946" y="349"/>
                    </a:cubicBezTo>
                    <a:cubicBezTo>
                      <a:pt x="954" y="349"/>
                      <a:pt x="962" y="366"/>
                      <a:pt x="962" y="366"/>
                    </a:cubicBezTo>
                    <a:lnTo>
                      <a:pt x="1784" y="1533"/>
                    </a:lnTo>
                    <a:cubicBezTo>
                      <a:pt x="1915" y="1714"/>
                      <a:pt x="1874" y="1977"/>
                      <a:pt x="1693" y="2108"/>
                    </a:cubicBezTo>
                    <a:cubicBezTo>
                      <a:pt x="1619" y="2160"/>
                      <a:pt x="1534" y="2185"/>
                      <a:pt x="1449" y="2185"/>
                    </a:cubicBezTo>
                    <a:cubicBezTo>
                      <a:pt x="1318" y="2185"/>
                      <a:pt x="1190" y="2124"/>
                      <a:pt x="1110" y="2009"/>
                    </a:cubicBezTo>
                    <a:lnTo>
                      <a:pt x="913" y="1747"/>
                    </a:lnTo>
                    <a:cubicBezTo>
                      <a:pt x="898" y="1717"/>
                      <a:pt x="868" y="1702"/>
                      <a:pt x="838" y="1702"/>
                    </a:cubicBezTo>
                    <a:cubicBezTo>
                      <a:pt x="818" y="1702"/>
                      <a:pt x="798" y="1709"/>
                      <a:pt x="781" y="1722"/>
                    </a:cubicBezTo>
                    <a:cubicBezTo>
                      <a:pt x="732" y="1755"/>
                      <a:pt x="724" y="1812"/>
                      <a:pt x="757" y="1862"/>
                    </a:cubicBezTo>
                    <a:lnTo>
                      <a:pt x="946" y="2125"/>
                    </a:lnTo>
                    <a:cubicBezTo>
                      <a:pt x="1069" y="2297"/>
                      <a:pt x="1258" y="2388"/>
                      <a:pt x="1455" y="2388"/>
                    </a:cubicBezTo>
                    <a:lnTo>
                      <a:pt x="1455" y="2379"/>
                    </a:lnTo>
                    <a:cubicBezTo>
                      <a:pt x="1578" y="2379"/>
                      <a:pt x="1702" y="2346"/>
                      <a:pt x="1808" y="2272"/>
                    </a:cubicBezTo>
                    <a:cubicBezTo>
                      <a:pt x="2080" y="2067"/>
                      <a:pt x="2145" y="1681"/>
                      <a:pt x="1948" y="1410"/>
                    </a:cubicBezTo>
                    <a:lnTo>
                      <a:pt x="1143" y="276"/>
                    </a:lnTo>
                    <a:cubicBezTo>
                      <a:pt x="1143" y="276"/>
                      <a:pt x="1143" y="267"/>
                      <a:pt x="1143" y="267"/>
                    </a:cubicBezTo>
                    <a:cubicBezTo>
                      <a:pt x="1135" y="259"/>
                      <a:pt x="1126" y="243"/>
                      <a:pt x="1110" y="226"/>
                    </a:cubicBezTo>
                    <a:cubicBezTo>
                      <a:pt x="986" y="78"/>
                      <a:pt x="809" y="1"/>
                      <a:pt x="6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6"/>
              <p:cNvSpPr/>
              <p:nvPr/>
            </p:nvSpPr>
            <p:spPr>
              <a:xfrm>
                <a:off x="4458175" y="4187525"/>
                <a:ext cx="50775" cy="55300"/>
              </a:xfrm>
              <a:custGeom>
                <a:rect b="b" l="l" r="r" t="t"/>
                <a:pathLst>
                  <a:path extrusionOk="0" h="2212" w="2031">
                    <a:moveTo>
                      <a:pt x="633" y="198"/>
                    </a:moveTo>
                    <a:cubicBezTo>
                      <a:pt x="666" y="198"/>
                      <a:pt x="691" y="198"/>
                      <a:pt x="723" y="207"/>
                    </a:cubicBezTo>
                    <a:cubicBezTo>
                      <a:pt x="830" y="231"/>
                      <a:pt x="921" y="289"/>
                      <a:pt x="978" y="379"/>
                    </a:cubicBezTo>
                    <a:cubicBezTo>
                      <a:pt x="986" y="396"/>
                      <a:pt x="995" y="404"/>
                      <a:pt x="1011" y="412"/>
                    </a:cubicBezTo>
                    <a:lnTo>
                      <a:pt x="1677" y="1349"/>
                    </a:lnTo>
                    <a:cubicBezTo>
                      <a:pt x="1808" y="1538"/>
                      <a:pt x="1759" y="1801"/>
                      <a:pt x="1578" y="1941"/>
                    </a:cubicBezTo>
                    <a:cubicBezTo>
                      <a:pt x="1506" y="1991"/>
                      <a:pt x="1424" y="2014"/>
                      <a:pt x="1342" y="2014"/>
                    </a:cubicBezTo>
                    <a:cubicBezTo>
                      <a:pt x="1208" y="2014"/>
                      <a:pt x="1076" y="1951"/>
                      <a:pt x="995" y="1834"/>
                    </a:cubicBezTo>
                    <a:lnTo>
                      <a:pt x="395" y="996"/>
                    </a:lnTo>
                    <a:lnTo>
                      <a:pt x="288" y="839"/>
                    </a:lnTo>
                    <a:cubicBezTo>
                      <a:pt x="222" y="749"/>
                      <a:pt x="206" y="634"/>
                      <a:pt x="230" y="527"/>
                    </a:cubicBezTo>
                    <a:cubicBezTo>
                      <a:pt x="247" y="420"/>
                      <a:pt x="313" y="330"/>
                      <a:pt x="403" y="264"/>
                    </a:cubicBezTo>
                    <a:cubicBezTo>
                      <a:pt x="477" y="223"/>
                      <a:pt x="551" y="198"/>
                      <a:pt x="633" y="198"/>
                    </a:cubicBezTo>
                    <a:close/>
                    <a:moveTo>
                      <a:pt x="624" y="0"/>
                    </a:moveTo>
                    <a:cubicBezTo>
                      <a:pt x="508" y="0"/>
                      <a:pt x="396" y="35"/>
                      <a:pt x="296" y="100"/>
                    </a:cubicBezTo>
                    <a:cubicBezTo>
                      <a:pt x="165" y="190"/>
                      <a:pt x="66" y="330"/>
                      <a:pt x="33" y="486"/>
                    </a:cubicBezTo>
                    <a:cubicBezTo>
                      <a:pt x="0" y="650"/>
                      <a:pt x="25" y="815"/>
                      <a:pt x="115" y="954"/>
                    </a:cubicBezTo>
                    <a:lnTo>
                      <a:pt x="830" y="1949"/>
                    </a:lnTo>
                    <a:cubicBezTo>
                      <a:pt x="953" y="2121"/>
                      <a:pt x="1143" y="2212"/>
                      <a:pt x="1340" y="2212"/>
                    </a:cubicBezTo>
                    <a:cubicBezTo>
                      <a:pt x="1463" y="2212"/>
                      <a:pt x="1586" y="2179"/>
                      <a:pt x="1693" y="2097"/>
                    </a:cubicBezTo>
                    <a:cubicBezTo>
                      <a:pt x="1964" y="1899"/>
                      <a:pt x="2030" y="1513"/>
                      <a:pt x="1833" y="1234"/>
                    </a:cubicBezTo>
                    <a:lnTo>
                      <a:pt x="1668" y="1004"/>
                    </a:lnTo>
                    <a:lnTo>
                      <a:pt x="1118" y="231"/>
                    </a:lnTo>
                    <a:cubicBezTo>
                      <a:pt x="1110" y="215"/>
                      <a:pt x="1101" y="207"/>
                      <a:pt x="1085" y="198"/>
                    </a:cubicBezTo>
                    <a:cubicBezTo>
                      <a:pt x="1003" y="108"/>
                      <a:pt x="888" y="42"/>
                      <a:pt x="764" y="18"/>
                    </a:cubicBezTo>
                    <a:cubicBezTo>
                      <a:pt x="717" y="6"/>
                      <a:pt x="670"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6"/>
              <p:cNvSpPr/>
              <p:nvPr/>
            </p:nvSpPr>
            <p:spPr>
              <a:xfrm>
                <a:off x="4479125" y="4189100"/>
                <a:ext cx="7000" cy="6900"/>
              </a:xfrm>
              <a:custGeom>
                <a:rect b="b" l="l" r="r" t="t"/>
                <a:pathLst>
                  <a:path extrusionOk="0" h="276" w="280">
                    <a:moveTo>
                      <a:pt x="110" y="0"/>
                    </a:moveTo>
                    <a:cubicBezTo>
                      <a:pt x="88" y="0"/>
                      <a:pt x="67" y="7"/>
                      <a:pt x="50" y="20"/>
                    </a:cubicBezTo>
                    <a:cubicBezTo>
                      <a:pt x="9" y="53"/>
                      <a:pt x="0" y="111"/>
                      <a:pt x="33" y="152"/>
                    </a:cubicBezTo>
                    <a:lnTo>
                      <a:pt x="91" y="242"/>
                    </a:lnTo>
                    <a:cubicBezTo>
                      <a:pt x="107" y="267"/>
                      <a:pt x="140" y="275"/>
                      <a:pt x="173" y="275"/>
                    </a:cubicBezTo>
                    <a:cubicBezTo>
                      <a:pt x="189" y="275"/>
                      <a:pt x="214" y="275"/>
                      <a:pt x="231" y="259"/>
                    </a:cubicBezTo>
                    <a:cubicBezTo>
                      <a:pt x="272" y="226"/>
                      <a:pt x="280" y="168"/>
                      <a:pt x="247" y="119"/>
                    </a:cubicBezTo>
                    <a:lnTo>
                      <a:pt x="189" y="37"/>
                    </a:lnTo>
                    <a:cubicBezTo>
                      <a:pt x="170" y="13"/>
                      <a:pt x="140"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6"/>
              <p:cNvSpPr/>
              <p:nvPr/>
            </p:nvSpPr>
            <p:spPr>
              <a:xfrm>
                <a:off x="4465575" y="4215600"/>
                <a:ext cx="8425" cy="8950"/>
              </a:xfrm>
              <a:custGeom>
                <a:rect b="b" l="l" r="r" t="t"/>
                <a:pathLst>
                  <a:path extrusionOk="0" h="358" w="337">
                    <a:moveTo>
                      <a:pt x="113" y="0"/>
                    </a:moveTo>
                    <a:cubicBezTo>
                      <a:pt x="92" y="0"/>
                      <a:pt x="70" y="7"/>
                      <a:pt x="49" y="20"/>
                    </a:cubicBezTo>
                    <a:cubicBezTo>
                      <a:pt x="8" y="45"/>
                      <a:pt x="0" y="111"/>
                      <a:pt x="25" y="152"/>
                    </a:cubicBezTo>
                    <a:lnTo>
                      <a:pt x="148" y="316"/>
                    </a:lnTo>
                    <a:cubicBezTo>
                      <a:pt x="164" y="349"/>
                      <a:pt x="197" y="357"/>
                      <a:pt x="222" y="357"/>
                    </a:cubicBezTo>
                    <a:cubicBezTo>
                      <a:pt x="247" y="357"/>
                      <a:pt x="263" y="357"/>
                      <a:pt x="279" y="341"/>
                    </a:cubicBezTo>
                    <a:cubicBezTo>
                      <a:pt x="329" y="308"/>
                      <a:pt x="337" y="251"/>
                      <a:pt x="304" y="201"/>
                    </a:cubicBezTo>
                    <a:lnTo>
                      <a:pt x="189" y="37"/>
                    </a:lnTo>
                    <a:cubicBezTo>
                      <a:pt x="170" y="13"/>
                      <a:pt x="142" y="0"/>
                      <a:pt x="1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6"/>
              <p:cNvSpPr/>
              <p:nvPr/>
            </p:nvSpPr>
            <p:spPr>
              <a:xfrm>
                <a:off x="4523100" y="4192175"/>
                <a:ext cx="25900" cy="77150"/>
              </a:xfrm>
              <a:custGeom>
                <a:rect b="b" l="l" r="r" t="t"/>
                <a:pathLst>
                  <a:path extrusionOk="0" h="3086" w="1036">
                    <a:moveTo>
                      <a:pt x="929" y="0"/>
                    </a:moveTo>
                    <a:cubicBezTo>
                      <a:pt x="900" y="0"/>
                      <a:pt x="870" y="13"/>
                      <a:pt x="846" y="37"/>
                    </a:cubicBezTo>
                    <a:cubicBezTo>
                      <a:pt x="814" y="78"/>
                      <a:pt x="0" y="1072"/>
                      <a:pt x="477" y="3012"/>
                    </a:cubicBezTo>
                    <a:cubicBezTo>
                      <a:pt x="485" y="3061"/>
                      <a:pt x="526" y="3086"/>
                      <a:pt x="567" y="3086"/>
                    </a:cubicBezTo>
                    <a:lnTo>
                      <a:pt x="592" y="3086"/>
                    </a:lnTo>
                    <a:cubicBezTo>
                      <a:pt x="649" y="3069"/>
                      <a:pt x="682" y="3020"/>
                      <a:pt x="666" y="2963"/>
                    </a:cubicBezTo>
                    <a:cubicBezTo>
                      <a:pt x="214" y="1130"/>
                      <a:pt x="994" y="177"/>
                      <a:pt x="1003" y="160"/>
                    </a:cubicBezTo>
                    <a:cubicBezTo>
                      <a:pt x="1036" y="119"/>
                      <a:pt x="1036" y="62"/>
                      <a:pt x="986" y="21"/>
                    </a:cubicBezTo>
                    <a:cubicBezTo>
                      <a:pt x="969" y="7"/>
                      <a:pt x="949" y="0"/>
                      <a:pt x="9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6"/>
              <p:cNvSpPr/>
              <p:nvPr/>
            </p:nvSpPr>
            <p:spPr>
              <a:xfrm>
                <a:off x="4491450" y="4227400"/>
                <a:ext cx="948350" cy="482625"/>
              </a:xfrm>
              <a:custGeom>
                <a:rect b="b" l="l" r="r" t="t"/>
                <a:pathLst>
                  <a:path extrusionOk="0" h="19305" w="37934">
                    <a:moveTo>
                      <a:pt x="24383" y="0"/>
                    </a:moveTo>
                    <a:cubicBezTo>
                      <a:pt x="24325" y="0"/>
                      <a:pt x="24284" y="42"/>
                      <a:pt x="24284" y="99"/>
                    </a:cubicBezTo>
                    <a:cubicBezTo>
                      <a:pt x="24284" y="157"/>
                      <a:pt x="24325" y="198"/>
                      <a:pt x="24383" y="198"/>
                    </a:cubicBezTo>
                    <a:lnTo>
                      <a:pt x="24744" y="198"/>
                    </a:lnTo>
                    <a:cubicBezTo>
                      <a:pt x="26692" y="198"/>
                      <a:pt x="28483" y="1340"/>
                      <a:pt x="29305" y="3107"/>
                    </a:cubicBezTo>
                    <a:cubicBezTo>
                      <a:pt x="29313" y="3115"/>
                      <a:pt x="29322" y="3131"/>
                      <a:pt x="29338" y="3140"/>
                    </a:cubicBezTo>
                    <a:lnTo>
                      <a:pt x="37671" y="19107"/>
                    </a:lnTo>
                    <a:lnTo>
                      <a:pt x="31343" y="19107"/>
                    </a:lnTo>
                    <a:lnTo>
                      <a:pt x="28171" y="13026"/>
                    </a:lnTo>
                    <a:cubicBezTo>
                      <a:pt x="28153" y="12989"/>
                      <a:pt x="28116" y="12970"/>
                      <a:pt x="28081" y="12970"/>
                    </a:cubicBezTo>
                    <a:cubicBezTo>
                      <a:pt x="28070" y="12970"/>
                      <a:pt x="28058" y="12972"/>
                      <a:pt x="28048" y="12976"/>
                    </a:cubicBezTo>
                    <a:cubicBezTo>
                      <a:pt x="27999" y="12993"/>
                      <a:pt x="27974" y="13042"/>
                      <a:pt x="27982" y="13091"/>
                    </a:cubicBezTo>
                    <a:lnTo>
                      <a:pt x="29387" y="19107"/>
                    </a:lnTo>
                    <a:lnTo>
                      <a:pt x="12681" y="19107"/>
                    </a:lnTo>
                    <a:lnTo>
                      <a:pt x="13724" y="11127"/>
                    </a:lnTo>
                    <a:cubicBezTo>
                      <a:pt x="13732" y="11078"/>
                      <a:pt x="13708" y="11037"/>
                      <a:pt x="13659" y="11021"/>
                    </a:cubicBezTo>
                    <a:cubicBezTo>
                      <a:pt x="13648" y="11016"/>
                      <a:pt x="13636" y="11014"/>
                      <a:pt x="13624" y="11014"/>
                    </a:cubicBezTo>
                    <a:cubicBezTo>
                      <a:pt x="13593" y="11014"/>
                      <a:pt x="13562" y="11029"/>
                      <a:pt x="13543" y="11053"/>
                    </a:cubicBezTo>
                    <a:lnTo>
                      <a:pt x="11341" y="14102"/>
                    </a:lnTo>
                    <a:cubicBezTo>
                      <a:pt x="11127" y="14398"/>
                      <a:pt x="10856" y="14645"/>
                      <a:pt x="10544" y="14842"/>
                    </a:cubicBezTo>
                    <a:cubicBezTo>
                      <a:pt x="10100" y="15113"/>
                      <a:pt x="9591" y="15253"/>
                      <a:pt x="9073" y="15253"/>
                    </a:cubicBezTo>
                    <a:lnTo>
                      <a:pt x="8991" y="15253"/>
                    </a:lnTo>
                    <a:cubicBezTo>
                      <a:pt x="8054" y="15228"/>
                      <a:pt x="7199" y="14743"/>
                      <a:pt x="6706" y="13963"/>
                    </a:cubicBezTo>
                    <a:lnTo>
                      <a:pt x="247" y="3863"/>
                    </a:lnTo>
                    <a:lnTo>
                      <a:pt x="4981" y="839"/>
                    </a:lnTo>
                    <a:lnTo>
                      <a:pt x="9139" y="7339"/>
                    </a:lnTo>
                    <a:cubicBezTo>
                      <a:pt x="9155" y="7364"/>
                      <a:pt x="9188" y="7388"/>
                      <a:pt x="9221" y="7388"/>
                    </a:cubicBezTo>
                    <a:cubicBezTo>
                      <a:pt x="9254" y="7388"/>
                      <a:pt x="9287" y="7372"/>
                      <a:pt x="9303" y="7347"/>
                    </a:cubicBezTo>
                    <a:lnTo>
                      <a:pt x="13059" y="2178"/>
                    </a:lnTo>
                    <a:cubicBezTo>
                      <a:pt x="13075" y="2170"/>
                      <a:pt x="13083" y="2162"/>
                      <a:pt x="13091" y="2153"/>
                    </a:cubicBezTo>
                    <a:cubicBezTo>
                      <a:pt x="13905" y="1011"/>
                      <a:pt x="15228" y="337"/>
                      <a:pt x="16633" y="337"/>
                    </a:cubicBezTo>
                    <a:lnTo>
                      <a:pt x="17866" y="337"/>
                    </a:lnTo>
                    <a:cubicBezTo>
                      <a:pt x="17924" y="337"/>
                      <a:pt x="17973" y="288"/>
                      <a:pt x="17973" y="231"/>
                    </a:cubicBezTo>
                    <a:cubicBezTo>
                      <a:pt x="17973" y="181"/>
                      <a:pt x="17924" y="132"/>
                      <a:pt x="17866" y="132"/>
                    </a:cubicBezTo>
                    <a:lnTo>
                      <a:pt x="16633" y="132"/>
                    </a:lnTo>
                    <a:cubicBezTo>
                      <a:pt x="15179" y="132"/>
                      <a:pt x="13806" y="830"/>
                      <a:pt x="12952" y="2006"/>
                    </a:cubicBezTo>
                    <a:cubicBezTo>
                      <a:pt x="12944" y="2014"/>
                      <a:pt x="12927" y="2022"/>
                      <a:pt x="12919" y="2030"/>
                    </a:cubicBezTo>
                    <a:lnTo>
                      <a:pt x="9229" y="7109"/>
                    </a:lnTo>
                    <a:lnTo>
                      <a:pt x="5432" y="1184"/>
                    </a:lnTo>
                    <a:lnTo>
                      <a:pt x="5087" y="641"/>
                    </a:lnTo>
                    <a:cubicBezTo>
                      <a:pt x="5079" y="617"/>
                      <a:pt x="5054" y="609"/>
                      <a:pt x="5030" y="600"/>
                    </a:cubicBezTo>
                    <a:cubicBezTo>
                      <a:pt x="5023" y="598"/>
                      <a:pt x="5016" y="597"/>
                      <a:pt x="5009" y="597"/>
                    </a:cubicBezTo>
                    <a:cubicBezTo>
                      <a:pt x="4989" y="597"/>
                      <a:pt x="4968" y="605"/>
                      <a:pt x="4956" y="617"/>
                    </a:cubicBezTo>
                    <a:lnTo>
                      <a:pt x="798" y="3279"/>
                    </a:lnTo>
                    <a:lnTo>
                      <a:pt x="50" y="3748"/>
                    </a:lnTo>
                    <a:cubicBezTo>
                      <a:pt x="33" y="3764"/>
                      <a:pt x="17" y="3781"/>
                      <a:pt x="9" y="3813"/>
                    </a:cubicBezTo>
                    <a:cubicBezTo>
                      <a:pt x="1" y="3838"/>
                      <a:pt x="9" y="3863"/>
                      <a:pt x="25" y="3887"/>
                    </a:cubicBezTo>
                    <a:lnTo>
                      <a:pt x="6534" y="14061"/>
                    </a:lnTo>
                    <a:cubicBezTo>
                      <a:pt x="7068" y="14899"/>
                      <a:pt x="7980" y="15425"/>
                      <a:pt x="8983" y="15450"/>
                    </a:cubicBezTo>
                    <a:lnTo>
                      <a:pt x="9073" y="15450"/>
                    </a:lnTo>
                    <a:cubicBezTo>
                      <a:pt x="9632" y="15450"/>
                      <a:pt x="10174" y="15294"/>
                      <a:pt x="10643" y="15006"/>
                    </a:cubicBezTo>
                    <a:cubicBezTo>
                      <a:pt x="10980" y="14801"/>
                      <a:pt x="11267" y="14538"/>
                      <a:pt x="11505" y="14217"/>
                    </a:cubicBezTo>
                    <a:lnTo>
                      <a:pt x="13478" y="11489"/>
                    </a:lnTo>
                    <a:lnTo>
                      <a:pt x="12467" y="19189"/>
                    </a:lnTo>
                    <a:cubicBezTo>
                      <a:pt x="12467" y="19214"/>
                      <a:pt x="12475" y="19247"/>
                      <a:pt x="12492" y="19263"/>
                    </a:cubicBezTo>
                    <a:cubicBezTo>
                      <a:pt x="12508" y="19288"/>
                      <a:pt x="12541" y="19304"/>
                      <a:pt x="12566" y="19304"/>
                    </a:cubicBezTo>
                    <a:lnTo>
                      <a:pt x="29511" y="19304"/>
                    </a:lnTo>
                    <a:cubicBezTo>
                      <a:pt x="29544" y="19304"/>
                      <a:pt x="29568" y="19288"/>
                      <a:pt x="29585" y="19263"/>
                    </a:cubicBezTo>
                    <a:cubicBezTo>
                      <a:pt x="29609" y="19238"/>
                      <a:pt x="29609" y="19205"/>
                      <a:pt x="29609" y="19181"/>
                    </a:cubicBezTo>
                    <a:lnTo>
                      <a:pt x="28352" y="13806"/>
                    </a:lnTo>
                    <a:lnTo>
                      <a:pt x="28352" y="13806"/>
                    </a:lnTo>
                    <a:lnTo>
                      <a:pt x="31195" y="19247"/>
                    </a:lnTo>
                    <a:cubicBezTo>
                      <a:pt x="31212" y="19279"/>
                      <a:pt x="31245" y="19304"/>
                      <a:pt x="31286" y="19304"/>
                    </a:cubicBezTo>
                    <a:lnTo>
                      <a:pt x="37835" y="19304"/>
                    </a:lnTo>
                    <a:cubicBezTo>
                      <a:pt x="37868" y="19304"/>
                      <a:pt x="37901" y="19288"/>
                      <a:pt x="37918" y="19255"/>
                    </a:cubicBezTo>
                    <a:cubicBezTo>
                      <a:pt x="37934" y="19230"/>
                      <a:pt x="37934" y="19189"/>
                      <a:pt x="37918" y="19156"/>
                    </a:cubicBezTo>
                    <a:lnTo>
                      <a:pt x="29494" y="3008"/>
                    </a:lnTo>
                    <a:cubicBezTo>
                      <a:pt x="29486" y="3000"/>
                      <a:pt x="29478" y="2992"/>
                      <a:pt x="29461" y="2983"/>
                    </a:cubicBezTo>
                    <a:cubicBezTo>
                      <a:pt x="28607" y="1167"/>
                      <a:pt x="26758" y="0"/>
                      <a:pt x="247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6"/>
              <p:cNvSpPr/>
              <p:nvPr/>
            </p:nvSpPr>
            <p:spPr>
              <a:xfrm>
                <a:off x="4946300" y="4149075"/>
                <a:ext cx="141175" cy="95800"/>
              </a:xfrm>
              <a:custGeom>
                <a:rect b="b" l="l" r="r" t="t"/>
                <a:pathLst>
                  <a:path extrusionOk="0" h="3832" w="5647">
                    <a:moveTo>
                      <a:pt x="5332" y="1"/>
                    </a:moveTo>
                    <a:cubicBezTo>
                      <a:pt x="5291" y="1"/>
                      <a:pt x="5258" y="24"/>
                      <a:pt x="5244" y="60"/>
                    </a:cubicBezTo>
                    <a:cubicBezTo>
                      <a:pt x="4948" y="775"/>
                      <a:pt x="4447" y="1383"/>
                      <a:pt x="3814" y="1819"/>
                    </a:cubicBezTo>
                    <a:cubicBezTo>
                      <a:pt x="3206" y="2238"/>
                      <a:pt x="2499" y="2476"/>
                      <a:pt x="1768" y="2501"/>
                    </a:cubicBezTo>
                    <a:lnTo>
                      <a:pt x="1595" y="2509"/>
                    </a:lnTo>
                    <a:cubicBezTo>
                      <a:pt x="1127" y="2509"/>
                      <a:pt x="666" y="2427"/>
                      <a:pt x="239" y="2262"/>
                    </a:cubicBezTo>
                    <a:cubicBezTo>
                      <a:pt x="227" y="2256"/>
                      <a:pt x="214" y="2253"/>
                      <a:pt x="202" y="2253"/>
                    </a:cubicBezTo>
                    <a:cubicBezTo>
                      <a:pt x="182" y="2253"/>
                      <a:pt x="164" y="2260"/>
                      <a:pt x="149" y="2271"/>
                    </a:cubicBezTo>
                    <a:cubicBezTo>
                      <a:pt x="124" y="2287"/>
                      <a:pt x="108" y="2312"/>
                      <a:pt x="99" y="2345"/>
                    </a:cubicBezTo>
                    <a:lnTo>
                      <a:pt x="1" y="3725"/>
                    </a:lnTo>
                    <a:cubicBezTo>
                      <a:pt x="1" y="3774"/>
                      <a:pt x="42" y="3824"/>
                      <a:pt x="99" y="3832"/>
                    </a:cubicBezTo>
                    <a:lnTo>
                      <a:pt x="108" y="3832"/>
                    </a:lnTo>
                    <a:cubicBezTo>
                      <a:pt x="157" y="3832"/>
                      <a:pt x="198" y="3791"/>
                      <a:pt x="206" y="3742"/>
                    </a:cubicBezTo>
                    <a:lnTo>
                      <a:pt x="288" y="2492"/>
                    </a:lnTo>
                    <a:cubicBezTo>
                      <a:pt x="707" y="2632"/>
                      <a:pt x="1143" y="2706"/>
                      <a:pt x="1603" y="2706"/>
                    </a:cubicBezTo>
                    <a:lnTo>
                      <a:pt x="1776" y="2698"/>
                    </a:lnTo>
                    <a:cubicBezTo>
                      <a:pt x="2540" y="2673"/>
                      <a:pt x="3280" y="2427"/>
                      <a:pt x="3921" y="1983"/>
                    </a:cubicBezTo>
                    <a:cubicBezTo>
                      <a:pt x="4488" y="1597"/>
                      <a:pt x="4948" y="1087"/>
                      <a:pt x="5268" y="479"/>
                    </a:cubicBezTo>
                    <a:lnTo>
                      <a:pt x="5441" y="2747"/>
                    </a:lnTo>
                    <a:cubicBezTo>
                      <a:pt x="5448" y="2800"/>
                      <a:pt x="5490" y="2839"/>
                      <a:pt x="5535" y="2839"/>
                    </a:cubicBezTo>
                    <a:cubicBezTo>
                      <a:pt x="5539" y="2839"/>
                      <a:pt x="5544" y="2838"/>
                      <a:pt x="5548" y="2838"/>
                    </a:cubicBezTo>
                    <a:cubicBezTo>
                      <a:pt x="5605" y="2838"/>
                      <a:pt x="5646" y="2788"/>
                      <a:pt x="5638" y="2731"/>
                    </a:cubicBezTo>
                    <a:lnTo>
                      <a:pt x="5433" y="93"/>
                    </a:lnTo>
                    <a:cubicBezTo>
                      <a:pt x="5433" y="44"/>
                      <a:pt x="5392" y="2"/>
                      <a:pt x="5351" y="2"/>
                    </a:cubicBezTo>
                    <a:cubicBezTo>
                      <a:pt x="5344" y="1"/>
                      <a:pt x="5338" y="1"/>
                      <a:pt x="53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
              <p:cNvSpPr/>
              <p:nvPr/>
            </p:nvSpPr>
            <p:spPr>
              <a:xfrm>
                <a:off x="4946100" y="4227375"/>
                <a:ext cx="142600" cy="52225"/>
              </a:xfrm>
              <a:custGeom>
                <a:rect b="b" l="l" r="r" t="t"/>
                <a:pathLst>
                  <a:path extrusionOk="0" h="2089" w="5704">
                    <a:moveTo>
                      <a:pt x="5592" y="1"/>
                    </a:moveTo>
                    <a:cubicBezTo>
                      <a:pt x="5559" y="1"/>
                      <a:pt x="5528" y="19"/>
                      <a:pt x="5506" y="51"/>
                    </a:cubicBezTo>
                    <a:cubicBezTo>
                      <a:pt x="5498" y="67"/>
                      <a:pt x="4315" y="1892"/>
                      <a:pt x="2523" y="1892"/>
                    </a:cubicBezTo>
                    <a:cubicBezTo>
                      <a:pt x="732" y="1892"/>
                      <a:pt x="222" y="618"/>
                      <a:pt x="206" y="568"/>
                    </a:cubicBezTo>
                    <a:cubicBezTo>
                      <a:pt x="187" y="531"/>
                      <a:pt x="149" y="503"/>
                      <a:pt x="110" y="503"/>
                    </a:cubicBezTo>
                    <a:cubicBezTo>
                      <a:pt x="98" y="503"/>
                      <a:pt x="86" y="505"/>
                      <a:pt x="75" y="511"/>
                    </a:cubicBezTo>
                    <a:cubicBezTo>
                      <a:pt x="25" y="527"/>
                      <a:pt x="1" y="585"/>
                      <a:pt x="17" y="634"/>
                    </a:cubicBezTo>
                    <a:cubicBezTo>
                      <a:pt x="25" y="651"/>
                      <a:pt x="592" y="2089"/>
                      <a:pt x="2523" y="2089"/>
                    </a:cubicBezTo>
                    <a:cubicBezTo>
                      <a:pt x="4446" y="2089"/>
                      <a:pt x="5630" y="232"/>
                      <a:pt x="5679" y="149"/>
                    </a:cubicBezTo>
                    <a:cubicBezTo>
                      <a:pt x="5704" y="108"/>
                      <a:pt x="5687" y="43"/>
                      <a:pt x="5646" y="18"/>
                    </a:cubicBezTo>
                    <a:cubicBezTo>
                      <a:pt x="5629" y="6"/>
                      <a:pt x="5610" y="1"/>
                      <a:pt x="55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6"/>
              <p:cNvSpPr/>
              <p:nvPr/>
            </p:nvSpPr>
            <p:spPr>
              <a:xfrm>
                <a:off x="5118275" y="4400150"/>
                <a:ext cx="107875" cy="213725"/>
              </a:xfrm>
              <a:custGeom>
                <a:rect b="b" l="l" r="r" t="t"/>
                <a:pathLst>
                  <a:path extrusionOk="0" h="8549" w="4315">
                    <a:moveTo>
                      <a:pt x="106" y="0"/>
                    </a:moveTo>
                    <a:cubicBezTo>
                      <a:pt x="93" y="0"/>
                      <a:pt x="79" y="3"/>
                      <a:pt x="66" y="10"/>
                    </a:cubicBezTo>
                    <a:cubicBezTo>
                      <a:pt x="17" y="34"/>
                      <a:pt x="0" y="92"/>
                      <a:pt x="25" y="141"/>
                    </a:cubicBezTo>
                    <a:lnTo>
                      <a:pt x="4117" y="8491"/>
                    </a:lnTo>
                    <a:cubicBezTo>
                      <a:pt x="4134" y="8523"/>
                      <a:pt x="4167" y="8548"/>
                      <a:pt x="4208" y="8548"/>
                    </a:cubicBezTo>
                    <a:cubicBezTo>
                      <a:pt x="4216" y="8548"/>
                      <a:pt x="4232" y="8540"/>
                      <a:pt x="4249" y="8540"/>
                    </a:cubicBezTo>
                    <a:cubicBezTo>
                      <a:pt x="4298" y="8515"/>
                      <a:pt x="4314" y="8450"/>
                      <a:pt x="4290" y="8400"/>
                    </a:cubicBezTo>
                    <a:lnTo>
                      <a:pt x="197" y="59"/>
                    </a:lnTo>
                    <a:cubicBezTo>
                      <a:pt x="179" y="23"/>
                      <a:pt x="144" y="0"/>
                      <a:pt x="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6"/>
              <p:cNvSpPr/>
              <p:nvPr/>
            </p:nvSpPr>
            <p:spPr>
              <a:xfrm>
                <a:off x="4829625" y="4324975"/>
                <a:ext cx="4950" cy="182675"/>
              </a:xfrm>
              <a:custGeom>
                <a:rect b="b" l="l" r="r" t="t"/>
                <a:pathLst>
                  <a:path extrusionOk="0" h="7307" w="198">
                    <a:moveTo>
                      <a:pt x="99" y="1"/>
                    </a:moveTo>
                    <a:cubicBezTo>
                      <a:pt x="41" y="1"/>
                      <a:pt x="0" y="50"/>
                      <a:pt x="0" y="100"/>
                    </a:cubicBezTo>
                    <a:lnTo>
                      <a:pt x="0" y="7208"/>
                    </a:lnTo>
                    <a:cubicBezTo>
                      <a:pt x="0" y="7265"/>
                      <a:pt x="41" y="7307"/>
                      <a:pt x="99" y="7307"/>
                    </a:cubicBezTo>
                    <a:cubicBezTo>
                      <a:pt x="156" y="7307"/>
                      <a:pt x="197" y="7265"/>
                      <a:pt x="197" y="7208"/>
                    </a:cubicBezTo>
                    <a:lnTo>
                      <a:pt x="197" y="100"/>
                    </a:lnTo>
                    <a:cubicBezTo>
                      <a:pt x="197" y="50"/>
                      <a:pt x="156" y="1"/>
                      <a:pt x="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6"/>
              <p:cNvSpPr/>
              <p:nvPr/>
            </p:nvSpPr>
            <p:spPr>
              <a:xfrm>
                <a:off x="4946500" y="4215100"/>
                <a:ext cx="172200" cy="350075"/>
              </a:xfrm>
              <a:custGeom>
                <a:rect b="b" l="l" r="r" t="t"/>
                <a:pathLst>
                  <a:path extrusionOk="0" h="14003" w="6888">
                    <a:moveTo>
                      <a:pt x="5655" y="312"/>
                    </a:moveTo>
                    <a:lnTo>
                      <a:pt x="6090" y="640"/>
                    </a:lnTo>
                    <a:cubicBezTo>
                      <a:pt x="6148" y="1051"/>
                      <a:pt x="6649" y="4519"/>
                      <a:pt x="6041" y="7297"/>
                    </a:cubicBezTo>
                    <a:cubicBezTo>
                      <a:pt x="5992" y="7535"/>
                      <a:pt x="5934" y="7765"/>
                      <a:pt x="5869" y="7987"/>
                    </a:cubicBezTo>
                    <a:lnTo>
                      <a:pt x="4151" y="8940"/>
                    </a:lnTo>
                    <a:cubicBezTo>
                      <a:pt x="4118" y="8957"/>
                      <a:pt x="4102" y="8981"/>
                      <a:pt x="4093" y="9014"/>
                    </a:cubicBezTo>
                    <a:cubicBezTo>
                      <a:pt x="4093" y="9047"/>
                      <a:pt x="4110" y="9080"/>
                      <a:pt x="4135" y="9105"/>
                    </a:cubicBezTo>
                    <a:lnTo>
                      <a:pt x="5219" y="9992"/>
                    </a:lnTo>
                    <a:cubicBezTo>
                      <a:pt x="4718" y="10461"/>
                      <a:pt x="2253" y="12762"/>
                      <a:pt x="1406" y="13567"/>
                    </a:cubicBezTo>
                    <a:lnTo>
                      <a:pt x="5671" y="624"/>
                    </a:lnTo>
                    <a:cubicBezTo>
                      <a:pt x="5671" y="607"/>
                      <a:pt x="5671" y="591"/>
                      <a:pt x="5671" y="583"/>
                    </a:cubicBezTo>
                    <a:lnTo>
                      <a:pt x="5655" y="312"/>
                    </a:lnTo>
                    <a:close/>
                    <a:moveTo>
                      <a:pt x="5539" y="0"/>
                    </a:moveTo>
                    <a:cubicBezTo>
                      <a:pt x="5522" y="0"/>
                      <a:pt x="5505" y="5"/>
                      <a:pt x="5490" y="16"/>
                    </a:cubicBezTo>
                    <a:cubicBezTo>
                      <a:pt x="5449" y="32"/>
                      <a:pt x="5433" y="65"/>
                      <a:pt x="5433" y="106"/>
                    </a:cubicBezTo>
                    <a:lnTo>
                      <a:pt x="5474" y="575"/>
                    </a:lnTo>
                    <a:lnTo>
                      <a:pt x="1242" y="13411"/>
                    </a:lnTo>
                    <a:lnTo>
                      <a:pt x="198" y="1092"/>
                    </a:lnTo>
                    <a:lnTo>
                      <a:pt x="100" y="1092"/>
                    </a:lnTo>
                    <a:lnTo>
                      <a:pt x="1" y="1101"/>
                    </a:lnTo>
                    <a:lnTo>
                      <a:pt x="1086" y="13912"/>
                    </a:lnTo>
                    <a:cubicBezTo>
                      <a:pt x="1094" y="13961"/>
                      <a:pt x="1127" y="14003"/>
                      <a:pt x="1176" y="14003"/>
                    </a:cubicBezTo>
                    <a:lnTo>
                      <a:pt x="1184" y="14003"/>
                    </a:lnTo>
                    <a:cubicBezTo>
                      <a:pt x="1217" y="14003"/>
                      <a:pt x="1242" y="13994"/>
                      <a:pt x="1258" y="13970"/>
                    </a:cubicBezTo>
                    <a:cubicBezTo>
                      <a:pt x="1340" y="13887"/>
                      <a:pt x="4028" y="11381"/>
                      <a:pt x="5441" y="10058"/>
                    </a:cubicBezTo>
                    <a:cubicBezTo>
                      <a:pt x="5458" y="10042"/>
                      <a:pt x="5474" y="10009"/>
                      <a:pt x="5474" y="9984"/>
                    </a:cubicBezTo>
                    <a:cubicBezTo>
                      <a:pt x="5466" y="9951"/>
                      <a:pt x="5458" y="9926"/>
                      <a:pt x="5433" y="9910"/>
                    </a:cubicBezTo>
                    <a:lnTo>
                      <a:pt x="4373" y="9039"/>
                    </a:lnTo>
                    <a:lnTo>
                      <a:pt x="6000" y="8135"/>
                    </a:lnTo>
                    <a:cubicBezTo>
                      <a:pt x="6025" y="8127"/>
                      <a:pt x="6041" y="8102"/>
                      <a:pt x="6049" y="8077"/>
                    </a:cubicBezTo>
                    <a:cubicBezTo>
                      <a:pt x="6123" y="7847"/>
                      <a:pt x="6181" y="7601"/>
                      <a:pt x="6238" y="7338"/>
                    </a:cubicBezTo>
                    <a:cubicBezTo>
                      <a:pt x="6888" y="4363"/>
                      <a:pt x="6288" y="607"/>
                      <a:pt x="6279" y="566"/>
                    </a:cubicBezTo>
                    <a:cubicBezTo>
                      <a:pt x="6279" y="542"/>
                      <a:pt x="6263" y="525"/>
                      <a:pt x="6238" y="509"/>
                    </a:cubicBezTo>
                    <a:lnTo>
                      <a:pt x="5597" y="16"/>
                    </a:lnTo>
                    <a:cubicBezTo>
                      <a:pt x="5579" y="7"/>
                      <a:pt x="5559" y="0"/>
                      <a:pt x="5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6"/>
              <p:cNvSpPr/>
              <p:nvPr/>
            </p:nvSpPr>
            <p:spPr>
              <a:xfrm>
                <a:off x="4881375" y="4215050"/>
                <a:ext cx="97200" cy="494975"/>
              </a:xfrm>
              <a:custGeom>
                <a:rect b="b" l="l" r="r" t="t"/>
                <a:pathLst>
                  <a:path extrusionOk="0" h="19799" w="3888">
                    <a:moveTo>
                      <a:pt x="2702" y="0"/>
                    </a:moveTo>
                    <a:cubicBezTo>
                      <a:pt x="2669" y="0"/>
                      <a:pt x="2635" y="16"/>
                      <a:pt x="2614" y="42"/>
                    </a:cubicBezTo>
                    <a:lnTo>
                      <a:pt x="2195" y="667"/>
                    </a:lnTo>
                    <a:cubicBezTo>
                      <a:pt x="2047" y="815"/>
                      <a:pt x="1" y="2943"/>
                      <a:pt x="436" y="7356"/>
                    </a:cubicBezTo>
                    <a:cubicBezTo>
                      <a:pt x="436" y="7381"/>
                      <a:pt x="445" y="7406"/>
                      <a:pt x="469" y="7422"/>
                    </a:cubicBezTo>
                    <a:lnTo>
                      <a:pt x="1899" y="8704"/>
                    </a:lnTo>
                    <a:lnTo>
                      <a:pt x="987" y="9197"/>
                    </a:lnTo>
                    <a:cubicBezTo>
                      <a:pt x="971" y="9205"/>
                      <a:pt x="946" y="9230"/>
                      <a:pt x="946" y="9255"/>
                    </a:cubicBezTo>
                    <a:cubicBezTo>
                      <a:pt x="938" y="9279"/>
                      <a:pt x="938" y="9304"/>
                      <a:pt x="954" y="9329"/>
                    </a:cubicBezTo>
                    <a:lnTo>
                      <a:pt x="3691" y="13939"/>
                    </a:lnTo>
                    <a:lnTo>
                      <a:pt x="3691" y="19699"/>
                    </a:lnTo>
                    <a:cubicBezTo>
                      <a:pt x="3691" y="19749"/>
                      <a:pt x="3740" y="19798"/>
                      <a:pt x="3789" y="19798"/>
                    </a:cubicBezTo>
                    <a:cubicBezTo>
                      <a:pt x="3847" y="19798"/>
                      <a:pt x="3888" y="19749"/>
                      <a:pt x="3888" y="19691"/>
                    </a:cubicBezTo>
                    <a:lnTo>
                      <a:pt x="3888" y="13906"/>
                    </a:lnTo>
                    <a:cubicBezTo>
                      <a:pt x="3888" y="13889"/>
                      <a:pt x="3888" y="13873"/>
                      <a:pt x="3872" y="13857"/>
                    </a:cubicBezTo>
                    <a:lnTo>
                      <a:pt x="1176" y="9320"/>
                    </a:lnTo>
                    <a:lnTo>
                      <a:pt x="2113" y="8811"/>
                    </a:lnTo>
                    <a:cubicBezTo>
                      <a:pt x="2146" y="8794"/>
                      <a:pt x="2162" y="8770"/>
                      <a:pt x="2170" y="8737"/>
                    </a:cubicBezTo>
                    <a:cubicBezTo>
                      <a:pt x="2170" y="8704"/>
                      <a:pt x="2162" y="8671"/>
                      <a:pt x="2138" y="8647"/>
                    </a:cubicBezTo>
                    <a:lnTo>
                      <a:pt x="625" y="7299"/>
                    </a:lnTo>
                    <a:cubicBezTo>
                      <a:pt x="206" y="2869"/>
                      <a:pt x="2318" y="823"/>
                      <a:pt x="2343" y="798"/>
                    </a:cubicBezTo>
                    <a:cubicBezTo>
                      <a:pt x="2343" y="790"/>
                      <a:pt x="2351" y="790"/>
                      <a:pt x="2359" y="782"/>
                    </a:cubicBezTo>
                    <a:lnTo>
                      <a:pt x="2779" y="157"/>
                    </a:lnTo>
                    <a:cubicBezTo>
                      <a:pt x="2811" y="108"/>
                      <a:pt x="2803" y="51"/>
                      <a:pt x="2754" y="18"/>
                    </a:cubicBezTo>
                    <a:cubicBezTo>
                      <a:pt x="2739" y="6"/>
                      <a:pt x="2720" y="0"/>
                      <a:pt x="27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6"/>
              <p:cNvSpPr/>
              <p:nvPr/>
            </p:nvSpPr>
            <p:spPr>
              <a:xfrm>
                <a:off x="4720725" y="4406525"/>
                <a:ext cx="19550" cy="67425"/>
              </a:xfrm>
              <a:custGeom>
                <a:rect b="b" l="l" r="r" t="t"/>
                <a:pathLst>
                  <a:path extrusionOk="0" h="2697" w="782">
                    <a:moveTo>
                      <a:pt x="100" y="0"/>
                    </a:moveTo>
                    <a:cubicBezTo>
                      <a:pt x="94" y="0"/>
                      <a:pt x="89" y="1"/>
                      <a:pt x="83" y="1"/>
                    </a:cubicBezTo>
                    <a:cubicBezTo>
                      <a:pt x="33" y="18"/>
                      <a:pt x="1" y="67"/>
                      <a:pt x="9" y="125"/>
                    </a:cubicBezTo>
                    <a:cubicBezTo>
                      <a:pt x="107" y="544"/>
                      <a:pt x="198" y="963"/>
                      <a:pt x="296" y="1382"/>
                    </a:cubicBezTo>
                    <a:cubicBezTo>
                      <a:pt x="387" y="1793"/>
                      <a:pt x="477" y="2204"/>
                      <a:pt x="576" y="2623"/>
                    </a:cubicBezTo>
                    <a:cubicBezTo>
                      <a:pt x="584" y="2664"/>
                      <a:pt x="625" y="2697"/>
                      <a:pt x="674" y="2697"/>
                    </a:cubicBezTo>
                    <a:lnTo>
                      <a:pt x="691" y="2697"/>
                    </a:lnTo>
                    <a:cubicBezTo>
                      <a:pt x="748" y="2680"/>
                      <a:pt x="781" y="2631"/>
                      <a:pt x="773" y="2574"/>
                    </a:cubicBezTo>
                    <a:cubicBezTo>
                      <a:pt x="674" y="2163"/>
                      <a:pt x="584" y="1752"/>
                      <a:pt x="494" y="1341"/>
                    </a:cubicBezTo>
                    <a:cubicBezTo>
                      <a:pt x="395" y="922"/>
                      <a:pt x="305" y="503"/>
                      <a:pt x="206" y="84"/>
                    </a:cubicBezTo>
                    <a:cubicBezTo>
                      <a:pt x="191" y="32"/>
                      <a:pt x="150" y="0"/>
                      <a:pt x="1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6"/>
              <p:cNvSpPr/>
              <p:nvPr/>
            </p:nvSpPr>
            <p:spPr>
              <a:xfrm>
                <a:off x="4733250" y="4420450"/>
                <a:ext cx="22225" cy="34400"/>
              </a:xfrm>
              <a:custGeom>
                <a:rect b="b" l="l" r="r" t="t"/>
                <a:pathLst>
                  <a:path extrusionOk="0" h="1376" w="889">
                    <a:moveTo>
                      <a:pt x="114" y="0"/>
                    </a:moveTo>
                    <a:cubicBezTo>
                      <a:pt x="98" y="0"/>
                      <a:pt x="82" y="4"/>
                      <a:pt x="67" y="11"/>
                    </a:cubicBezTo>
                    <a:cubicBezTo>
                      <a:pt x="17" y="44"/>
                      <a:pt x="1" y="102"/>
                      <a:pt x="34" y="151"/>
                    </a:cubicBezTo>
                    <a:cubicBezTo>
                      <a:pt x="141" y="348"/>
                      <a:pt x="247" y="537"/>
                      <a:pt x="362" y="735"/>
                    </a:cubicBezTo>
                    <a:cubicBezTo>
                      <a:pt x="469" y="932"/>
                      <a:pt x="576" y="1129"/>
                      <a:pt x="691" y="1326"/>
                    </a:cubicBezTo>
                    <a:cubicBezTo>
                      <a:pt x="708" y="1359"/>
                      <a:pt x="740" y="1376"/>
                      <a:pt x="773" y="1376"/>
                    </a:cubicBezTo>
                    <a:cubicBezTo>
                      <a:pt x="790" y="1376"/>
                      <a:pt x="806" y="1376"/>
                      <a:pt x="823" y="1367"/>
                    </a:cubicBezTo>
                    <a:cubicBezTo>
                      <a:pt x="872" y="1343"/>
                      <a:pt x="888" y="1277"/>
                      <a:pt x="864" y="1236"/>
                    </a:cubicBezTo>
                    <a:cubicBezTo>
                      <a:pt x="749" y="1039"/>
                      <a:pt x="642" y="841"/>
                      <a:pt x="535" y="644"/>
                    </a:cubicBezTo>
                    <a:cubicBezTo>
                      <a:pt x="420" y="447"/>
                      <a:pt x="313" y="250"/>
                      <a:pt x="206" y="52"/>
                    </a:cubicBezTo>
                    <a:cubicBezTo>
                      <a:pt x="184" y="18"/>
                      <a:pt x="149" y="0"/>
                      <a:pt x="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6"/>
              <p:cNvSpPr/>
              <p:nvPr/>
            </p:nvSpPr>
            <p:spPr>
              <a:xfrm>
                <a:off x="4512825" y="4255775"/>
                <a:ext cx="115075" cy="102925"/>
              </a:xfrm>
              <a:custGeom>
                <a:rect b="b" l="l" r="r" t="t"/>
                <a:pathLst>
                  <a:path extrusionOk="0" h="4117" w="4603">
                    <a:moveTo>
                      <a:pt x="4498" y="0"/>
                    </a:moveTo>
                    <a:cubicBezTo>
                      <a:pt x="4474" y="0"/>
                      <a:pt x="4449" y="9"/>
                      <a:pt x="4430" y="24"/>
                    </a:cubicBezTo>
                    <a:lnTo>
                      <a:pt x="49" y="3936"/>
                    </a:lnTo>
                    <a:cubicBezTo>
                      <a:pt x="17" y="3952"/>
                      <a:pt x="0" y="3985"/>
                      <a:pt x="0" y="4018"/>
                    </a:cubicBezTo>
                    <a:cubicBezTo>
                      <a:pt x="0" y="4076"/>
                      <a:pt x="49" y="4117"/>
                      <a:pt x="99" y="4117"/>
                    </a:cubicBezTo>
                    <a:cubicBezTo>
                      <a:pt x="123" y="4117"/>
                      <a:pt x="148" y="4108"/>
                      <a:pt x="165" y="4092"/>
                    </a:cubicBezTo>
                    <a:lnTo>
                      <a:pt x="4561" y="172"/>
                    </a:lnTo>
                    <a:cubicBezTo>
                      <a:pt x="4602" y="139"/>
                      <a:pt x="4602" y="73"/>
                      <a:pt x="4569" y="32"/>
                    </a:cubicBezTo>
                    <a:cubicBezTo>
                      <a:pt x="4552" y="11"/>
                      <a:pt x="4525" y="0"/>
                      <a:pt x="44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6"/>
              <p:cNvSpPr/>
              <p:nvPr/>
            </p:nvSpPr>
            <p:spPr>
              <a:xfrm>
                <a:off x="4995625" y="4058925"/>
                <a:ext cx="21175" cy="25725"/>
              </a:xfrm>
              <a:custGeom>
                <a:rect b="b" l="l" r="r" t="t"/>
                <a:pathLst>
                  <a:path extrusionOk="0" h="1029" w="847">
                    <a:moveTo>
                      <a:pt x="419" y="1"/>
                    </a:moveTo>
                    <a:cubicBezTo>
                      <a:pt x="189" y="1"/>
                      <a:pt x="0" y="231"/>
                      <a:pt x="0" y="519"/>
                    </a:cubicBezTo>
                    <a:cubicBezTo>
                      <a:pt x="0" y="798"/>
                      <a:pt x="189" y="1028"/>
                      <a:pt x="419" y="1028"/>
                    </a:cubicBezTo>
                    <a:cubicBezTo>
                      <a:pt x="657" y="1028"/>
                      <a:pt x="846" y="798"/>
                      <a:pt x="846" y="519"/>
                    </a:cubicBezTo>
                    <a:cubicBezTo>
                      <a:pt x="846" y="231"/>
                      <a:pt x="657" y="1"/>
                      <a:pt x="4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a:off x="4993350" y="4030775"/>
                <a:ext cx="31050" cy="17175"/>
              </a:xfrm>
              <a:custGeom>
                <a:rect b="b" l="l" r="r" t="t"/>
                <a:pathLst>
                  <a:path extrusionOk="0" h="687" w="1242">
                    <a:moveTo>
                      <a:pt x="296" y="1"/>
                    </a:moveTo>
                    <a:cubicBezTo>
                      <a:pt x="214" y="1"/>
                      <a:pt x="149" y="34"/>
                      <a:pt x="91" y="83"/>
                    </a:cubicBezTo>
                    <a:cubicBezTo>
                      <a:pt x="34" y="132"/>
                      <a:pt x="9" y="215"/>
                      <a:pt x="9" y="289"/>
                    </a:cubicBezTo>
                    <a:cubicBezTo>
                      <a:pt x="1" y="363"/>
                      <a:pt x="42" y="437"/>
                      <a:pt x="91" y="486"/>
                    </a:cubicBezTo>
                    <a:cubicBezTo>
                      <a:pt x="140" y="543"/>
                      <a:pt x="214" y="568"/>
                      <a:pt x="288" y="576"/>
                    </a:cubicBezTo>
                    <a:cubicBezTo>
                      <a:pt x="354" y="576"/>
                      <a:pt x="420" y="584"/>
                      <a:pt x="485" y="593"/>
                    </a:cubicBezTo>
                    <a:cubicBezTo>
                      <a:pt x="617" y="609"/>
                      <a:pt x="748" y="642"/>
                      <a:pt x="872" y="675"/>
                    </a:cubicBezTo>
                    <a:cubicBezTo>
                      <a:pt x="896" y="683"/>
                      <a:pt x="922" y="687"/>
                      <a:pt x="948" y="687"/>
                    </a:cubicBezTo>
                    <a:cubicBezTo>
                      <a:pt x="999" y="687"/>
                      <a:pt x="1050" y="672"/>
                      <a:pt x="1094" y="650"/>
                    </a:cubicBezTo>
                    <a:cubicBezTo>
                      <a:pt x="1159" y="617"/>
                      <a:pt x="1200" y="543"/>
                      <a:pt x="1225" y="478"/>
                    </a:cubicBezTo>
                    <a:cubicBezTo>
                      <a:pt x="1242" y="412"/>
                      <a:pt x="1233" y="321"/>
                      <a:pt x="1192" y="256"/>
                    </a:cubicBezTo>
                    <a:cubicBezTo>
                      <a:pt x="1159" y="190"/>
                      <a:pt x="1094" y="149"/>
                      <a:pt x="1020" y="124"/>
                    </a:cubicBezTo>
                    <a:cubicBezTo>
                      <a:pt x="790" y="50"/>
                      <a:pt x="543" y="9"/>
                      <a:pt x="2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p:nvPr/>
            </p:nvSpPr>
            <p:spPr>
              <a:xfrm>
                <a:off x="4909950" y="4058925"/>
                <a:ext cx="20975" cy="25725"/>
              </a:xfrm>
              <a:custGeom>
                <a:rect b="b" l="l" r="r" t="t"/>
                <a:pathLst>
                  <a:path extrusionOk="0" h="1029" w="839">
                    <a:moveTo>
                      <a:pt x="419" y="1"/>
                    </a:moveTo>
                    <a:cubicBezTo>
                      <a:pt x="189" y="1"/>
                      <a:pt x="0" y="231"/>
                      <a:pt x="0" y="519"/>
                    </a:cubicBezTo>
                    <a:cubicBezTo>
                      <a:pt x="0" y="798"/>
                      <a:pt x="189" y="1028"/>
                      <a:pt x="419" y="1028"/>
                    </a:cubicBezTo>
                    <a:cubicBezTo>
                      <a:pt x="649" y="1028"/>
                      <a:pt x="838" y="798"/>
                      <a:pt x="838" y="519"/>
                    </a:cubicBezTo>
                    <a:cubicBezTo>
                      <a:pt x="838" y="231"/>
                      <a:pt x="649" y="1"/>
                      <a:pt x="4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6"/>
              <p:cNvSpPr/>
              <p:nvPr/>
            </p:nvSpPr>
            <p:spPr>
              <a:xfrm>
                <a:off x="4902125" y="4030775"/>
                <a:ext cx="31050" cy="17175"/>
              </a:xfrm>
              <a:custGeom>
                <a:rect b="b" l="l" r="r" t="t"/>
                <a:pathLst>
                  <a:path extrusionOk="0" h="687" w="1242">
                    <a:moveTo>
                      <a:pt x="954" y="1"/>
                    </a:moveTo>
                    <a:cubicBezTo>
                      <a:pt x="708" y="9"/>
                      <a:pt x="461" y="50"/>
                      <a:pt x="223" y="124"/>
                    </a:cubicBezTo>
                    <a:cubicBezTo>
                      <a:pt x="157" y="149"/>
                      <a:pt x="91" y="190"/>
                      <a:pt x="50" y="256"/>
                    </a:cubicBezTo>
                    <a:cubicBezTo>
                      <a:pt x="17" y="321"/>
                      <a:pt x="1" y="412"/>
                      <a:pt x="26" y="478"/>
                    </a:cubicBezTo>
                    <a:cubicBezTo>
                      <a:pt x="50" y="543"/>
                      <a:pt x="91" y="617"/>
                      <a:pt x="157" y="650"/>
                    </a:cubicBezTo>
                    <a:cubicBezTo>
                      <a:pt x="201" y="672"/>
                      <a:pt x="252" y="687"/>
                      <a:pt x="303" y="687"/>
                    </a:cubicBezTo>
                    <a:cubicBezTo>
                      <a:pt x="329" y="687"/>
                      <a:pt x="354" y="683"/>
                      <a:pt x="379" y="675"/>
                    </a:cubicBezTo>
                    <a:cubicBezTo>
                      <a:pt x="502" y="642"/>
                      <a:pt x="625" y="609"/>
                      <a:pt x="757" y="593"/>
                    </a:cubicBezTo>
                    <a:cubicBezTo>
                      <a:pt x="823" y="584"/>
                      <a:pt x="888" y="576"/>
                      <a:pt x="954" y="576"/>
                    </a:cubicBezTo>
                    <a:cubicBezTo>
                      <a:pt x="1028" y="568"/>
                      <a:pt x="1102" y="543"/>
                      <a:pt x="1160" y="486"/>
                    </a:cubicBezTo>
                    <a:cubicBezTo>
                      <a:pt x="1209" y="437"/>
                      <a:pt x="1242" y="363"/>
                      <a:pt x="1242" y="289"/>
                    </a:cubicBezTo>
                    <a:cubicBezTo>
                      <a:pt x="1234" y="215"/>
                      <a:pt x="1209" y="132"/>
                      <a:pt x="1160" y="83"/>
                    </a:cubicBezTo>
                    <a:cubicBezTo>
                      <a:pt x="1102" y="34"/>
                      <a:pt x="1028" y="1"/>
                      <a:pt x="9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p:nvPr/>
            </p:nvSpPr>
            <p:spPr>
              <a:xfrm>
                <a:off x="4980625" y="4118100"/>
                <a:ext cx="9875" cy="7625"/>
              </a:xfrm>
              <a:custGeom>
                <a:rect b="b" l="l" r="r" t="t"/>
                <a:pathLst>
                  <a:path extrusionOk="0" h="305" w="395">
                    <a:moveTo>
                      <a:pt x="197" y="1"/>
                    </a:moveTo>
                    <a:cubicBezTo>
                      <a:pt x="0" y="1"/>
                      <a:pt x="0" y="305"/>
                      <a:pt x="197" y="305"/>
                    </a:cubicBezTo>
                    <a:cubicBezTo>
                      <a:pt x="395" y="305"/>
                      <a:pt x="395" y="1"/>
                      <a:pt x="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6"/>
              <p:cNvSpPr/>
              <p:nvPr/>
            </p:nvSpPr>
            <p:spPr>
              <a:xfrm>
                <a:off x="4557400" y="3846925"/>
                <a:ext cx="303875" cy="278600"/>
              </a:xfrm>
              <a:custGeom>
                <a:rect b="b" l="l" r="r" t="t"/>
                <a:pathLst>
                  <a:path extrusionOk="0" h="11144" w="12155">
                    <a:moveTo>
                      <a:pt x="6082" y="0"/>
                    </a:moveTo>
                    <a:cubicBezTo>
                      <a:pt x="2729" y="0"/>
                      <a:pt x="0" y="2301"/>
                      <a:pt x="0" y="5144"/>
                    </a:cubicBezTo>
                    <a:cubicBezTo>
                      <a:pt x="0" y="7988"/>
                      <a:pt x="2729" y="10297"/>
                      <a:pt x="6082" y="10297"/>
                    </a:cubicBezTo>
                    <a:cubicBezTo>
                      <a:pt x="6871" y="10297"/>
                      <a:pt x="7618" y="10174"/>
                      <a:pt x="8300" y="9944"/>
                    </a:cubicBezTo>
                    <a:lnTo>
                      <a:pt x="10445" y="11143"/>
                    </a:lnTo>
                    <a:lnTo>
                      <a:pt x="10445" y="11143"/>
                    </a:lnTo>
                    <a:lnTo>
                      <a:pt x="9730" y="9262"/>
                    </a:lnTo>
                    <a:cubicBezTo>
                      <a:pt x="11201" y="8325"/>
                      <a:pt x="12155" y="6829"/>
                      <a:pt x="12155" y="5144"/>
                    </a:cubicBezTo>
                    <a:cubicBezTo>
                      <a:pt x="12155" y="2301"/>
                      <a:pt x="9434" y="0"/>
                      <a:pt x="60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6"/>
              <p:cNvSpPr/>
              <p:nvPr/>
            </p:nvSpPr>
            <p:spPr>
              <a:xfrm>
                <a:off x="4554925" y="3844450"/>
                <a:ext cx="308825" cy="283525"/>
              </a:xfrm>
              <a:custGeom>
                <a:rect b="b" l="l" r="r" t="t"/>
                <a:pathLst>
                  <a:path extrusionOk="0" h="11341" w="12353">
                    <a:moveTo>
                      <a:pt x="6181" y="198"/>
                    </a:moveTo>
                    <a:cubicBezTo>
                      <a:pt x="9476" y="198"/>
                      <a:pt x="12155" y="2466"/>
                      <a:pt x="12155" y="5243"/>
                    </a:cubicBezTo>
                    <a:cubicBezTo>
                      <a:pt x="12155" y="6846"/>
                      <a:pt x="11292" y="8317"/>
                      <a:pt x="9780" y="9278"/>
                    </a:cubicBezTo>
                    <a:cubicBezTo>
                      <a:pt x="9739" y="9303"/>
                      <a:pt x="9722" y="9352"/>
                      <a:pt x="9739" y="9402"/>
                    </a:cubicBezTo>
                    <a:lnTo>
                      <a:pt x="10355" y="11021"/>
                    </a:lnTo>
                    <a:lnTo>
                      <a:pt x="8449" y="9952"/>
                    </a:lnTo>
                    <a:cubicBezTo>
                      <a:pt x="8432" y="9944"/>
                      <a:pt x="8416" y="9944"/>
                      <a:pt x="8399" y="9944"/>
                    </a:cubicBezTo>
                    <a:lnTo>
                      <a:pt x="8367" y="9944"/>
                    </a:lnTo>
                    <a:cubicBezTo>
                      <a:pt x="7676" y="10182"/>
                      <a:pt x="6945" y="10297"/>
                      <a:pt x="6181" y="10297"/>
                    </a:cubicBezTo>
                    <a:cubicBezTo>
                      <a:pt x="2885" y="10297"/>
                      <a:pt x="206" y="8029"/>
                      <a:pt x="206" y="5243"/>
                    </a:cubicBezTo>
                    <a:cubicBezTo>
                      <a:pt x="206" y="2466"/>
                      <a:pt x="2885" y="198"/>
                      <a:pt x="6181" y="198"/>
                    </a:cubicBezTo>
                    <a:close/>
                    <a:moveTo>
                      <a:pt x="6181" y="0"/>
                    </a:moveTo>
                    <a:cubicBezTo>
                      <a:pt x="2770" y="0"/>
                      <a:pt x="1" y="2351"/>
                      <a:pt x="1" y="5243"/>
                    </a:cubicBezTo>
                    <a:cubicBezTo>
                      <a:pt x="1" y="8144"/>
                      <a:pt x="2778" y="10495"/>
                      <a:pt x="6181" y="10495"/>
                    </a:cubicBezTo>
                    <a:cubicBezTo>
                      <a:pt x="6953" y="10495"/>
                      <a:pt x="7693" y="10380"/>
                      <a:pt x="8391" y="10149"/>
                    </a:cubicBezTo>
                    <a:lnTo>
                      <a:pt x="10495" y="11325"/>
                    </a:lnTo>
                    <a:cubicBezTo>
                      <a:pt x="10511" y="11333"/>
                      <a:pt x="10528" y="11341"/>
                      <a:pt x="10544" y="11341"/>
                    </a:cubicBezTo>
                    <a:cubicBezTo>
                      <a:pt x="10561" y="11341"/>
                      <a:pt x="10585" y="11333"/>
                      <a:pt x="10602" y="11316"/>
                    </a:cubicBezTo>
                    <a:cubicBezTo>
                      <a:pt x="10635" y="11292"/>
                      <a:pt x="10651" y="11242"/>
                      <a:pt x="10635" y="11201"/>
                    </a:cubicBezTo>
                    <a:lnTo>
                      <a:pt x="9953" y="9402"/>
                    </a:lnTo>
                    <a:cubicBezTo>
                      <a:pt x="11481" y="8399"/>
                      <a:pt x="12352" y="6887"/>
                      <a:pt x="12352" y="5243"/>
                    </a:cubicBezTo>
                    <a:cubicBezTo>
                      <a:pt x="12352" y="2351"/>
                      <a:pt x="9591" y="0"/>
                      <a:pt x="6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6"/>
              <p:cNvSpPr/>
              <p:nvPr/>
            </p:nvSpPr>
            <p:spPr>
              <a:xfrm>
                <a:off x="4574650" y="3888575"/>
                <a:ext cx="63300" cy="97850"/>
              </a:xfrm>
              <a:custGeom>
                <a:rect b="b" l="l" r="r" t="t"/>
                <a:pathLst>
                  <a:path extrusionOk="0" h="3914" w="2532">
                    <a:moveTo>
                      <a:pt x="2416" y="1"/>
                    </a:moveTo>
                    <a:cubicBezTo>
                      <a:pt x="2403" y="1"/>
                      <a:pt x="2389" y="4"/>
                      <a:pt x="2376" y="10"/>
                    </a:cubicBezTo>
                    <a:cubicBezTo>
                      <a:pt x="1661" y="339"/>
                      <a:pt x="1044" y="890"/>
                      <a:pt x="634" y="1555"/>
                    </a:cubicBezTo>
                    <a:cubicBezTo>
                      <a:pt x="214" y="2229"/>
                      <a:pt x="1" y="3026"/>
                      <a:pt x="34" y="3815"/>
                    </a:cubicBezTo>
                    <a:cubicBezTo>
                      <a:pt x="34" y="3865"/>
                      <a:pt x="75" y="3914"/>
                      <a:pt x="132" y="3914"/>
                    </a:cubicBezTo>
                    <a:cubicBezTo>
                      <a:pt x="190" y="3906"/>
                      <a:pt x="231" y="3865"/>
                      <a:pt x="231" y="3807"/>
                    </a:cubicBezTo>
                    <a:cubicBezTo>
                      <a:pt x="206" y="3059"/>
                      <a:pt x="403" y="2295"/>
                      <a:pt x="798" y="1662"/>
                    </a:cubicBezTo>
                    <a:cubicBezTo>
                      <a:pt x="1192" y="1021"/>
                      <a:pt x="1784" y="495"/>
                      <a:pt x="2458" y="191"/>
                    </a:cubicBezTo>
                    <a:cubicBezTo>
                      <a:pt x="2507" y="167"/>
                      <a:pt x="2532" y="109"/>
                      <a:pt x="2507" y="60"/>
                    </a:cubicBezTo>
                    <a:cubicBezTo>
                      <a:pt x="2489" y="24"/>
                      <a:pt x="2453" y="1"/>
                      <a:pt x="24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6"/>
              <p:cNvSpPr/>
              <p:nvPr/>
            </p:nvSpPr>
            <p:spPr>
              <a:xfrm>
                <a:off x="4668750" y="3974300"/>
                <a:ext cx="80150" cy="87950"/>
              </a:xfrm>
              <a:custGeom>
                <a:rect b="b" l="l" r="r" t="t"/>
                <a:pathLst>
                  <a:path extrusionOk="0" h="3518" w="3206">
                    <a:moveTo>
                      <a:pt x="0" y="0"/>
                    </a:moveTo>
                    <a:lnTo>
                      <a:pt x="0" y="1915"/>
                    </a:lnTo>
                    <a:cubicBezTo>
                      <a:pt x="0" y="2359"/>
                      <a:pt x="190" y="2753"/>
                      <a:pt x="477" y="3049"/>
                    </a:cubicBezTo>
                    <a:cubicBezTo>
                      <a:pt x="765" y="3337"/>
                      <a:pt x="1167" y="3517"/>
                      <a:pt x="1603" y="3517"/>
                    </a:cubicBezTo>
                    <a:cubicBezTo>
                      <a:pt x="2482" y="3517"/>
                      <a:pt x="3205" y="2794"/>
                      <a:pt x="3205" y="1915"/>
                    </a:cubicBezTo>
                    <a:lnTo>
                      <a:pt x="3205" y="0"/>
                    </a:lnTo>
                    <a:lnTo>
                      <a:pt x="3173" y="0"/>
                    </a:lnTo>
                    <a:cubicBezTo>
                      <a:pt x="2518" y="236"/>
                      <a:pt x="1947" y="314"/>
                      <a:pt x="1477" y="314"/>
                    </a:cubicBezTo>
                    <a:cubicBezTo>
                      <a:pt x="537" y="314"/>
                      <a:pt x="0"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6"/>
              <p:cNvSpPr/>
              <p:nvPr/>
            </p:nvSpPr>
            <p:spPr>
              <a:xfrm>
                <a:off x="4668950" y="3886350"/>
                <a:ext cx="79950" cy="95825"/>
              </a:xfrm>
              <a:custGeom>
                <a:rect b="b" l="l" r="r" t="t"/>
                <a:pathLst>
                  <a:path extrusionOk="0" h="3833" w="3198">
                    <a:moveTo>
                      <a:pt x="1603" y="1"/>
                    </a:moveTo>
                    <a:cubicBezTo>
                      <a:pt x="716" y="1"/>
                      <a:pt x="1" y="724"/>
                      <a:pt x="1" y="1603"/>
                    </a:cubicBezTo>
                    <a:lnTo>
                      <a:pt x="1" y="3518"/>
                    </a:lnTo>
                    <a:cubicBezTo>
                      <a:pt x="1" y="3518"/>
                      <a:pt x="534" y="3832"/>
                      <a:pt x="1471" y="3832"/>
                    </a:cubicBezTo>
                    <a:cubicBezTo>
                      <a:pt x="1940" y="3832"/>
                      <a:pt x="2510" y="3754"/>
                      <a:pt x="3165" y="3518"/>
                    </a:cubicBezTo>
                    <a:lnTo>
                      <a:pt x="3197" y="3518"/>
                    </a:lnTo>
                    <a:lnTo>
                      <a:pt x="3197" y="1603"/>
                    </a:lnTo>
                    <a:cubicBezTo>
                      <a:pt x="3197" y="1160"/>
                      <a:pt x="3017" y="765"/>
                      <a:pt x="2729" y="469"/>
                    </a:cubicBezTo>
                    <a:cubicBezTo>
                      <a:pt x="2441" y="182"/>
                      <a:pt x="2039" y="1"/>
                      <a:pt x="16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6"/>
              <p:cNvSpPr/>
              <p:nvPr/>
            </p:nvSpPr>
            <p:spPr>
              <a:xfrm>
                <a:off x="4666275" y="3971825"/>
                <a:ext cx="85100" cy="92875"/>
              </a:xfrm>
              <a:custGeom>
                <a:rect b="b" l="l" r="r" t="t"/>
                <a:pathLst>
                  <a:path extrusionOk="0" h="3715" w="3404">
                    <a:moveTo>
                      <a:pt x="108" y="0"/>
                    </a:moveTo>
                    <a:cubicBezTo>
                      <a:pt x="50" y="0"/>
                      <a:pt x="1" y="42"/>
                      <a:pt x="1" y="99"/>
                    </a:cubicBezTo>
                    <a:lnTo>
                      <a:pt x="1" y="2014"/>
                    </a:lnTo>
                    <a:cubicBezTo>
                      <a:pt x="1" y="2466"/>
                      <a:pt x="182" y="2893"/>
                      <a:pt x="502" y="3214"/>
                    </a:cubicBezTo>
                    <a:cubicBezTo>
                      <a:pt x="823" y="3534"/>
                      <a:pt x="1250" y="3715"/>
                      <a:pt x="1702" y="3715"/>
                    </a:cubicBezTo>
                    <a:lnTo>
                      <a:pt x="1710" y="3715"/>
                    </a:lnTo>
                    <a:cubicBezTo>
                      <a:pt x="2647" y="3715"/>
                      <a:pt x="3403" y="2951"/>
                      <a:pt x="3403" y="2014"/>
                    </a:cubicBezTo>
                    <a:lnTo>
                      <a:pt x="3403" y="99"/>
                    </a:lnTo>
                    <a:cubicBezTo>
                      <a:pt x="3403" y="42"/>
                      <a:pt x="3362" y="0"/>
                      <a:pt x="3304" y="0"/>
                    </a:cubicBezTo>
                    <a:cubicBezTo>
                      <a:pt x="3247" y="0"/>
                      <a:pt x="3206" y="50"/>
                      <a:pt x="3206" y="99"/>
                    </a:cubicBezTo>
                    <a:lnTo>
                      <a:pt x="3206" y="2014"/>
                    </a:lnTo>
                    <a:cubicBezTo>
                      <a:pt x="3206" y="2844"/>
                      <a:pt x="2532" y="3518"/>
                      <a:pt x="1710" y="3518"/>
                    </a:cubicBezTo>
                    <a:cubicBezTo>
                      <a:pt x="1308" y="3518"/>
                      <a:pt x="929" y="3362"/>
                      <a:pt x="642" y="3074"/>
                    </a:cubicBezTo>
                    <a:cubicBezTo>
                      <a:pt x="362" y="2786"/>
                      <a:pt x="206" y="2408"/>
                      <a:pt x="206" y="2014"/>
                    </a:cubicBezTo>
                    <a:lnTo>
                      <a:pt x="206" y="99"/>
                    </a:lnTo>
                    <a:cubicBezTo>
                      <a:pt x="206" y="42"/>
                      <a:pt x="157" y="0"/>
                      <a:pt x="1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6"/>
              <p:cNvSpPr/>
              <p:nvPr/>
            </p:nvSpPr>
            <p:spPr>
              <a:xfrm>
                <a:off x="4666275" y="3883900"/>
                <a:ext cx="85100" cy="92875"/>
              </a:xfrm>
              <a:custGeom>
                <a:rect b="b" l="l" r="r" t="t"/>
                <a:pathLst>
                  <a:path extrusionOk="0" h="3715" w="3404">
                    <a:moveTo>
                      <a:pt x="1702" y="0"/>
                    </a:moveTo>
                    <a:cubicBezTo>
                      <a:pt x="765" y="0"/>
                      <a:pt x="1" y="764"/>
                      <a:pt x="1" y="1701"/>
                    </a:cubicBezTo>
                    <a:lnTo>
                      <a:pt x="1" y="3616"/>
                    </a:lnTo>
                    <a:cubicBezTo>
                      <a:pt x="1" y="3674"/>
                      <a:pt x="50" y="3715"/>
                      <a:pt x="99" y="3715"/>
                    </a:cubicBezTo>
                    <a:cubicBezTo>
                      <a:pt x="157" y="3715"/>
                      <a:pt x="206" y="3674"/>
                      <a:pt x="206" y="3616"/>
                    </a:cubicBezTo>
                    <a:lnTo>
                      <a:pt x="206" y="1701"/>
                    </a:lnTo>
                    <a:cubicBezTo>
                      <a:pt x="206" y="871"/>
                      <a:pt x="880" y="197"/>
                      <a:pt x="1702" y="197"/>
                    </a:cubicBezTo>
                    <a:cubicBezTo>
                      <a:pt x="2105" y="197"/>
                      <a:pt x="2483" y="354"/>
                      <a:pt x="2762" y="641"/>
                    </a:cubicBezTo>
                    <a:cubicBezTo>
                      <a:pt x="3050" y="929"/>
                      <a:pt x="3206" y="1299"/>
                      <a:pt x="3206" y="1701"/>
                    </a:cubicBezTo>
                    <a:lnTo>
                      <a:pt x="3206" y="3616"/>
                    </a:lnTo>
                    <a:cubicBezTo>
                      <a:pt x="3206" y="3674"/>
                      <a:pt x="3247" y="3715"/>
                      <a:pt x="3304" y="3715"/>
                    </a:cubicBezTo>
                    <a:cubicBezTo>
                      <a:pt x="3354" y="3715"/>
                      <a:pt x="3403" y="3674"/>
                      <a:pt x="3403" y="3616"/>
                    </a:cubicBezTo>
                    <a:lnTo>
                      <a:pt x="3403" y="1701"/>
                    </a:lnTo>
                    <a:cubicBezTo>
                      <a:pt x="3403" y="1249"/>
                      <a:pt x="3222" y="822"/>
                      <a:pt x="2902" y="502"/>
                    </a:cubicBezTo>
                    <a:cubicBezTo>
                      <a:pt x="2581" y="181"/>
                      <a:pt x="2154" y="0"/>
                      <a:pt x="17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6"/>
              <p:cNvSpPr/>
              <p:nvPr/>
            </p:nvSpPr>
            <p:spPr>
              <a:xfrm>
                <a:off x="4678600" y="3898725"/>
                <a:ext cx="21400" cy="32250"/>
              </a:xfrm>
              <a:custGeom>
                <a:rect b="b" l="l" r="r" t="t"/>
                <a:pathLst>
                  <a:path extrusionOk="0" h="1290" w="856">
                    <a:moveTo>
                      <a:pt x="740" y="0"/>
                    </a:moveTo>
                    <a:cubicBezTo>
                      <a:pt x="724" y="0"/>
                      <a:pt x="707" y="5"/>
                      <a:pt x="691" y="15"/>
                    </a:cubicBezTo>
                    <a:cubicBezTo>
                      <a:pt x="272" y="237"/>
                      <a:pt x="1" y="714"/>
                      <a:pt x="17" y="1199"/>
                    </a:cubicBezTo>
                    <a:cubicBezTo>
                      <a:pt x="17" y="1248"/>
                      <a:pt x="67" y="1289"/>
                      <a:pt x="116" y="1289"/>
                    </a:cubicBezTo>
                    <a:cubicBezTo>
                      <a:pt x="174" y="1289"/>
                      <a:pt x="215" y="1240"/>
                      <a:pt x="215" y="1190"/>
                    </a:cubicBezTo>
                    <a:cubicBezTo>
                      <a:pt x="198" y="780"/>
                      <a:pt x="428" y="377"/>
                      <a:pt x="790" y="188"/>
                    </a:cubicBezTo>
                    <a:cubicBezTo>
                      <a:pt x="839" y="163"/>
                      <a:pt x="856" y="98"/>
                      <a:pt x="831" y="48"/>
                    </a:cubicBezTo>
                    <a:cubicBezTo>
                      <a:pt x="809" y="20"/>
                      <a:pt x="775" y="0"/>
                      <a:pt x="7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6"/>
              <p:cNvSpPr/>
              <p:nvPr/>
            </p:nvSpPr>
            <p:spPr>
              <a:xfrm>
                <a:off x="4666075" y="3971800"/>
                <a:ext cx="84875" cy="13000"/>
              </a:xfrm>
              <a:custGeom>
                <a:rect b="b" l="l" r="r" t="t"/>
                <a:pathLst>
                  <a:path extrusionOk="0" h="520" w="3395">
                    <a:moveTo>
                      <a:pt x="109" y="1"/>
                    </a:moveTo>
                    <a:cubicBezTo>
                      <a:pt x="74" y="1"/>
                      <a:pt x="41" y="19"/>
                      <a:pt x="25" y="51"/>
                    </a:cubicBezTo>
                    <a:cubicBezTo>
                      <a:pt x="1" y="100"/>
                      <a:pt x="17" y="158"/>
                      <a:pt x="58" y="182"/>
                    </a:cubicBezTo>
                    <a:cubicBezTo>
                      <a:pt x="91" y="207"/>
                      <a:pt x="642" y="519"/>
                      <a:pt x="1587" y="519"/>
                    </a:cubicBezTo>
                    <a:cubicBezTo>
                      <a:pt x="2063" y="519"/>
                      <a:pt x="2647" y="437"/>
                      <a:pt x="3312" y="199"/>
                    </a:cubicBezTo>
                    <a:cubicBezTo>
                      <a:pt x="3370" y="182"/>
                      <a:pt x="3395" y="125"/>
                      <a:pt x="3378" y="67"/>
                    </a:cubicBezTo>
                    <a:cubicBezTo>
                      <a:pt x="3365" y="28"/>
                      <a:pt x="3326" y="5"/>
                      <a:pt x="3282" y="5"/>
                    </a:cubicBezTo>
                    <a:cubicBezTo>
                      <a:pt x="3271" y="5"/>
                      <a:pt x="3259" y="6"/>
                      <a:pt x="3247" y="10"/>
                    </a:cubicBezTo>
                    <a:cubicBezTo>
                      <a:pt x="2609" y="236"/>
                      <a:pt x="2052" y="311"/>
                      <a:pt x="1595" y="311"/>
                    </a:cubicBezTo>
                    <a:cubicBezTo>
                      <a:pt x="690" y="311"/>
                      <a:pt x="170" y="18"/>
                      <a:pt x="165" y="18"/>
                    </a:cubicBezTo>
                    <a:cubicBezTo>
                      <a:pt x="148" y="6"/>
                      <a:pt x="128" y="1"/>
                      <a:pt x="1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6"/>
              <p:cNvSpPr/>
              <p:nvPr/>
            </p:nvSpPr>
            <p:spPr>
              <a:xfrm>
                <a:off x="4717650" y="4013125"/>
                <a:ext cx="25900" cy="39875"/>
              </a:xfrm>
              <a:custGeom>
                <a:rect b="b" l="l" r="r" t="t"/>
                <a:pathLst>
                  <a:path extrusionOk="0" h="1595" w="1036">
                    <a:moveTo>
                      <a:pt x="888" y="0"/>
                    </a:moveTo>
                    <a:cubicBezTo>
                      <a:pt x="839" y="8"/>
                      <a:pt x="797" y="58"/>
                      <a:pt x="806" y="115"/>
                    </a:cubicBezTo>
                    <a:cubicBezTo>
                      <a:pt x="839" y="395"/>
                      <a:pt x="781" y="691"/>
                      <a:pt x="650" y="937"/>
                    </a:cubicBezTo>
                    <a:cubicBezTo>
                      <a:pt x="477" y="1282"/>
                      <a:pt x="91" y="1397"/>
                      <a:pt x="83" y="1397"/>
                    </a:cubicBezTo>
                    <a:cubicBezTo>
                      <a:pt x="33" y="1414"/>
                      <a:pt x="0" y="1463"/>
                      <a:pt x="17" y="1521"/>
                    </a:cubicBezTo>
                    <a:cubicBezTo>
                      <a:pt x="25" y="1562"/>
                      <a:pt x="66" y="1594"/>
                      <a:pt x="107" y="1594"/>
                    </a:cubicBezTo>
                    <a:lnTo>
                      <a:pt x="107" y="1586"/>
                    </a:lnTo>
                    <a:lnTo>
                      <a:pt x="132" y="1586"/>
                    </a:lnTo>
                    <a:cubicBezTo>
                      <a:pt x="156" y="1578"/>
                      <a:pt x="617" y="1455"/>
                      <a:pt x="822" y="1027"/>
                    </a:cubicBezTo>
                    <a:cubicBezTo>
                      <a:pt x="970" y="748"/>
                      <a:pt x="1036" y="411"/>
                      <a:pt x="1003" y="91"/>
                    </a:cubicBezTo>
                    <a:cubicBezTo>
                      <a:pt x="995" y="33"/>
                      <a:pt x="945" y="0"/>
                      <a:pt x="8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7" name="Google Shape;517;p26"/>
            <p:cNvSpPr/>
            <p:nvPr/>
          </p:nvSpPr>
          <p:spPr>
            <a:xfrm flipH="1">
              <a:off x="3932907" y="1250725"/>
              <a:ext cx="725418" cy="678899"/>
            </a:xfrm>
            <a:custGeom>
              <a:rect b="b" l="l" r="r" t="t"/>
              <a:pathLst>
                <a:path extrusionOk="0" h="5969" w="6378">
                  <a:moveTo>
                    <a:pt x="3075" y="287"/>
                  </a:moveTo>
                  <a:cubicBezTo>
                    <a:pt x="3580" y="287"/>
                    <a:pt x="4074" y="447"/>
                    <a:pt x="4504" y="692"/>
                  </a:cubicBezTo>
                  <a:cubicBezTo>
                    <a:pt x="4750" y="840"/>
                    <a:pt x="4939" y="988"/>
                    <a:pt x="5136" y="1185"/>
                  </a:cubicBezTo>
                  <a:cubicBezTo>
                    <a:pt x="5334" y="1391"/>
                    <a:pt x="5482" y="1571"/>
                    <a:pt x="5621" y="1818"/>
                  </a:cubicBezTo>
                  <a:cubicBezTo>
                    <a:pt x="5884" y="2278"/>
                    <a:pt x="6007" y="2788"/>
                    <a:pt x="5983" y="3322"/>
                  </a:cubicBezTo>
                  <a:cubicBezTo>
                    <a:pt x="5975" y="3388"/>
                    <a:pt x="5975" y="3462"/>
                    <a:pt x="5966" y="3527"/>
                  </a:cubicBezTo>
                  <a:cubicBezTo>
                    <a:pt x="5966" y="3527"/>
                    <a:pt x="5966" y="3536"/>
                    <a:pt x="5966" y="3536"/>
                  </a:cubicBezTo>
                  <a:cubicBezTo>
                    <a:pt x="5966" y="3536"/>
                    <a:pt x="5966" y="3544"/>
                    <a:pt x="5958" y="3544"/>
                  </a:cubicBezTo>
                  <a:cubicBezTo>
                    <a:pt x="5958" y="3560"/>
                    <a:pt x="5958" y="3577"/>
                    <a:pt x="5950" y="3593"/>
                  </a:cubicBezTo>
                  <a:cubicBezTo>
                    <a:pt x="5950" y="3626"/>
                    <a:pt x="5942" y="3659"/>
                    <a:pt x="5934" y="3700"/>
                  </a:cubicBezTo>
                  <a:cubicBezTo>
                    <a:pt x="5909" y="3831"/>
                    <a:pt x="5876" y="3955"/>
                    <a:pt x="5827" y="4086"/>
                  </a:cubicBezTo>
                  <a:cubicBezTo>
                    <a:pt x="5818" y="4111"/>
                    <a:pt x="5810" y="4144"/>
                    <a:pt x="5794" y="4177"/>
                  </a:cubicBezTo>
                  <a:cubicBezTo>
                    <a:pt x="5794" y="4185"/>
                    <a:pt x="5786" y="4201"/>
                    <a:pt x="5777" y="4218"/>
                  </a:cubicBezTo>
                  <a:cubicBezTo>
                    <a:pt x="5777" y="4218"/>
                    <a:pt x="5769" y="4242"/>
                    <a:pt x="5769" y="4242"/>
                  </a:cubicBezTo>
                  <a:cubicBezTo>
                    <a:pt x="5745" y="4300"/>
                    <a:pt x="5712" y="4366"/>
                    <a:pt x="5679" y="4423"/>
                  </a:cubicBezTo>
                  <a:cubicBezTo>
                    <a:pt x="5646" y="4481"/>
                    <a:pt x="5613" y="4538"/>
                    <a:pt x="5580" y="4587"/>
                  </a:cubicBezTo>
                  <a:lnTo>
                    <a:pt x="5531" y="4661"/>
                  </a:lnTo>
                  <a:cubicBezTo>
                    <a:pt x="5523" y="4670"/>
                    <a:pt x="5514" y="4686"/>
                    <a:pt x="5506" y="4694"/>
                  </a:cubicBezTo>
                  <a:cubicBezTo>
                    <a:pt x="5498" y="4702"/>
                    <a:pt x="5490" y="4711"/>
                    <a:pt x="5490" y="4719"/>
                  </a:cubicBezTo>
                  <a:cubicBezTo>
                    <a:pt x="5490" y="4719"/>
                    <a:pt x="5482" y="4719"/>
                    <a:pt x="5482" y="4727"/>
                  </a:cubicBezTo>
                  <a:cubicBezTo>
                    <a:pt x="5293" y="4949"/>
                    <a:pt x="5120" y="5105"/>
                    <a:pt x="4873" y="5245"/>
                  </a:cubicBezTo>
                  <a:cubicBezTo>
                    <a:pt x="4578" y="5401"/>
                    <a:pt x="4249" y="5500"/>
                    <a:pt x="3920" y="5557"/>
                  </a:cubicBezTo>
                  <a:cubicBezTo>
                    <a:pt x="3675" y="5606"/>
                    <a:pt x="3426" y="5632"/>
                    <a:pt x="3176" y="5632"/>
                  </a:cubicBezTo>
                  <a:cubicBezTo>
                    <a:pt x="3090" y="5632"/>
                    <a:pt x="3004" y="5629"/>
                    <a:pt x="2918" y="5623"/>
                  </a:cubicBezTo>
                  <a:cubicBezTo>
                    <a:pt x="2753" y="5615"/>
                    <a:pt x="2597" y="5590"/>
                    <a:pt x="2433" y="5549"/>
                  </a:cubicBezTo>
                  <a:cubicBezTo>
                    <a:pt x="2359" y="5532"/>
                    <a:pt x="2277" y="5516"/>
                    <a:pt x="2203" y="5491"/>
                  </a:cubicBezTo>
                  <a:cubicBezTo>
                    <a:pt x="2162" y="5475"/>
                    <a:pt x="2129" y="5467"/>
                    <a:pt x="2088" y="5450"/>
                  </a:cubicBezTo>
                  <a:cubicBezTo>
                    <a:pt x="2063" y="5442"/>
                    <a:pt x="2046" y="5434"/>
                    <a:pt x="2022" y="5426"/>
                  </a:cubicBezTo>
                  <a:lnTo>
                    <a:pt x="1981" y="5409"/>
                  </a:lnTo>
                  <a:cubicBezTo>
                    <a:pt x="1973" y="5405"/>
                    <a:pt x="1968" y="5403"/>
                    <a:pt x="1967" y="5403"/>
                  </a:cubicBezTo>
                  <a:lnTo>
                    <a:pt x="1967" y="5403"/>
                  </a:lnTo>
                  <a:cubicBezTo>
                    <a:pt x="1966" y="5403"/>
                    <a:pt x="1968" y="5405"/>
                    <a:pt x="1973" y="5409"/>
                  </a:cubicBezTo>
                  <a:cubicBezTo>
                    <a:pt x="699" y="4859"/>
                    <a:pt x="82" y="3404"/>
                    <a:pt x="551" y="2089"/>
                  </a:cubicBezTo>
                  <a:lnTo>
                    <a:pt x="551" y="2081"/>
                  </a:lnTo>
                  <a:cubicBezTo>
                    <a:pt x="723" y="1588"/>
                    <a:pt x="1077" y="1152"/>
                    <a:pt x="1496" y="832"/>
                  </a:cubicBezTo>
                  <a:cubicBezTo>
                    <a:pt x="1923" y="511"/>
                    <a:pt x="2449" y="314"/>
                    <a:pt x="2967" y="289"/>
                  </a:cubicBezTo>
                  <a:cubicBezTo>
                    <a:pt x="3003" y="288"/>
                    <a:pt x="3039" y="287"/>
                    <a:pt x="3075" y="287"/>
                  </a:cubicBezTo>
                  <a:close/>
                  <a:moveTo>
                    <a:pt x="3163" y="1"/>
                  </a:moveTo>
                  <a:cubicBezTo>
                    <a:pt x="2654" y="1"/>
                    <a:pt x="2147" y="146"/>
                    <a:pt x="1710" y="405"/>
                  </a:cubicBezTo>
                  <a:cubicBezTo>
                    <a:pt x="1208" y="700"/>
                    <a:pt x="789" y="1119"/>
                    <a:pt x="526" y="1637"/>
                  </a:cubicBezTo>
                  <a:cubicBezTo>
                    <a:pt x="395" y="1884"/>
                    <a:pt x="304" y="2163"/>
                    <a:pt x="255" y="2443"/>
                  </a:cubicBezTo>
                  <a:cubicBezTo>
                    <a:pt x="0" y="4037"/>
                    <a:pt x="649" y="5483"/>
                    <a:pt x="2342" y="5878"/>
                  </a:cubicBezTo>
                  <a:cubicBezTo>
                    <a:pt x="2609" y="5940"/>
                    <a:pt x="2885" y="5969"/>
                    <a:pt x="3160" y="5969"/>
                  </a:cubicBezTo>
                  <a:cubicBezTo>
                    <a:pt x="3249" y="5969"/>
                    <a:pt x="3339" y="5966"/>
                    <a:pt x="3427" y="5960"/>
                  </a:cubicBezTo>
                  <a:cubicBezTo>
                    <a:pt x="4134" y="5910"/>
                    <a:pt x="4882" y="5730"/>
                    <a:pt x="5424" y="5261"/>
                  </a:cubicBezTo>
                  <a:cubicBezTo>
                    <a:pt x="5860" y="4891"/>
                    <a:pt x="6139" y="4357"/>
                    <a:pt x="6254" y="3799"/>
                  </a:cubicBezTo>
                  <a:cubicBezTo>
                    <a:pt x="6377" y="3231"/>
                    <a:pt x="6336" y="2623"/>
                    <a:pt x="6114" y="2081"/>
                  </a:cubicBezTo>
                  <a:cubicBezTo>
                    <a:pt x="5892" y="1514"/>
                    <a:pt x="5514" y="1021"/>
                    <a:pt x="5030" y="651"/>
                  </a:cubicBezTo>
                  <a:cubicBezTo>
                    <a:pt x="4553" y="289"/>
                    <a:pt x="3986" y="59"/>
                    <a:pt x="3386" y="10"/>
                  </a:cubicBezTo>
                  <a:cubicBezTo>
                    <a:pt x="3312" y="4"/>
                    <a:pt x="3238" y="1"/>
                    <a:pt x="31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p:nvPr/>
          </p:nvSpPr>
          <p:spPr>
            <a:xfrm flipH="1">
              <a:off x="3967157" y="2030337"/>
              <a:ext cx="725418" cy="678914"/>
            </a:xfrm>
            <a:custGeom>
              <a:rect b="b" l="l" r="r" t="t"/>
              <a:pathLst>
                <a:path extrusionOk="0" h="5969" w="6378">
                  <a:moveTo>
                    <a:pt x="3075" y="287"/>
                  </a:moveTo>
                  <a:cubicBezTo>
                    <a:pt x="3580" y="287"/>
                    <a:pt x="4074" y="447"/>
                    <a:pt x="4504" y="692"/>
                  </a:cubicBezTo>
                  <a:cubicBezTo>
                    <a:pt x="4750" y="840"/>
                    <a:pt x="4939" y="988"/>
                    <a:pt x="5136" y="1185"/>
                  </a:cubicBezTo>
                  <a:cubicBezTo>
                    <a:pt x="5334" y="1391"/>
                    <a:pt x="5482" y="1571"/>
                    <a:pt x="5621" y="1818"/>
                  </a:cubicBezTo>
                  <a:cubicBezTo>
                    <a:pt x="5884" y="2278"/>
                    <a:pt x="6007" y="2788"/>
                    <a:pt x="5983" y="3322"/>
                  </a:cubicBezTo>
                  <a:cubicBezTo>
                    <a:pt x="5975" y="3388"/>
                    <a:pt x="5975" y="3462"/>
                    <a:pt x="5966" y="3527"/>
                  </a:cubicBezTo>
                  <a:cubicBezTo>
                    <a:pt x="5966" y="3527"/>
                    <a:pt x="5966" y="3536"/>
                    <a:pt x="5966" y="3536"/>
                  </a:cubicBezTo>
                  <a:cubicBezTo>
                    <a:pt x="5966" y="3536"/>
                    <a:pt x="5966" y="3544"/>
                    <a:pt x="5958" y="3544"/>
                  </a:cubicBezTo>
                  <a:cubicBezTo>
                    <a:pt x="5958" y="3560"/>
                    <a:pt x="5958" y="3577"/>
                    <a:pt x="5950" y="3593"/>
                  </a:cubicBezTo>
                  <a:cubicBezTo>
                    <a:pt x="5950" y="3626"/>
                    <a:pt x="5942" y="3659"/>
                    <a:pt x="5934" y="3700"/>
                  </a:cubicBezTo>
                  <a:cubicBezTo>
                    <a:pt x="5909" y="3831"/>
                    <a:pt x="5876" y="3955"/>
                    <a:pt x="5827" y="4086"/>
                  </a:cubicBezTo>
                  <a:cubicBezTo>
                    <a:pt x="5818" y="4111"/>
                    <a:pt x="5810" y="4144"/>
                    <a:pt x="5794" y="4177"/>
                  </a:cubicBezTo>
                  <a:cubicBezTo>
                    <a:pt x="5794" y="4185"/>
                    <a:pt x="5786" y="4201"/>
                    <a:pt x="5777" y="4218"/>
                  </a:cubicBezTo>
                  <a:cubicBezTo>
                    <a:pt x="5777" y="4218"/>
                    <a:pt x="5769" y="4242"/>
                    <a:pt x="5769" y="4242"/>
                  </a:cubicBezTo>
                  <a:cubicBezTo>
                    <a:pt x="5745" y="4300"/>
                    <a:pt x="5712" y="4366"/>
                    <a:pt x="5679" y="4423"/>
                  </a:cubicBezTo>
                  <a:cubicBezTo>
                    <a:pt x="5646" y="4481"/>
                    <a:pt x="5613" y="4538"/>
                    <a:pt x="5580" y="4587"/>
                  </a:cubicBezTo>
                  <a:lnTo>
                    <a:pt x="5531" y="4661"/>
                  </a:lnTo>
                  <a:cubicBezTo>
                    <a:pt x="5523" y="4670"/>
                    <a:pt x="5514" y="4686"/>
                    <a:pt x="5506" y="4694"/>
                  </a:cubicBezTo>
                  <a:cubicBezTo>
                    <a:pt x="5498" y="4702"/>
                    <a:pt x="5490" y="4711"/>
                    <a:pt x="5490" y="4719"/>
                  </a:cubicBezTo>
                  <a:cubicBezTo>
                    <a:pt x="5490" y="4719"/>
                    <a:pt x="5482" y="4719"/>
                    <a:pt x="5482" y="4727"/>
                  </a:cubicBezTo>
                  <a:cubicBezTo>
                    <a:pt x="5293" y="4949"/>
                    <a:pt x="5120" y="5105"/>
                    <a:pt x="4873" y="5245"/>
                  </a:cubicBezTo>
                  <a:cubicBezTo>
                    <a:pt x="4578" y="5401"/>
                    <a:pt x="4249" y="5500"/>
                    <a:pt x="3920" y="5557"/>
                  </a:cubicBezTo>
                  <a:cubicBezTo>
                    <a:pt x="3675" y="5606"/>
                    <a:pt x="3426" y="5632"/>
                    <a:pt x="3176" y="5632"/>
                  </a:cubicBezTo>
                  <a:cubicBezTo>
                    <a:pt x="3090" y="5632"/>
                    <a:pt x="3004" y="5629"/>
                    <a:pt x="2918" y="5623"/>
                  </a:cubicBezTo>
                  <a:cubicBezTo>
                    <a:pt x="2753" y="5615"/>
                    <a:pt x="2597" y="5590"/>
                    <a:pt x="2433" y="5549"/>
                  </a:cubicBezTo>
                  <a:cubicBezTo>
                    <a:pt x="2359" y="5532"/>
                    <a:pt x="2277" y="5516"/>
                    <a:pt x="2203" y="5491"/>
                  </a:cubicBezTo>
                  <a:cubicBezTo>
                    <a:pt x="2162" y="5475"/>
                    <a:pt x="2129" y="5467"/>
                    <a:pt x="2088" y="5450"/>
                  </a:cubicBezTo>
                  <a:cubicBezTo>
                    <a:pt x="2063" y="5442"/>
                    <a:pt x="2046" y="5434"/>
                    <a:pt x="2022" y="5426"/>
                  </a:cubicBezTo>
                  <a:lnTo>
                    <a:pt x="1981" y="5409"/>
                  </a:lnTo>
                  <a:cubicBezTo>
                    <a:pt x="1973" y="5405"/>
                    <a:pt x="1968" y="5403"/>
                    <a:pt x="1967" y="5403"/>
                  </a:cubicBezTo>
                  <a:lnTo>
                    <a:pt x="1967" y="5403"/>
                  </a:lnTo>
                  <a:cubicBezTo>
                    <a:pt x="1966" y="5403"/>
                    <a:pt x="1968" y="5405"/>
                    <a:pt x="1973" y="5409"/>
                  </a:cubicBezTo>
                  <a:cubicBezTo>
                    <a:pt x="699" y="4859"/>
                    <a:pt x="82" y="3404"/>
                    <a:pt x="551" y="2089"/>
                  </a:cubicBezTo>
                  <a:lnTo>
                    <a:pt x="551" y="2081"/>
                  </a:lnTo>
                  <a:cubicBezTo>
                    <a:pt x="723" y="1588"/>
                    <a:pt x="1077" y="1152"/>
                    <a:pt x="1496" y="832"/>
                  </a:cubicBezTo>
                  <a:cubicBezTo>
                    <a:pt x="1923" y="511"/>
                    <a:pt x="2449" y="314"/>
                    <a:pt x="2967" y="289"/>
                  </a:cubicBezTo>
                  <a:cubicBezTo>
                    <a:pt x="3003" y="288"/>
                    <a:pt x="3039" y="287"/>
                    <a:pt x="3075" y="287"/>
                  </a:cubicBezTo>
                  <a:close/>
                  <a:moveTo>
                    <a:pt x="3163" y="1"/>
                  </a:moveTo>
                  <a:cubicBezTo>
                    <a:pt x="2654" y="1"/>
                    <a:pt x="2147" y="146"/>
                    <a:pt x="1710" y="405"/>
                  </a:cubicBezTo>
                  <a:cubicBezTo>
                    <a:pt x="1208" y="700"/>
                    <a:pt x="789" y="1119"/>
                    <a:pt x="526" y="1637"/>
                  </a:cubicBezTo>
                  <a:cubicBezTo>
                    <a:pt x="395" y="1884"/>
                    <a:pt x="304" y="2163"/>
                    <a:pt x="255" y="2443"/>
                  </a:cubicBezTo>
                  <a:cubicBezTo>
                    <a:pt x="0" y="4037"/>
                    <a:pt x="649" y="5483"/>
                    <a:pt x="2342" y="5878"/>
                  </a:cubicBezTo>
                  <a:cubicBezTo>
                    <a:pt x="2609" y="5940"/>
                    <a:pt x="2885" y="5969"/>
                    <a:pt x="3160" y="5969"/>
                  </a:cubicBezTo>
                  <a:cubicBezTo>
                    <a:pt x="3249" y="5969"/>
                    <a:pt x="3339" y="5966"/>
                    <a:pt x="3427" y="5960"/>
                  </a:cubicBezTo>
                  <a:cubicBezTo>
                    <a:pt x="4134" y="5910"/>
                    <a:pt x="4882" y="5730"/>
                    <a:pt x="5424" y="5261"/>
                  </a:cubicBezTo>
                  <a:cubicBezTo>
                    <a:pt x="5860" y="4891"/>
                    <a:pt x="6139" y="4357"/>
                    <a:pt x="6254" y="3799"/>
                  </a:cubicBezTo>
                  <a:cubicBezTo>
                    <a:pt x="6377" y="3231"/>
                    <a:pt x="6336" y="2623"/>
                    <a:pt x="6114" y="2081"/>
                  </a:cubicBezTo>
                  <a:cubicBezTo>
                    <a:pt x="5892" y="1514"/>
                    <a:pt x="5514" y="1021"/>
                    <a:pt x="5030" y="651"/>
                  </a:cubicBezTo>
                  <a:cubicBezTo>
                    <a:pt x="4553" y="289"/>
                    <a:pt x="3986" y="59"/>
                    <a:pt x="3386" y="10"/>
                  </a:cubicBezTo>
                  <a:cubicBezTo>
                    <a:pt x="3312" y="4"/>
                    <a:pt x="3238" y="1"/>
                    <a:pt x="31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p:nvPr/>
          </p:nvSpPr>
          <p:spPr>
            <a:xfrm flipH="1">
              <a:off x="3967145" y="2817237"/>
              <a:ext cx="725418" cy="678914"/>
            </a:xfrm>
            <a:custGeom>
              <a:rect b="b" l="l" r="r" t="t"/>
              <a:pathLst>
                <a:path extrusionOk="0" h="5969" w="6378">
                  <a:moveTo>
                    <a:pt x="3075" y="287"/>
                  </a:moveTo>
                  <a:cubicBezTo>
                    <a:pt x="3580" y="287"/>
                    <a:pt x="4074" y="447"/>
                    <a:pt x="4504" y="692"/>
                  </a:cubicBezTo>
                  <a:cubicBezTo>
                    <a:pt x="4750" y="840"/>
                    <a:pt x="4939" y="988"/>
                    <a:pt x="5136" y="1185"/>
                  </a:cubicBezTo>
                  <a:cubicBezTo>
                    <a:pt x="5334" y="1391"/>
                    <a:pt x="5482" y="1571"/>
                    <a:pt x="5621" y="1818"/>
                  </a:cubicBezTo>
                  <a:cubicBezTo>
                    <a:pt x="5884" y="2278"/>
                    <a:pt x="6007" y="2788"/>
                    <a:pt x="5983" y="3322"/>
                  </a:cubicBezTo>
                  <a:cubicBezTo>
                    <a:pt x="5975" y="3388"/>
                    <a:pt x="5975" y="3462"/>
                    <a:pt x="5966" y="3527"/>
                  </a:cubicBezTo>
                  <a:cubicBezTo>
                    <a:pt x="5966" y="3527"/>
                    <a:pt x="5966" y="3536"/>
                    <a:pt x="5966" y="3536"/>
                  </a:cubicBezTo>
                  <a:cubicBezTo>
                    <a:pt x="5966" y="3536"/>
                    <a:pt x="5966" y="3544"/>
                    <a:pt x="5958" y="3544"/>
                  </a:cubicBezTo>
                  <a:cubicBezTo>
                    <a:pt x="5958" y="3560"/>
                    <a:pt x="5958" y="3577"/>
                    <a:pt x="5950" y="3593"/>
                  </a:cubicBezTo>
                  <a:cubicBezTo>
                    <a:pt x="5950" y="3626"/>
                    <a:pt x="5942" y="3659"/>
                    <a:pt x="5934" y="3700"/>
                  </a:cubicBezTo>
                  <a:cubicBezTo>
                    <a:pt x="5909" y="3831"/>
                    <a:pt x="5876" y="3955"/>
                    <a:pt x="5827" y="4086"/>
                  </a:cubicBezTo>
                  <a:cubicBezTo>
                    <a:pt x="5818" y="4111"/>
                    <a:pt x="5810" y="4144"/>
                    <a:pt x="5794" y="4177"/>
                  </a:cubicBezTo>
                  <a:cubicBezTo>
                    <a:pt x="5794" y="4185"/>
                    <a:pt x="5786" y="4201"/>
                    <a:pt x="5777" y="4218"/>
                  </a:cubicBezTo>
                  <a:cubicBezTo>
                    <a:pt x="5777" y="4218"/>
                    <a:pt x="5769" y="4242"/>
                    <a:pt x="5769" y="4242"/>
                  </a:cubicBezTo>
                  <a:cubicBezTo>
                    <a:pt x="5745" y="4300"/>
                    <a:pt x="5712" y="4366"/>
                    <a:pt x="5679" y="4423"/>
                  </a:cubicBezTo>
                  <a:cubicBezTo>
                    <a:pt x="5646" y="4481"/>
                    <a:pt x="5613" y="4538"/>
                    <a:pt x="5580" y="4587"/>
                  </a:cubicBezTo>
                  <a:lnTo>
                    <a:pt x="5531" y="4661"/>
                  </a:lnTo>
                  <a:cubicBezTo>
                    <a:pt x="5523" y="4670"/>
                    <a:pt x="5514" y="4686"/>
                    <a:pt x="5506" y="4694"/>
                  </a:cubicBezTo>
                  <a:cubicBezTo>
                    <a:pt x="5498" y="4702"/>
                    <a:pt x="5490" y="4711"/>
                    <a:pt x="5490" y="4719"/>
                  </a:cubicBezTo>
                  <a:cubicBezTo>
                    <a:pt x="5490" y="4719"/>
                    <a:pt x="5482" y="4719"/>
                    <a:pt x="5482" y="4727"/>
                  </a:cubicBezTo>
                  <a:cubicBezTo>
                    <a:pt x="5293" y="4949"/>
                    <a:pt x="5120" y="5105"/>
                    <a:pt x="4873" y="5245"/>
                  </a:cubicBezTo>
                  <a:cubicBezTo>
                    <a:pt x="4578" y="5401"/>
                    <a:pt x="4249" y="5500"/>
                    <a:pt x="3920" y="5557"/>
                  </a:cubicBezTo>
                  <a:cubicBezTo>
                    <a:pt x="3675" y="5606"/>
                    <a:pt x="3426" y="5632"/>
                    <a:pt x="3176" y="5632"/>
                  </a:cubicBezTo>
                  <a:cubicBezTo>
                    <a:pt x="3090" y="5632"/>
                    <a:pt x="3004" y="5629"/>
                    <a:pt x="2918" y="5623"/>
                  </a:cubicBezTo>
                  <a:cubicBezTo>
                    <a:pt x="2753" y="5615"/>
                    <a:pt x="2597" y="5590"/>
                    <a:pt x="2433" y="5549"/>
                  </a:cubicBezTo>
                  <a:cubicBezTo>
                    <a:pt x="2359" y="5532"/>
                    <a:pt x="2277" y="5516"/>
                    <a:pt x="2203" y="5491"/>
                  </a:cubicBezTo>
                  <a:cubicBezTo>
                    <a:pt x="2162" y="5475"/>
                    <a:pt x="2129" y="5467"/>
                    <a:pt x="2088" y="5450"/>
                  </a:cubicBezTo>
                  <a:cubicBezTo>
                    <a:pt x="2063" y="5442"/>
                    <a:pt x="2046" y="5434"/>
                    <a:pt x="2022" y="5426"/>
                  </a:cubicBezTo>
                  <a:lnTo>
                    <a:pt x="1981" y="5409"/>
                  </a:lnTo>
                  <a:cubicBezTo>
                    <a:pt x="1973" y="5405"/>
                    <a:pt x="1968" y="5403"/>
                    <a:pt x="1967" y="5403"/>
                  </a:cubicBezTo>
                  <a:lnTo>
                    <a:pt x="1967" y="5403"/>
                  </a:lnTo>
                  <a:cubicBezTo>
                    <a:pt x="1966" y="5403"/>
                    <a:pt x="1968" y="5405"/>
                    <a:pt x="1973" y="5409"/>
                  </a:cubicBezTo>
                  <a:cubicBezTo>
                    <a:pt x="699" y="4859"/>
                    <a:pt x="82" y="3404"/>
                    <a:pt x="551" y="2089"/>
                  </a:cubicBezTo>
                  <a:lnTo>
                    <a:pt x="551" y="2081"/>
                  </a:lnTo>
                  <a:cubicBezTo>
                    <a:pt x="723" y="1588"/>
                    <a:pt x="1077" y="1152"/>
                    <a:pt x="1496" y="832"/>
                  </a:cubicBezTo>
                  <a:cubicBezTo>
                    <a:pt x="1923" y="511"/>
                    <a:pt x="2449" y="314"/>
                    <a:pt x="2967" y="289"/>
                  </a:cubicBezTo>
                  <a:cubicBezTo>
                    <a:pt x="3003" y="288"/>
                    <a:pt x="3039" y="287"/>
                    <a:pt x="3075" y="287"/>
                  </a:cubicBezTo>
                  <a:close/>
                  <a:moveTo>
                    <a:pt x="3163" y="1"/>
                  </a:moveTo>
                  <a:cubicBezTo>
                    <a:pt x="2654" y="1"/>
                    <a:pt x="2147" y="146"/>
                    <a:pt x="1710" y="405"/>
                  </a:cubicBezTo>
                  <a:cubicBezTo>
                    <a:pt x="1208" y="700"/>
                    <a:pt x="789" y="1119"/>
                    <a:pt x="526" y="1637"/>
                  </a:cubicBezTo>
                  <a:cubicBezTo>
                    <a:pt x="395" y="1884"/>
                    <a:pt x="304" y="2163"/>
                    <a:pt x="255" y="2443"/>
                  </a:cubicBezTo>
                  <a:cubicBezTo>
                    <a:pt x="0" y="4037"/>
                    <a:pt x="649" y="5483"/>
                    <a:pt x="2342" y="5878"/>
                  </a:cubicBezTo>
                  <a:cubicBezTo>
                    <a:pt x="2609" y="5940"/>
                    <a:pt x="2885" y="5969"/>
                    <a:pt x="3160" y="5969"/>
                  </a:cubicBezTo>
                  <a:cubicBezTo>
                    <a:pt x="3249" y="5969"/>
                    <a:pt x="3339" y="5966"/>
                    <a:pt x="3427" y="5960"/>
                  </a:cubicBezTo>
                  <a:cubicBezTo>
                    <a:pt x="4134" y="5910"/>
                    <a:pt x="4882" y="5730"/>
                    <a:pt x="5424" y="5261"/>
                  </a:cubicBezTo>
                  <a:cubicBezTo>
                    <a:pt x="5860" y="4891"/>
                    <a:pt x="6139" y="4357"/>
                    <a:pt x="6254" y="3799"/>
                  </a:cubicBezTo>
                  <a:cubicBezTo>
                    <a:pt x="6377" y="3231"/>
                    <a:pt x="6336" y="2623"/>
                    <a:pt x="6114" y="2081"/>
                  </a:cubicBezTo>
                  <a:cubicBezTo>
                    <a:pt x="5892" y="1514"/>
                    <a:pt x="5514" y="1021"/>
                    <a:pt x="5030" y="651"/>
                  </a:cubicBezTo>
                  <a:cubicBezTo>
                    <a:pt x="4553" y="289"/>
                    <a:pt x="3986" y="59"/>
                    <a:pt x="3386" y="10"/>
                  </a:cubicBezTo>
                  <a:cubicBezTo>
                    <a:pt x="3312" y="4"/>
                    <a:pt x="3238" y="1"/>
                    <a:pt x="31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26"/>
            <p:cNvGrpSpPr/>
            <p:nvPr/>
          </p:nvGrpSpPr>
          <p:grpSpPr>
            <a:xfrm>
              <a:off x="3987654" y="1259500"/>
              <a:ext cx="2101671" cy="661500"/>
              <a:chOff x="3987654" y="1259500"/>
              <a:chExt cx="2101671" cy="661500"/>
            </a:xfrm>
          </p:grpSpPr>
          <p:sp>
            <p:nvSpPr>
              <p:cNvPr id="521" name="Google Shape;521;p26"/>
              <p:cNvSpPr txBox="1"/>
              <p:nvPr/>
            </p:nvSpPr>
            <p:spPr>
              <a:xfrm flipH="1">
                <a:off x="4834725" y="1259500"/>
                <a:ext cx="1254600" cy="661500"/>
              </a:xfrm>
              <a:prstGeom prst="rect">
                <a:avLst/>
              </a:prstGeom>
              <a:noFill/>
              <a:ln>
                <a:noFill/>
              </a:ln>
            </p:spPr>
            <p:txBody>
              <a:bodyPr anchorCtr="0" anchor="ctr" bIns="27425" lIns="91425" spcFirstLastPara="1" rIns="91425" wrap="square" tIns="0">
                <a:noAutofit/>
              </a:bodyPr>
              <a:lstStyle/>
              <a:p>
                <a:pPr indent="0" lvl="0" marL="0" rtl="0" algn="l">
                  <a:spcBef>
                    <a:spcPts val="0"/>
                  </a:spcBef>
                  <a:spcAft>
                    <a:spcPts val="0"/>
                  </a:spcAft>
                  <a:buNone/>
                </a:pPr>
                <a:r>
                  <a:rPr lang="en">
                    <a:solidFill>
                      <a:schemeClr val="dk2"/>
                    </a:solidFill>
                    <a:latin typeface="Fira Sans"/>
                    <a:ea typeface="Fira Sans"/>
                    <a:cs typeface="Fira Sans"/>
                    <a:sym typeface="Fira Sans"/>
                  </a:rPr>
                  <a:t>Python &gt;= 3.8</a:t>
                </a:r>
                <a:endParaRPr>
                  <a:solidFill>
                    <a:schemeClr val="dk2"/>
                  </a:solidFill>
                  <a:latin typeface="Fira Sans"/>
                  <a:ea typeface="Fira Sans"/>
                  <a:cs typeface="Fira Sans"/>
                  <a:sym typeface="Fira Sans"/>
                </a:endParaRPr>
              </a:p>
            </p:txBody>
          </p:sp>
          <p:sp>
            <p:nvSpPr>
              <p:cNvPr id="522" name="Google Shape;522;p26"/>
              <p:cNvSpPr txBox="1"/>
              <p:nvPr/>
            </p:nvSpPr>
            <p:spPr>
              <a:xfrm flipH="1">
                <a:off x="3987654" y="1393532"/>
                <a:ext cx="615900" cy="3933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n" sz="2400">
                    <a:solidFill>
                      <a:schemeClr val="dk1"/>
                    </a:solidFill>
                    <a:latin typeface="Patrick Hand"/>
                    <a:ea typeface="Patrick Hand"/>
                    <a:cs typeface="Patrick Hand"/>
                    <a:sym typeface="Patrick Hand"/>
                  </a:rPr>
                  <a:t>A</a:t>
                </a:r>
                <a:endParaRPr b="1" sz="2400">
                  <a:solidFill>
                    <a:schemeClr val="dk1"/>
                  </a:solidFill>
                  <a:latin typeface="Patrick Hand"/>
                  <a:ea typeface="Patrick Hand"/>
                  <a:cs typeface="Patrick Hand"/>
                  <a:sym typeface="Patrick Hand"/>
                </a:endParaRPr>
              </a:p>
            </p:txBody>
          </p:sp>
        </p:grpSp>
        <p:grpSp>
          <p:nvGrpSpPr>
            <p:cNvPr id="523" name="Google Shape;523;p26"/>
            <p:cNvGrpSpPr/>
            <p:nvPr/>
          </p:nvGrpSpPr>
          <p:grpSpPr>
            <a:xfrm>
              <a:off x="4021891" y="2818600"/>
              <a:ext cx="2505184" cy="661500"/>
              <a:chOff x="4021891" y="2818600"/>
              <a:chExt cx="2505184" cy="661500"/>
            </a:xfrm>
          </p:grpSpPr>
          <p:sp>
            <p:nvSpPr>
              <p:cNvPr id="524" name="Google Shape;524;p26"/>
              <p:cNvSpPr txBox="1"/>
              <p:nvPr/>
            </p:nvSpPr>
            <p:spPr>
              <a:xfrm flipH="1">
                <a:off x="4863575" y="2818600"/>
                <a:ext cx="1663500" cy="661500"/>
              </a:xfrm>
              <a:prstGeom prst="rect">
                <a:avLst/>
              </a:prstGeom>
              <a:noFill/>
              <a:ln>
                <a:noFill/>
              </a:ln>
            </p:spPr>
            <p:txBody>
              <a:bodyPr anchorCtr="0" anchor="ctr" bIns="27425" lIns="91425" spcFirstLastPara="1" rIns="91425" wrap="square" tIns="0">
                <a:noAutofit/>
              </a:bodyPr>
              <a:lstStyle/>
              <a:p>
                <a:pPr indent="0" lvl="0" marL="0" rtl="0" algn="l">
                  <a:spcBef>
                    <a:spcPts val="0"/>
                  </a:spcBef>
                  <a:spcAft>
                    <a:spcPts val="0"/>
                  </a:spcAft>
                  <a:buNone/>
                </a:pPr>
                <a:r>
                  <a:rPr lang="en">
                    <a:solidFill>
                      <a:schemeClr val="dk2"/>
                    </a:solidFill>
                    <a:latin typeface="Fira Sans"/>
                    <a:ea typeface="Fira Sans"/>
                    <a:cs typeface="Fira Sans"/>
                    <a:sym typeface="Fira Sans"/>
                  </a:rPr>
                  <a:t>Jupyter Notebook</a:t>
                </a:r>
                <a:endParaRPr>
                  <a:solidFill>
                    <a:schemeClr val="dk2"/>
                  </a:solidFill>
                  <a:latin typeface="Fira Sans"/>
                  <a:ea typeface="Fira Sans"/>
                  <a:cs typeface="Fira Sans"/>
                  <a:sym typeface="Fira Sans"/>
                </a:endParaRPr>
              </a:p>
            </p:txBody>
          </p:sp>
          <p:sp>
            <p:nvSpPr>
              <p:cNvPr id="525" name="Google Shape;525;p26"/>
              <p:cNvSpPr txBox="1"/>
              <p:nvPr/>
            </p:nvSpPr>
            <p:spPr>
              <a:xfrm flipH="1">
                <a:off x="4021891" y="2952757"/>
                <a:ext cx="615900" cy="3933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n" sz="2400">
                    <a:solidFill>
                      <a:schemeClr val="dk1"/>
                    </a:solidFill>
                    <a:latin typeface="Patrick Hand"/>
                    <a:ea typeface="Patrick Hand"/>
                    <a:cs typeface="Patrick Hand"/>
                    <a:sym typeface="Patrick Hand"/>
                  </a:rPr>
                  <a:t>C</a:t>
                </a:r>
                <a:endParaRPr b="1" sz="2400">
                  <a:solidFill>
                    <a:schemeClr val="dk1"/>
                  </a:solidFill>
                  <a:latin typeface="Patrick Hand"/>
                  <a:ea typeface="Patrick Hand"/>
                  <a:cs typeface="Patrick Hand"/>
                  <a:sym typeface="Patrick Hand"/>
                </a:endParaRPr>
              </a:p>
            </p:txBody>
          </p:sp>
        </p:grpSp>
        <p:grpSp>
          <p:nvGrpSpPr>
            <p:cNvPr id="526" name="Google Shape;526;p26"/>
            <p:cNvGrpSpPr/>
            <p:nvPr/>
          </p:nvGrpSpPr>
          <p:grpSpPr>
            <a:xfrm>
              <a:off x="4021904" y="2030338"/>
              <a:ext cx="4789309" cy="678900"/>
              <a:chOff x="4021904" y="2030338"/>
              <a:chExt cx="4789309" cy="678900"/>
            </a:xfrm>
          </p:grpSpPr>
          <p:sp>
            <p:nvSpPr>
              <p:cNvPr id="527" name="Google Shape;527;p26"/>
              <p:cNvSpPr txBox="1"/>
              <p:nvPr/>
            </p:nvSpPr>
            <p:spPr>
              <a:xfrm flipH="1">
                <a:off x="4834713" y="2030338"/>
                <a:ext cx="3976500" cy="678900"/>
              </a:xfrm>
              <a:prstGeom prst="rect">
                <a:avLst/>
              </a:prstGeom>
              <a:noFill/>
              <a:ln>
                <a:noFill/>
              </a:ln>
            </p:spPr>
            <p:txBody>
              <a:bodyPr anchorCtr="0" anchor="ctr" bIns="27425" lIns="91425" spcFirstLastPara="1" rIns="91425" wrap="square" tIns="0">
                <a:noAutofit/>
              </a:bodyPr>
              <a:lstStyle/>
              <a:p>
                <a:pPr indent="0" lvl="0" marL="0" rtl="0" algn="l">
                  <a:spcBef>
                    <a:spcPts val="0"/>
                  </a:spcBef>
                  <a:spcAft>
                    <a:spcPts val="0"/>
                  </a:spcAft>
                  <a:buNone/>
                </a:pPr>
                <a:r>
                  <a:rPr lang="en">
                    <a:solidFill>
                      <a:schemeClr val="dk2"/>
                    </a:solidFill>
                    <a:latin typeface="Fira Sans"/>
                    <a:ea typeface="Fira Sans"/>
                    <a:cs typeface="Fira Sans"/>
                    <a:sym typeface="Fira Sans"/>
                  </a:rPr>
                  <a:t>Libraries: Pandas; Numpy; Matplotlib; Scipy; Sklearn; Pytorch; Tensorflow; AutoGluon; streamlit; </a:t>
                </a:r>
                <a:r>
                  <a:rPr lang="en">
                    <a:solidFill>
                      <a:schemeClr val="dk2"/>
                    </a:solidFill>
                    <a:latin typeface="Fira Sans"/>
                    <a:ea typeface="Fira Sans"/>
                    <a:cs typeface="Fira Sans"/>
                    <a:sym typeface="Fira Sans"/>
                  </a:rPr>
                  <a:t>and </a:t>
                </a:r>
                <a:r>
                  <a:rPr lang="en">
                    <a:solidFill>
                      <a:schemeClr val="dk2"/>
                    </a:solidFill>
                    <a:latin typeface="Fira Sans"/>
                    <a:ea typeface="Fira Sans"/>
                    <a:cs typeface="Fira Sans"/>
                    <a:sym typeface="Fira Sans"/>
                  </a:rPr>
                  <a:t>zstandard</a:t>
                </a:r>
                <a:endParaRPr>
                  <a:solidFill>
                    <a:schemeClr val="dk2"/>
                  </a:solidFill>
                  <a:latin typeface="Fira Sans"/>
                  <a:ea typeface="Fira Sans"/>
                  <a:cs typeface="Fira Sans"/>
                  <a:sym typeface="Fira Sans"/>
                </a:endParaRPr>
              </a:p>
            </p:txBody>
          </p:sp>
          <p:sp>
            <p:nvSpPr>
              <p:cNvPr id="528" name="Google Shape;528;p26"/>
              <p:cNvSpPr txBox="1"/>
              <p:nvPr/>
            </p:nvSpPr>
            <p:spPr>
              <a:xfrm flipH="1">
                <a:off x="4021904" y="2173144"/>
                <a:ext cx="615900" cy="3933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n" sz="2400">
                    <a:solidFill>
                      <a:schemeClr val="dk1"/>
                    </a:solidFill>
                    <a:latin typeface="Patrick Hand"/>
                    <a:ea typeface="Patrick Hand"/>
                    <a:cs typeface="Patrick Hand"/>
                    <a:sym typeface="Patrick Hand"/>
                  </a:rPr>
                  <a:t>B</a:t>
                </a:r>
                <a:endParaRPr b="1" sz="2400">
                  <a:solidFill>
                    <a:schemeClr val="dk1"/>
                  </a:solidFill>
                  <a:latin typeface="Patrick Hand"/>
                  <a:ea typeface="Patrick Hand"/>
                  <a:cs typeface="Patrick Hand"/>
                  <a:sym typeface="Patrick Hand"/>
                </a:endParaRPr>
              </a:p>
            </p:txBody>
          </p:sp>
        </p:grpSp>
        <p:grpSp>
          <p:nvGrpSpPr>
            <p:cNvPr id="529" name="Google Shape;529;p26"/>
            <p:cNvGrpSpPr/>
            <p:nvPr/>
          </p:nvGrpSpPr>
          <p:grpSpPr>
            <a:xfrm>
              <a:off x="4890202" y="1913482"/>
              <a:ext cx="3852900" cy="2337467"/>
              <a:chOff x="4890202" y="1913482"/>
              <a:chExt cx="3852900" cy="2337467"/>
            </a:xfrm>
          </p:grpSpPr>
          <p:sp>
            <p:nvSpPr>
              <p:cNvPr id="530" name="Google Shape;530;p26"/>
              <p:cNvSpPr txBox="1"/>
              <p:nvPr/>
            </p:nvSpPr>
            <p:spPr>
              <a:xfrm>
                <a:off x="4890202" y="3589449"/>
                <a:ext cx="3852900" cy="661500"/>
              </a:xfrm>
              <a:prstGeom prst="rect">
                <a:avLst/>
              </a:prstGeom>
              <a:noFill/>
              <a:ln>
                <a:noFill/>
              </a:ln>
            </p:spPr>
            <p:txBody>
              <a:bodyPr anchorCtr="0" anchor="ctr" bIns="27425" lIns="91425" spcFirstLastPara="1" rIns="91425" wrap="square" tIns="0">
                <a:noAutofit/>
              </a:bodyPr>
              <a:lstStyle/>
              <a:p>
                <a:pPr indent="0" lvl="0" marL="0" rtl="0" algn="l">
                  <a:spcBef>
                    <a:spcPts val="0"/>
                  </a:spcBef>
                  <a:spcAft>
                    <a:spcPts val="0"/>
                  </a:spcAft>
                  <a:buNone/>
                </a:pPr>
                <a:r>
                  <a:rPr lang="en">
                    <a:solidFill>
                      <a:schemeClr val="dk2"/>
                    </a:solidFill>
                    <a:latin typeface="Fira Sans"/>
                    <a:ea typeface="Fira Sans"/>
                    <a:cs typeface="Fira Sans"/>
                    <a:sym typeface="Fira Sans"/>
                  </a:rPr>
                  <a:t>Version Control: Github and Overleaf</a:t>
                </a:r>
                <a:endParaRPr>
                  <a:solidFill>
                    <a:schemeClr val="dk2"/>
                  </a:solidFill>
                  <a:latin typeface="Fira Sans"/>
                  <a:ea typeface="Fira Sans"/>
                  <a:cs typeface="Fira Sans"/>
                  <a:sym typeface="Fira Sans"/>
                </a:endParaRPr>
              </a:p>
            </p:txBody>
          </p:sp>
          <p:sp>
            <p:nvSpPr>
              <p:cNvPr id="531" name="Google Shape;531;p26"/>
              <p:cNvSpPr txBox="1"/>
              <p:nvPr/>
            </p:nvSpPr>
            <p:spPr>
              <a:xfrm flipH="1">
                <a:off x="6515016" y="1913482"/>
                <a:ext cx="615900" cy="3933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None/>
                </a:pPr>
                <a:r>
                  <a:t/>
                </a:r>
                <a:endParaRPr b="1" sz="2400">
                  <a:solidFill>
                    <a:schemeClr val="dk1"/>
                  </a:solidFill>
                  <a:latin typeface="Patrick Hand"/>
                  <a:ea typeface="Patrick Hand"/>
                  <a:cs typeface="Patrick Hand"/>
                  <a:sym typeface="Patrick Hand"/>
                </a:endParaRPr>
              </a:p>
            </p:txBody>
          </p:sp>
        </p:grpSp>
        <p:sp>
          <p:nvSpPr>
            <p:cNvPr id="532" name="Google Shape;532;p26"/>
            <p:cNvSpPr txBox="1"/>
            <p:nvPr/>
          </p:nvSpPr>
          <p:spPr>
            <a:xfrm>
              <a:off x="7269489" y="3849100"/>
              <a:ext cx="1150200" cy="678900"/>
            </a:xfrm>
            <a:prstGeom prst="rect">
              <a:avLst/>
            </a:prstGeom>
            <a:noFill/>
            <a:ln>
              <a:noFill/>
            </a:ln>
          </p:spPr>
          <p:txBody>
            <a:bodyPr anchorCtr="0" anchor="ctr" bIns="27425" lIns="91425" spcFirstLastPara="1" rIns="91425" wrap="square" tIns="0">
              <a:noAutofit/>
            </a:bodyPr>
            <a:lstStyle/>
            <a:p>
              <a:pPr indent="0" lvl="0" marL="0" rtl="0" algn="l">
                <a:spcBef>
                  <a:spcPts val="0"/>
                </a:spcBef>
                <a:spcAft>
                  <a:spcPts val="0"/>
                </a:spcAft>
                <a:buNone/>
              </a:pPr>
              <a:r>
                <a:t/>
              </a:r>
              <a:endParaRPr>
                <a:solidFill>
                  <a:schemeClr val="dk2"/>
                </a:solidFill>
                <a:latin typeface="Fira Sans"/>
                <a:ea typeface="Fira Sans"/>
                <a:cs typeface="Fira Sans"/>
                <a:sym typeface="Fira Sans"/>
              </a:endParaRPr>
            </a:p>
          </p:txBody>
        </p:sp>
      </p:grpSp>
      <p:sp>
        <p:nvSpPr>
          <p:cNvPr id="533" name="Google Shape;533;p26"/>
          <p:cNvSpPr txBox="1"/>
          <p:nvPr>
            <p:ph idx="12" type="sldNum"/>
          </p:nvPr>
        </p:nvSpPr>
        <p:spPr>
          <a:xfrm>
            <a:off x="8595309" y="45922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4" name="Google Shape;534;p26"/>
          <p:cNvSpPr txBox="1"/>
          <p:nvPr/>
        </p:nvSpPr>
        <p:spPr>
          <a:xfrm flipH="1">
            <a:off x="4068866" y="3612157"/>
            <a:ext cx="615900" cy="3933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n" sz="2400">
                <a:solidFill>
                  <a:schemeClr val="dk1"/>
                </a:solidFill>
                <a:latin typeface="Patrick Hand"/>
                <a:ea typeface="Patrick Hand"/>
                <a:cs typeface="Patrick Hand"/>
                <a:sym typeface="Patrick Hand"/>
              </a:rPr>
              <a:t>D</a:t>
            </a:r>
            <a:endParaRPr b="1" sz="2400">
              <a:solidFill>
                <a:schemeClr val="dk1"/>
              </a:solidFill>
              <a:latin typeface="Patrick Hand"/>
              <a:ea typeface="Patrick Hand"/>
              <a:cs typeface="Patrick Hand"/>
              <a:sym typeface="Patrick Hand"/>
            </a:endParaRPr>
          </a:p>
        </p:txBody>
      </p:sp>
      <p:sp>
        <p:nvSpPr>
          <p:cNvPr id="535" name="Google Shape;535;p26"/>
          <p:cNvSpPr/>
          <p:nvPr/>
        </p:nvSpPr>
        <p:spPr>
          <a:xfrm flipH="1">
            <a:off x="4014120" y="3469338"/>
            <a:ext cx="725418" cy="678914"/>
          </a:xfrm>
          <a:custGeom>
            <a:rect b="b" l="l" r="r" t="t"/>
            <a:pathLst>
              <a:path extrusionOk="0" h="5969" w="6378">
                <a:moveTo>
                  <a:pt x="3075" y="287"/>
                </a:moveTo>
                <a:cubicBezTo>
                  <a:pt x="3580" y="287"/>
                  <a:pt x="4074" y="447"/>
                  <a:pt x="4504" y="692"/>
                </a:cubicBezTo>
                <a:cubicBezTo>
                  <a:pt x="4750" y="840"/>
                  <a:pt x="4939" y="988"/>
                  <a:pt x="5136" y="1185"/>
                </a:cubicBezTo>
                <a:cubicBezTo>
                  <a:pt x="5334" y="1391"/>
                  <a:pt x="5482" y="1571"/>
                  <a:pt x="5621" y="1818"/>
                </a:cubicBezTo>
                <a:cubicBezTo>
                  <a:pt x="5884" y="2278"/>
                  <a:pt x="6007" y="2788"/>
                  <a:pt x="5983" y="3322"/>
                </a:cubicBezTo>
                <a:cubicBezTo>
                  <a:pt x="5975" y="3388"/>
                  <a:pt x="5975" y="3462"/>
                  <a:pt x="5966" y="3527"/>
                </a:cubicBezTo>
                <a:cubicBezTo>
                  <a:pt x="5966" y="3527"/>
                  <a:pt x="5966" y="3536"/>
                  <a:pt x="5966" y="3536"/>
                </a:cubicBezTo>
                <a:cubicBezTo>
                  <a:pt x="5966" y="3536"/>
                  <a:pt x="5966" y="3544"/>
                  <a:pt x="5958" y="3544"/>
                </a:cubicBezTo>
                <a:cubicBezTo>
                  <a:pt x="5958" y="3560"/>
                  <a:pt x="5958" y="3577"/>
                  <a:pt x="5950" y="3593"/>
                </a:cubicBezTo>
                <a:cubicBezTo>
                  <a:pt x="5950" y="3626"/>
                  <a:pt x="5942" y="3659"/>
                  <a:pt x="5934" y="3700"/>
                </a:cubicBezTo>
                <a:cubicBezTo>
                  <a:pt x="5909" y="3831"/>
                  <a:pt x="5876" y="3955"/>
                  <a:pt x="5827" y="4086"/>
                </a:cubicBezTo>
                <a:cubicBezTo>
                  <a:pt x="5818" y="4111"/>
                  <a:pt x="5810" y="4144"/>
                  <a:pt x="5794" y="4177"/>
                </a:cubicBezTo>
                <a:cubicBezTo>
                  <a:pt x="5794" y="4185"/>
                  <a:pt x="5786" y="4201"/>
                  <a:pt x="5777" y="4218"/>
                </a:cubicBezTo>
                <a:cubicBezTo>
                  <a:pt x="5777" y="4218"/>
                  <a:pt x="5769" y="4242"/>
                  <a:pt x="5769" y="4242"/>
                </a:cubicBezTo>
                <a:cubicBezTo>
                  <a:pt x="5745" y="4300"/>
                  <a:pt x="5712" y="4366"/>
                  <a:pt x="5679" y="4423"/>
                </a:cubicBezTo>
                <a:cubicBezTo>
                  <a:pt x="5646" y="4481"/>
                  <a:pt x="5613" y="4538"/>
                  <a:pt x="5580" y="4587"/>
                </a:cubicBezTo>
                <a:lnTo>
                  <a:pt x="5531" y="4661"/>
                </a:lnTo>
                <a:cubicBezTo>
                  <a:pt x="5523" y="4670"/>
                  <a:pt x="5514" y="4686"/>
                  <a:pt x="5506" y="4694"/>
                </a:cubicBezTo>
                <a:cubicBezTo>
                  <a:pt x="5498" y="4702"/>
                  <a:pt x="5490" y="4711"/>
                  <a:pt x="5490" y="4719"/>
                </a:cubicBezTo>
                <a:cubicBezTo>
                  <a:pt x="5490" y="4719"/>
                  <a:pt x="5482" y="4719"/>
                  <a:pt x="5482" y="4727"/>
                </a:cubicBezTo>
                <a:cubicBezTo>
                  <a:pt x="5293" y="4949"/>
                  <a:pt x="5120" y="5105"/>
                  <a:pt x="4873" y="5245"/>
                </a:cubicBezTo>
                <a:cubicBezTo>
                  <a:pt x="4578" y="5401"/>
                  <a:pt x="4249" y="5500"/>
                  <a:pt x="3920" y="5557"/>
                </a:cubicBezTo>
                <a:cubicBezTo>
                  <a:pt x="3675" y="5606"/>
                  <a:pt x="3426" y="5632"/>
                  <a:pt x="3176" y="5632"/>
                </a:cubicBezTo>
                <a:cubicBezTo>
                  <a:pt x="3090" y="5632"/>
                  <a:pt x="3004" y="5629"/>
                  <a:pt x="2918" y="5623"/>
                </a:cubicBezTo>
                <a:cubicBezTo>
                  <a:pt x="2753" y="5615"/>
                  <a:pt x="2597" y="5590"/>
                  <a:pt x="2433" y="5549"/>
                </a:cubicBezTo>
                <a:cubicBezTo>
                  <a:pt x="2359" y="5532"/>
                  <a:pt x="2277" y="5516"/>
                  <a:pt x="2203" y="5491"/>
                </a:cubicBezTo>
                <a:cubicBezTo>
                  <a:pt x="2162" y="5475"/>
                  <a:pt x="2129" y="5467"/>
                  <a:pt x="2088" y="5450"/>
                </a:cubicBezTo>
                <a:cubicBezTo>
                  <a:pt x="2063" y="5442"/>
                  <a:pt x="2046" y="5434"/>
                  <a:pt x="2022" y="5426"/>
                </a:cubicBezTo>
                <a:lnTo>
                  <a:pt x="1981" y="5409"/>
                </a:lnTo>
                <a:cubicBezTo>
                  <a:pt x="1973" y="5405"/>
                  <a:pt x="1968" y="5403"/>
                  <a:pt x="1967" y="5403"/>
                </a:cubicBezTo>
                <a:lnTo>
                  <a:pt x="1967" y="5403"/>
                </a:lnTo>
                <a:cubicBezTo>
                  <a:pt x="1966" y="5403"/>
                  <a:pt x="1968" y="5405"/>
                  <a:pt x="1973" y="5409"/>
                </a:cubicBezTo>
                <a:cubicBezTo>
                  <a:pt x="699" y="4859"/>
                  <a:pt x="82" y="3404"/>
                  <a:pt x="551" y="2089"/>
                </a:cubicBezTo>
                <a:lnTo>
                  <a:pt x="551" y="2081"/>
                </a:lnTo>
                <a:cubicBezTo>
                  <a:pt x="723" y="1588"/>
                  <a:pt x="1077" y="1152"/>
                  <a:pt x="1496" y="832"/>
                </a:cubicBezTo>
                <a:cubicBezTo>
                  <a:pt x="1923" y="511"/>
                  <a:pt x="2449" y="314"/>
                  <a:pt x="2967" y="289"/>
                </a:cubicBezTo>
                <a:cubicBezTo>
                  <a:pt x="3003" y="288"/>
                  <a:pt x="3039" y="287"/>
                  <a:pt x="3075" y="287"/>
                </a:cubicBezTo>
                <a:close/>
                <a:moveTo>
                  <a:pt x="3163" y="1"/>
                </a:moveTo>
                <a:cubicBezTo>
                  <a:pt x="2654" y="1"/>
                  <a:pt x="2147" y="146"/>
                  <a:pt x="1710" y="405"/>
                </a:cubicBezTo>
                <a:cubicBezTo>
                  <a:pt x="1208" y="700"/>
                  <a:pt x="789" y="1119"/>
                  <a:pt x="526" y="1637"/>
                </a:cubicBezTo>
                <a:cubicBezTo>
                  <a:pt x="395" y="1884"/>
                  <a:pt x="304" y="2163"/>
                  <a:pt x="255" y="2443"/>
                </a:cubicBezTo>
                <a:cubicBezTo>
                  <a:pt x="0" y="4037"/>
                  <a:pt x="649" y="5483"/>
                  <a:pt x="2342" y="5878"/>
                </a:cubicBezTo>
                <a:cubicBezTo>
                  <a:pt x="2609" y="5940"/>
                  <a:pt x="2885" y="5969"/>
                  <a:pt x="3160" y="5969"/>
                </a:cubicBezTo>
                <a:cubicBezTo>
                  <a:pt x="3249" y="5969"/>
                  <a:pt x="3339" y="5966"/>
                  <a:pt x="3427" y="5960"/>
                </a:cubicBezTo>
                <a:cubicBezTo>
                  <a:pt x="4134" y="5910"/>
                  <a:pt x="4882" y="5730"/>
                  <a:pt x="5424" y="5261"/>
                </a:cubicBezTo>
                <a:cubicBezTo>
                  <a:pt x="5860" y="4891"/>
                  <a:pt x="6139" y="4357"/>
                  <a:pt x="6254" y="3799"/>
                </a:cubicBezTo>
                <a:cubicBezTo>
                  <a:pt x="6377" y="3231"/>
                  <a:pt x="6336" y="2623"/>
                  <a:pt x="6114" y="2081"/>
                </a:cubicBezTo>
                <a:cubicBezTo>
                  <a:pt x="5892" y="1514"/>
                  <a:pt x="5514" y="1021"/>
                  <a:pt x="5030" y="651"/>
                </a:cubicBezTo>
                <a:cubicBezTo>
                  <a:pt x="4553" y="289"/>
                  <a:pt x="3986" y="59"/>
                  <a:pt x="3386" y="10"/>
                </a:cubicBezTo>
                <a:cubicBezTo>
                  <a:pt x="3312" y="4"/>
                  <a:pt x="3238" y="1"/>
                  <a:pt x="31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6"/>
          <p:cNvSpPr/>
          <p:nvPr/>
        </p:nvSpPr>
        <p:spPr>
          <a:xfrm flipH="1">
            <a:off x="4014120" y="4243388"/>
            <a:ext cx="725418" cy="678914"/>
          </a:xfrm>
          <a:custGeom>
            <a:rect b="b" l="l" r="r" t="t"/>
            <a:pathLst>
              <a:path extrusionOk="0" h="5969" w="6378">
                <a:moveTo>
                  <a:pt x="3075" y="287"/>
                </a:moveTo>
                <a:cubicBezTo>
                  <a:pt x="3580" y="287"/>
                  <a:pt x="4074" y="447"/>
                  <a:pt x="4504" y="692"/>
                </a:cubicBezTo>
                <a:cubicBezTo>
                  <a:pt x="4750" y="840"/>
                  <a:pt x="4939" y="988"/>
                  <a:pt x="5136" y="1185"/>
                </a:cubicBezTo>
                <a:cubicBezTo>
                  <a:pt x="5334" y="1391"/>
                  <a:pt x="5482" y="1571"/>
                  <a:pt x="5621" y="1818"/>
                </a:cubicBezTo>
                <a:cubicBezTo>
                  <a:pt x="5884" y="2278"/>
                  <a:pt x="6007" y="2788"/>
                  <a:pt x="5983" y="3322"/>
                </a:cubicBezTo>
                <a:cubicBezTo>
                  <a:pt x="5975" y="3388"/>
                  <a:pt x="5975" y="3462"/>
                  <a:pt x="5966" y="3527"/>
                </a:cubicBezTo>
                <a:cubicBezTo>
                  <a:pt x="5966" y="3527"/>
                  <a:pt x="5966" y="3536"/>
                  <a:pt x="5966" y="3536"/>
                </a:cubicBezTo>
                <a:cubicBezTo>
                  <a:pt x="5966" y="3536"/>
                  <a:pt x="5966" y="3544"/>
                  <a:pt x="5958" y="3544"/>
                </a:cubicBezTo>
                <a:cubicBezTo>
                  <a:pt x="5958" y="3560"/>
                  <a:pt x="5958" y="3577"/>
                  <a:pt x="5950" y="3593"/>
                </a:cubicBezTo>
                <a:cubicBezTo>
                  <a:pt x="5950" y="3626"/>
                  <a:pt x="5942" y="3659"/>
                  <a:pt x="5934" y="3700"/>
                </a:cubicBezTo>
                <a:cubicBezTo>
                  <a:pt x="5909" y="3831"/>
                  <a:pt x="5876" y="3955"/>
                  <a:pt x="5827" y="4086"/>
                </a:cubicBezTo>
                <a:cubicBezTo>
                  <a:pt x="5818" y="4111"/>
                  <a:pt x="5810" y="4144"/>
                  <a:pt x="5794" y="4177"/>
                </a:cubicBezTo>
                <a:cubicBezTo>
                  <a:pt x="5794" y="4185"/>
                  <a:pt x="5786" y="4201"/>
                  <a:pt x="5777" y="4218"/>
                </a:cubicBezTo>
                <a:cubicBezTo>
                  <a:pt x="5777" y="4218"/>
                  <a:pt x="5769" y="4242"/>
                  <a:pt x="5769" y="4242"/>
                </a:cubicBezTo>
                <a:cubicBezTo>
                  <a:pt x="5745" y="4300"/>
                  <a:pt x="5712" y="4366"/>
                  <a:pt x="5679" y="4423"/>
                </a:cubicBezTo>
                <a:cubicBezTo>
                  <a:pt x="5646" y="4481"/>
                  <a:pt x="5613" y="4538"/>
                  <a:pt x="5580" y="4587"/>
                </a:cubicBezTo>
                <a:lnTo>
                  <a:pt x="5531" y="4661"/>
                </a:lnTo>
                <a:cubicBezTo>
                  <a:pt x="5523" y="4670"/>
                  <a:pt x="5514" y="4686"/>
                  <a:pt x="5506" y="4694"/>
                </a:cubicBezTo>
                <a:cubicBezTo>
                  <a:pt x="5498" y="4702"/>
                  <a:pt x="5490" y="4711"/>
                  <a:pt x="5490" y="4719"/>
                </a:cubicBezTo>
                <a:cubicBezTo>
                  <a:pt x="5490" y="4719"/>
                  <a:pt x="5482" y="4719"/>
                  <a:pt x="5482" y="4727"/>
                </a:cubicBezTo>
                <a:cubicBezTo>
                  <a:pt x="5293" y="4949"/>
                  <a:pt x="5120" y="5105"/>
                  <a:pt x="4873" y="5245"/>
                </a:cubicBezTo>
                <a:cubicBezTo>
                  <a:pt x="4578" y="5401"/>
                  <a:pt x="4249" y="5500"/>
                  <a:pt x="3920" y="5557"/>
                </a:cubicBezTo>
                <a:cubicBezTo>
                  <a:pt x="3675" y="5606"/>
                  <a:pt x="3426" y="5632"/>
                  <a:pt x="3176" y="5632"/>
                </a:cubicBezTo>
                <a:cubicBezTo>
                  <a:pt x="3090" y="5632"/>
                  <a:pt x="3004" y="5629"/>
                  <a:pt x="2918" y="5623"/>
                </a:cubicBezTo>
                <a:cubicBezTo>
                  <a:pt x="2753" y="5615"/>
                  <a:pt x="2597" y="5590"/>
                  <a:pt x="2433" y="5549"/>
                </a:cubicBezTo>
                <a:cubicBezTo>
                  <a:pt x="2359" y="5532"/>
                  <a:pt x="2277" y="5516"/>
                  <a:pt x="2203" y="5491"/>
                </a:cubicBezTo>
                <a:cubicBezTo>
                  <a:pt x="2162" y="5475"/>
                  <a:pt x="2129" y="5467"/>
                  <a:pt x="2088" y="5450"/>
                </a:cubicBezTo>
                <a:cubicBezTo>
                  <a:pt x="2063" y="5442"/>
                  <a:pt x="2046" y="5434"/>
                  <a:pt x="2022" y="5426"/>
                </a:cubicBezTo>
                <a:lnTo>
                  <a:pt x="1981" y="5409"/>
                </a:lnTo>
                <a:cubicBezTo>
                  <a:pt x="1973" y="5405"/>
                  <a:pt x="1968" y="5403"/>
                  <a:pt x="1967" y="5403"/>
                </a:cubicBezTo>
                <a:lnTo>
                  <a:pt x="1967" y="5403"/>
                </a:lnTo>
                <a:cubicBezTo>
                  <a:pt x="1966" y="5403"/>
                  <a:pt x="1968" y="5405"/>
                  <a:pt x="1973" y="5409"/>
                </a:cubicBezTo>
                <a:cubicBezTo>
                  <a:pt x="699" y="4859"/>
                  <a:pt x="82" y="3404"/>
                  <a:pt x="551" y="2089"/>
                </a:cubicBezTo>
                <a:lnTo>
                  <a:pt x="551" y="2081"/>
                </a:lnTo>
                <a:cubicBezTo>
                  <a:pt x="723" y="1588"/>
                  <a:pt x="1077" y="1152"/>
                  <a:pt x="1496" y="832"/>
                </a:cubicBezTo>
                <a:cubicBezTo>
                  <a:pt x="1923" y="511"/>
                  <a:pt x="2449" y="314"/>
                  <a:pt x="2967" y="289"/>
                </a:cubicBezTo>
                <a:cubicBezTo>
                  <a:pt x="3003" y="288"/>
                  <a:pt x="3039" y="287"/>
                  <a:pt x="3075" y="287"/>
                </a:cubicBezTo>
                <a:close/>
                <a:moveTo>
                  <a:pt x="3163" y="1"/>
                </a:moveTo>
                <a:cubicBezTo>
                  <a:pt x="2654" y="1"/>
                  <a:pt x="2147" y="146"/>
                  <a:pt x="1710" y="405"/>
                </a:cubicBezTo>
                <a:cubicBezTo>
                  <a:pt x="1208" y="700"/>
                  <a:pt x="789" y="1119"/>
                  <a:pt x="526" y="1637"/>
                </a:cubicBezTo>
                <a:cubicBezTo>
                  <a:pt x="395" y="1884"/>
                  <a:pt x="304" y="2163"/>
                  <a:pt x="255" y="2443"/>
                </a:cubicBezTo>
                <a:cubicBezTo>
                  <a:pt x="0" y="4037"/>
                  <a:pt x="649" y="5483"/>
                  <a:pt x="2342" y="5878"/>
                </a:cubicBezTo>
                <a:cubicBezTo>
                  <a:pt x="2609" y="5940"/>
                  <a:pt x="2885" y="5969"/>
                  <a:pt x="3160" y="5969"/>
                </a:cubicBezTo>
                <a:cubicBezTo>
                  <a:pt x="3249" y="5969"/>
                  <a:pt x="3339" y="5966"/>
                  <a:pt x="3427" y="5960"/>
                </a:cubicBezTo>
                <a:cubicBezTo>
                  <a:pt x="4134" y="5910"/>
                  <a:pt x="4882" y="5730"/>
                  <a:pt x="5424" y="5261"/>
                </a:cubicBezTo>
                <a:cubicBezTo>
                  <a:pt x="5860" y="4891"/>
                  <a:pt x="6139" y="4357"/>
                  <a:pt x="6254" y="3799"/>
                </a:cubicBezTo>
                <a:cubicBezTo>
                  <a:pt x="6377" y="3231"/>
                  <a:pt x="6336" y="2623"/>
                  <a:pt x="6114" y="2081"/>
                </a:cubicBezTo>
                <a:cubicBezTo>
                  <a:pt x="5892" y="1514"/>
                  <a:pt x="5514" y="1021"/>
                  <a:pt x="5030" y="651"/>
                </a:cubicBezTo>
                <a:cubicBezTo>
                  <a:pt x="4553" y="289"/>
                  <a:pt x="3986" y="59"/>
                  <a:pt x="3386" y="10"/>
                </a:cubicBezTo>
                <a:cubicBezTo>
                  <a:pt x="3312" y="4"/>
                  <a:pt x="3238" y="1"/>
                  <a:pt x="31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6"/>
          <p:cNvSpPr txBox="1"/>
          <p:nvPr/>
        </p:nvSpPr>
        <p:spPr>
          <a:xfrm>
            <a:off x="2876825" y="4305800"/>
            <a:ext cx="3000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dk1"/>
                </a:solidFill>
                <a:latin typeface="Patrick Hand"/>
                <a:ea typeface="Patrick Hand"/>
                <a:cs typeface="Patrick Hand"/>
                <a:sym typeface="Patrick Hand"/>
              </a:rPr>
              <a:t>E</a:t>
            </a:r>
            <a:endParaRPr/>
          </a:p>
        </p:txBody>
      </p:sp>
      <p:sp>
        <p:nvSpPr>
          <p:cNvPr id="538" name="Google Shape;538;p26"/>
          <p:cNvSpPr txBox="1"/>
          <p:nvPr/>
        </p:nvSpPr>
        <p:spPr>
          <a:xfrm>
            <a:off x="4913100" y="4375550"/>
            <a:ext cx="4230900" cy="678900"/>
          </a:xfrm>
          <a:prstGeom prst="rect">
            <a:avLst/>
          </a:prstGeom>
          <a:noFill/>
          <a:ln>
            <a:noFill/>
          </a:ln>
        </p:spPr>
        <p:txBody>
          <a:bodyPr anchorCtr="0" anchor="ctr" bIns="27425" lIns="91425" spcFirstLastPara="1" rIns="91425" wrap="square" tIns="0">
            <a:noAutofit/>
          </a:bodyPr>
          <a:lstStyle/>
          <a:p>
            <a:pPr indent="0" lvl="0" marL="0" rtl="0" algn="l">
              <a:spcBef>
                <a:spcPts val="0"/>
              </a:spcBef>
              <a:spcAft>
                <a:spcPts val="0"/>
              </a:spcAft>
              <a:buNone/>
            </a:pPr>
            <a:r>
              <a:rPr lang="en">
                <a:solidFill>
                  <a:schemeClr val="dk2"/>
                </a:solidFill>
                <a:latin typeface="Fira Sans"/>
                <a:ea typeface="Fira Sans"/>
                <a:cs typeface="Fira Sans"/>
                <a:sym typeface="Fira Sans"/>
              </a:rPr>
              <a:t>Hardware: </a:t>
            </a:r>
            <a:r>
              <a:rPr lang="en">
                <a:solidFill>
                  <a:schemeClr val="dk1"/>
                </a:solidFill>
                <a:latin typeface="Fira Sans"/>
                <a:ea typeface="Fira Sans"/>
                <a:cs typeface="Fira Sans"/>
                <a:sym typeface="Fira Sans"/>
              </a:rPr>
              <a:t>Intel Core i7-12650H CPU and GeForce RTX 3060 Laptop GPU</a:t>
            </a:r>
            <a:endParaRPr>
              <a:solidFill>
                <a:schemeClr val="dk1"/>
              </a:solidFill>
              <a:latin typeface="Fira Sans"/>
              <a:ea typeface="Fira Sans"/>
              <a:cs typeface="Fira Sans"/>
              <a:sym typeface="Fira Sans"/>
            </a:endParaRPr>
          </a:p>
          <a:p>
            <a:pPr indent="0" lvl="0" marL="0" rtl="0" algn="l">
              <a:spcBef>
                <a:spcPts val="0"/>
              </a:spcBef>
              <a:spcAft>
                <a:spcPts val="0"/>
              </a:spcAft>
              <a:buNone/>
            </a:pPr>
            <a:r>
              <a:t/>
            </a:r>
            <a:endParaRPr>
              <a:solidFill>
                <a:schemeClr val="dk2"/>
              </a:solidFill>
              <a:latin typeface="Fira Sans"/>
              <a:ea typeface="Fira Sans"/>
              <a:cs typeface="Fira Sans"/>
              <a:sym typeface="Fir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27"/>
          <p:cNvSpPr txBox="1"/>
          <p:nvPr>
            <p:ph type="title"/>
          </p:nvPr>
        </p:nvSpPr>
        <p:spPr>
          <a:xfrm>
            <a:off x="719950" y="463300"/>
            <a:ext cx="7704000" cy="489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Time Schedule</a:t>
            </a:r>
            <a:endParaRPr/>
          </a:p>
        </p:txBody>
      </p:sp>
      <p:grpSp>
        <p:nvGrpSpPr>
          <p:cNvPr id="544" name="Google Shape;544;p27"/>
          <p:cNvGrpSpPr/>
          <p:nvPr/>
        </p:nvGrpSpPr>
        <p:grpSpPr>
          <a:xfrm>
            <a:off x="721252" y="1239182"/>
            <a:ext cx="7701345" cy="3510661"/>
            <a:chOff x="721239" y="1627419"/>
            <a:chExt cx="7701345" cy="3119756"/>
          </a:xfrm>
        </p:grpSpPr>
        <p:grpSp>
          <p:nvGrpSpPr>
            <p:cNvPr id="545" name="Google Shape;545;p27"/>
            <p:cNvGrpSpPr/>
            <p:nvPr/>
          </p:nvGrpSpPr>
          <p:grpSpPr>
            <a:xfrm>
              <a:off x="721239" y="1627419"/>
              <a:ext cx="1752625" cy="2431979"/>
              <a:chOff x="721239" y="1627419"/>
              <a:chExt cx="1752625" cy="2431979"/>
            </a:xfrm>
          </p:grpSpPr>
          <p:sp>
            <p:nvSpPr>
              <p:cNvPr id="546" name="Google Shape;546;p27"/>
              <p:cNvSpPr/>
              <p:nvPr/>
            </p:nvSpPr>
            <p:spPr>
              <a:xfrm>
                <a:off x="1247682" y="2745153"/>
                <a:ext cx="699714" cy="654844"/>
              </a:xfrm>
              <a:custGeom>
                <a:rect b="b" l="l" r="r" t="t"/>
                <a:pathLst>
                  <a:path extrusionOk="0" h="5969" w="6378">
                    <a:moveTo>
                      <a:pt x="3075" y="287"/>
                    </a:moveTo>
                    <a:cubicBezTo>
                      <a:pt x="3580" y="287"/>
                      <a:pt x="4074" y="447"/>
                      <a:pt x="4504" y="692"/>
                    </a:cubicBezTo>
                    <a:cubicBezTo>
                      <a:pt x="4750" y="840"/>
                      <a:pt x="4939" y="988"/>
                      <a:pt x="5136" y="1185"/>
                    </a:cubicBezTo>
                    <a:cubicBezTo>
                      <a:pt x="5334" y="1391"/>
                      <a:pt x="5482" y="1571"/>
                      <a:pt x="5621" y="1818"/>
                    </a:cubicBezTo>
                    <a:cubicBezTo>
                      <a:pt x="5884" y="2278"/>
                      <a:pt x="6007" y="2788"/>
                      <a:pt x="5983" y="3322"/>
                    </a:cubicBezTo>
                    <a:cubicBezTo>
                      <a:pt x="5975" y="3388"/>
                      <a:pt x="5975" y="3462"/>
                      <a:pt x="5966" y="3527"/>
                    </a:cubicBezTo>
                    <a:cubicBezTo>
                      <a:pt x="5966" y="3527"/>
                      <a:pt x="5966" y="3536"/>
                      <a:pt x="5966" y="3536"/>
                    </a:cubicBezTo>
                    <a:cubicBezTo>
                      <a:pt x="5966" y="3536"/>
                      <a:pt x="5966" y="3544"/>
                      <a:pt x="5958" y="3544"/>
                    </a:cubicBezTo>
                    <a:cubicBezTo>
                      <a:pt x="5958" y="3560"/>
                      <a:pt x="5958" y="3577"/>
                      <a:pt x="5950" y="3593"/>
                    </a:cubicBezTo>
                    <a:cubicBezTo>
                      <a:pt x="5950" y="3626"/>
                      <a:pt x="5942" y="3659"/>
                      <a:pt x="5934" y="3700"/>
                    </a:cubicBezTo>
                    <a:cubicBezTo>
                      <a:pt x="5909" y="3831"/>
                      <a:pt x="5876" y="3955"/>
                      <a:pt x="5827" y="4086"/>
                    </a:cubicBezTo>
                    <a:cubicBezTo>
                      <a:pt x="5818" y="4111"/>
                      <a:pt x="5810" y="4144"/>
                      <a:pt x="5794" y="4177"/>
                    </a:cubicBezTo>
                    <a:cubicBezTo>
                      <a:pt x="5794" y="4185"/>
                      <a:pt x="5786" y="4201"/>
                      <a:pt x="5777" y="4218"/>
                    </a:cubicBezTo>
                    <a:cubicBezTo>
                      <a:pt x="5777" y="4218"/>
                      <a:pt x="5769" y="4242"/>
                      <a:pt x="5769" y="4242"/>
                    </a:cubicBezTo>
                    <a:cubicBezTo>
                      <a:pt x="5745" y="4300"/>
                      <a:pt x="5712" y="4366"/>
                      <a:pt x="5679" y="4423"/>
                    </a:cubicBezTo>
                    <a:cubicBezTo>
                      <a:pt x="5646" y="4481"/>
                      <a:pt x="5613" y="4538"/>
                      <a:pt x="5580" y="4587"/>
                    </a:cubicBezTo>
                    <a:lnTo>
                      <a:pt x="5531" y="4661"/>
                    </a:lnTo>
                    <a:cubicBezTo>
                      <a:pt x="5523" y="4670"/>
                      <a:pt x="5514" y="4686"/>
                      <a:pt x="5506" y="4694"/>
                    </a:cubicBezTo>
                    <a:cubicBezTo>
                      <a:pt x="5498" y="4702"/>
                      <a:pt x="5490" y="4711"/>
                      <a:pt x="5490" y="4719"/>
                    </a:cubicBezTo>
                    <a:cubicBezTo>
                      <a:pt x="5490" y="4719"/>
                      <a:pt x="5482" y="4719"/>
                      <a:pt x="5482" y="4727"/>
                    </a:cubicBezTo>
                    <a:cubicBezTo>
                      <a:pt x="5293" y="4949"/>
                      <a:pt x="5120" y="5105"/>
                      <a:pt x="4873" y="5245"/>
                    </a:cubicBezTo>
                    <a:cubicBezTo>
                      <a:pt x="4578" y="5401"/>
                      <a:pt x="4249" y="5500"/>
                      <a:pt x="3920" y="5557"/>
                    </a:cubicBezTo>
                    <a:cubicBezTo>
                      <a:pt x="3675" y="5606"/>
                      <a:pt x="3426" y="5632"/>
                      <a:pt x="3176" y="5632"/>
                    </a:cubicBezTo>
                    <a:cubicBezTo>
                      <a:pt x="3090" y="5632"/>
                      <a:pt x="3004" y="5629"/>
                      <a:pt x="2918" y="5623"/>
                    </a:cubicBezTo>
                    <a:cubicBezTo>
                      <a:pt x="2753" y="5615"/>
                      <a:pt x="2597" y="5590"/>
                      <a:pt x="2433" y="5549"/>
                    </a:cubicBezTo>
                    <a:cubicBezTo>
                      <a:pt x="2359" y="5532"/>
                      <a:pt x="2277" y="5516"/>
                      <a:pt x="2203" y="5491"/>
                    </a:cubicBezTo>
                    <a:cubicBezTo>
                      <a:pt x="2162" y="5475"/>
                      <a:pt x="2129" y="5467"/>
                      <a:pt x="2088" y="5450"/>
                    </a:cubicBezTo>
                    <a:cubicBezTo>
                      <a:pt x="2063" y="5442"/>
                      <a:pt x="2046" y="5434"/>
                      <a:pt x="2022" y="5426"/>
                    </a:cubicBezTo>
                    <a:lnTo>
                      <a:pt x="1981" y="5409"/>
                    </a:lnTo>
                    <a:cubicBezTo>
                      <a:pt x="1973" y="5405"/>
                      <a:pt x="1968" y="5403"/>
                      <a:pt x="1967" y="5403"/>
                    </a:cubicBezTo>
                    <a:lnTo>
                      <a:pt x="1967" y="5403"/>
                    </a:lnTo>
                    <a:cubicBezTo>
                      <a:pt x="1966" y="5403"/>
                      <a:pt x="1968" y="5405"/>
                      <a:pt x="1973" y="5409"/>
                    </a:cubicBezTo>
                    <a:cubicBezTo>
                      <a:pt x="699" y="4859"/>
                      <a:pt x="82" y="3404"/>
                      <a:pt x="551" y="2089"/>
                    </a:cubicBezTo>
                    <a:lnTo>
                      <a:pt x="551" y="2081"/>
                    </a:lnTo>
                    <a:cubicBezTo>
                      <a:pt x="723" y="1588"/>
                      <a:pt x="1077" y="1152"/>
                      <a:pt x="1496" y="832"/>
                    </a:cubicBezTo>
                    <a:cubicBezTo>
                      <a:pt x="1923" y="511"/>
                      <a:pt x="2449" y="314"/>
                      <a:pt x="2967" y="289"/>
                    </a:cubicBezTo>
                    <a:cubicBezTo>
                      <a:pt x="3003" y="288"/>
                      <a:pt x="3039" y="287"/>
                      <a:pt x="3075" y="287"/>
                    </a:cubicBezTo>
                    <a:close/>
                    <a:moveTo>
                      <a:pt x="3163" y="1"/>
                    </a:moveTo>
                    <a:cubicBezTo>
                      <a:pt x="2654" y="1"/>
                      <a:pt x="2147" y="146"/>
                      <a:pt x="1710" y="405"/>
                    </a:cubicBezTo>
                    <a:cubicBezTo>
                      <a:pt x="1208" y="700"/>
                      <a:pt x="789" y="1119"/>
                      <a:pt x="526" y="1637"/>
                    </a:cubicBezTo>
                    <a:cubicBezTo>
                      <a:pt x="395" y="1884"/>
                      <a:pt x="304" y="2163"/>
                      <a:pt x="255" y="2443"/>
                    </a:cubicBezTo>
                    <a:cubicBezTo>
                      <a:pt x="0" y="4037"/>
                      <a:pt x="649" y="5483"/>
                      <a:pt x="2342" y="5878"/>
                    </a:cubicBezTo>
                    <a:cubicBezTo>
                      <a:pt x="2609" y="5940"/>
                      <a:pt x="2885" y="5969"/>
                      <a:pt x="3160" y="5969"/>
                    </a:cubicBezTo>
                    <a:cubicBezTo>
                      <a:pt x="3249" y="5969"/>
                      <a:pt x="3339" y="5966"/>
                      <a:pt x="3427" y="5960"/>
                    </a:cubicBezTo>
                    <a:cubicBezTo>
                      <a:pt x="4134" y="5910"/>
                      <a:pt x="4882" y="5730"/>
                      <a:pt x="5424" y="5261"/>
                    </a:cubicBezTo>
                    <a:cubicBezTo>
                      <a:pt x="5860" y="4891"/>
                      <a:pt x="6139" y="4357"/>
                      <a:pt x="6254" y="3799"/>
                    </a:cubicBezTo>
                    <a:cubicBezTo>
                      <a:pt x="6377" y="3231"/>
                      <a:pt x="6336" y="2623"/>
                      <a:pt x="6114" y="2081"/>
                    </a:cubicBezTo>
                    <a:cubicBezTo>
                      <a:pt x="5892" y="1514"/>
                      <a:pt x="5514" y="1021"/>
                      <a:pt x="5030" y="651"/>
                    </a:cubicBezTo>
                    <a:cubicBezTo>
                      <a:pt x="4553" y="289"/>
                      <a:pt x="3986" y="59"/>
                      <a:pt x="3386" y="10"/>
                    </a:cubicBezTo>
                    <a:cubicBezTo>
                      <a:pt x="3312" y="4"/>
                      <a:pt x="3238" y="1"/>
                      <a:pt x="31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7" name="Google Shape;547;p27"/>
              <p:cNvGrpSpPr/>
              <p:nvPr/>
            </p:nvGrpSpPr>
            <p:grpSpPr>
              <a:xfrm>
                <a:off x="1457682" y="2932340"/>
                <a:ext cx="279714" cy="280469"/>
                <a:chOff x="-28467625" y="2331750"/>
                <a:chExt cx="296150" cy="296950"/>
              </a:xfrm>
            </p:grpSpPr>
            <p:sp>
              <p:nvSpPr>
                <p:cNvPr id="548" name="Google Shape;548;p27"/>
                <p:cNvSpPr/>
                <p:nvPr/>
              </p:nvSpPr>
              <p:spPr>
                <a:xfrm>
                  <a:off x="-28467625" y="2331750"/>
                  <a:ext cx="296150" cy="296950"/>
                </a:xfrm>
                <a:custGeom>
                  <a:rect b="b" l="l" r="r" t="t"/>
                  <a:pathLst>
                    <a:path extrusionOk="0" h="11878" w="11846">
                      <a:moveTo>
                        <a:pt x="1733" y="3466"/>
                      </a:moveTo>
                      <a:cubicBezTo>
                        <a:pt x="1922" y="3466"/>
                        <a:pt x="2080" y="3624"/>
                        <a:pt x="2080" y="3813"/>
                      </a:cubicBezTo>
                      <a:cubicBezTo>
                        <a:pt x="2080" y="4002"/>
                        <a:pt x="1922" y="4159"/>
                        <a:pt x="1733" y="4159"/>
                      </a:cubicBezTo>
                      <a:lnTo>
                        <a:pt x="693" y="4159"/>
                      </a:lnTo>
                      <a:lnTo>
                        <a:pt x="693" y="3466"/>
                      </a:lnTo>
                      <a:close/>
                      <a:moveTo>
                        <a:pt x="1418" y="4821"/>
                      </a:moveTo>
                      <a:lnTo>
                        <a:pt x="1418" y="6963"/>
                      </a:lnTo>
                      <a:lnTo>
                        <a:pt x="693" y="6963"/>
                      </a:lnTo>
                      <a:lnTo>
                        <a:pt x="693" y="4821"/>
                      </a:lnTo>
                      <a:close/>
                      <a:moveTo>
                        <a:pt x="1733" y="7656"/>
                      </a:moveTo>
                      <a:cubicBezTo>
                        <a:pt x="1922" y="7656"/>
                        <a:pt x="2080" y="7814"/>
                        <a:pt x="2080" y="8034"/>
                      </a:cubicBezTo>
                      <a:cubicBezTo>
                        <a:pt x="2080" y="8223"/>
                        <a:pt x="1922" y="8381"/>
                        <a:pt x="1733" y="8381"/>
                      </a:cubicBezTo>
                      <a:lnTo>
                        <a:pt x="693" y="8381"/>
                      </a:lnTo>
                      <a:lnTo>
                        <a:pt x="693" y="7656"/>
                      </a:lnTo>
                      <a:close/>
                      <a:moveTo>
                        <a:pt x="9389" y="2080"/>
                      </a:moveTo>
                      <a:cubicBezTo>
                        <a:pt x="9609" y="2080"/>
                        <a:pt x="9767" y="2237"/>
                        <a:pt x="9767" y="2426"/>
                      </a:cubicBezTo>
                      <a:lnTo>
                        <a:pt x="9767" y="9389"/>
                      </a:lnTo>
                      <a:cubicBezTo>
                        <a:pt x="9767" y="9610"/>
                        <a:pt x="9609" y="9767"/>
                        <a:pt x="9389" y="9767"/>
                      </a:cubicBezTo>
                      <a:lnTo>
                        <a:pt x="2426" y="9767"/>
                      </a:lnTo>
                      <a:cubicBezTo>
                        <a:pt x="2237" y="9767"/>
                        <a:pt x="2080" y="9610"/>
                        <a:pt x="2080" y="9389"/>
                      </a:cubicBezTo>
                      <a:lnTo>
                        <a:pt x="2080" y="9011"/>
                      </a:lnTo>
                      <a:cubicBezTo>
                        <a:pt x="2458" y="8853"/>
                        <a:pt x="2773" y="8507"/>
                        <a:pt x="2773" y="8034"/>
                      </a:cubicBezTo>
                      <a:cubicBezTo>
                        <a:pt x="2773" y="7562"/>
                        <a:pt x="2521" y="7184"/>
                        <a:pt x="2080" y="7026"/>
                      </a:cubicBezTo>
                      <a:lnTo>
                        <a:pt x="2080" y="4789"/>
                      </a:lnTo>
                      <a:cubicBezTo>
                        <a:pt x="2458" y="4632"/>
                        <a:pt x="2773" y="4285"/>
                        <a:pt x="2773" y="3813"/>
                      </a:cubicBezTo>
                      <a:cubicBezTo>
                        <a:pt x="2773" y="3340"/>
                        <a:pt x="2521" y="2994"/>
                        <a:pt x="2080" y="2836"/>
                      </a:cubicBezTo>
                      <a:lnTo>
                        <a:pt x="2080" y="2426"/>
                      </a:lnTo>
                      <a:cubicBezTo>
                        <a:pt x="2080" y="2237"/>
                        <a:pt x="2237" y="2080"/>
                        <a:pt x="2426" y="2080"/>
                      </a:cubicBezTo>
                      <a:close/>
                      <a:moveTo>
                        <a:pt x="9389" y="694"/>
                      </a:moveTo>
                      <a:cubicBezTo>
                        <a:pt x="10334" y="694"/>
                        <a:pt x="11121" y="1481"/>
                        <a:pt x="11121" y="2426"/>
                      </a:cubicBezTo>
                      <a:lnTo>
                        <a:pt x="11121" y="9389"/>
                      </a:lnTo>
                      <a:cubicBezTo>
                        <a:pt x="11121" y="10334"/>
                        <a:pt x="10334" y="11122"/>
                        <a:pt x="9389" y="11122"/>
                      </a:cubicBezTo>
                      <a:lnTo>
                        <a:pt x="2426" y="11122"/>
                      </a:lnTo>
                      <a:cubicBezTo>
                        <a:pt x="1481" y="11122"/>
                        <a:pt x="693" y="10334"/>
                        <a:pt x="693" y="9389"/>
                      </a:cubicBezTo>
                      <a:lnTo>
                        <a:pt x="693" y="9042"/>
                      </a:lnTo>
                      <a:lnTo>
                        <a:pt x="1418" y="9042"/>
                      </a:lnTo>
                      <a:lnTo>
                        <a:pt x="1418" y="9389"/>
                      </a:lnTo>
                      <a:cubicBezTo>
                        <a:pt x="1418" y="9988"/>
                        <a:pt x="1891" y="10429"/>
                        <a:pt x="2426" y="10429"/>
                      </a:cubicBezTo>
                      <a:lnTo>
                        <a:pt x="9389" y="10429"/>
                      </a:lnTo>
                      <a:cubicBezTo>
                        <a:pt x="9987" y="10429"/>
                        <a:pt x="10428" y="9956"/>
                        <a:pt x="10428" y="9389"/>
                      </a:cubicBezTo>
                      <a:lnTo>
                        <a:pt x="10428" y="2426"/>
                      </a:lnTo>
                      <a:cubicBezTo>
                        <a:pt x="10428" y="1828"/>
                        <a:pt x="9956" y="1418"/>
                        <a:pt x="9389" y="1418"/>
                      </a:cubicBezTo>
                      <a:lnTo>
                        <a:pt x="2426" y="1418"/>
                      </a:lnTo>
                      <a:cubicBezTo>
                        <a:pt x="1828" y="1418"/>
                        <a:pt x="1418" y="1891"/>
                        <a:pt x="1418" y="2426"/>
                      </a:cubicBezTo>
                      <a:lnTo>
                        <a:pt x="1418" y="2773"/>
                      </a:lnTo>
                      <a:lnTo>
                        <a:pt x="693" y="2773"/>
                      </a:lnTo>
                      <a:lnTo>
                        <a:pt x="693" y="2426"/>
                      </a:lnTo>
                      <a:cubicBezTo>
                        <a:pt x="693" y="1481"/>
                        <a:pt x="1481" y="694"/>
                        <a:pt x="2426" y="694"/>
                      </a:cubicBezTo>
                      <a:close/>
                      <a:moveTo>
                        <a:pt x="2426" y="1"/>
                      </a:moveTo>
                      <a:cubicBezTo>
                        <a:pt x="1103" y="1"/>
                        <a:pt x="0" y="1103"/>
                        <a:pt x="0" y="2426"/>
                      </a:cubicBezTo>
                      <a:lnTo>
                        <a:pt x="0" y="3151"/>
                      </a:lnTo>
                      <a:lnTo>
                        <a:pt x="0" y="4506"/>
                      </a:lnTo>
                      <a:lnTo>
                        <a:pt x="0" y="7341"/>
                      </a:lnTo>
                      <a:lnTo>
                        <a:pt x="0" y="8727"/>
                      </a:lnTo>
                      <a:lnTo>
                        <a:pt x="0" y="9452"/>
                      </a:lnTo>
                      <a:cubicBezTo>
                        <a:pt x="0" y="10775"/>
                        <a:pt x="1103" y="11878"/>
                        <a:pt x="2426" y="11878"/>
                      </a:cubicBezTo>
                      <a:lnTo>
                        <a:pt x="9389" y="11878"/>
                      </a:lnTo>
                      <a:cubicBezTo>
                        <a:pt x="10743" y="11878"/>
                        <a:pt x="11846" y="10775"/>
                        <a:pt x="11846" y="9452"/>
                      </a:cubicBezTo>
                      <a:lnTo>
                        <a:pt x="11846" y="2458"/>
                      </a:lnTo>
                      <a:cubicBezTo>
                        <a:pt x="11846" y="1103"/>
                        <a:pt x="10743" y="1"/>
                        <a:pt x="93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7"/>
                <p:cNvSpPr/>
                <p:nvPr/>
              </p:nvSpPr>
              <p:spPr>
                <a:xfrm>
                  <a:off x="-28371550" y="2419175"/>
                  <a:ext cx="121325" cy="121325"/>
                </a:xfrm>
                <a:custGeom>
                  <a:rect b="b" l="l" r="r" t="t"/>
                  <a:pathLst>
                    <a:path extrusionOk="0" h="4853" w="4853">
                      <a:moveTo>
                        <a:pt x="2773" y="662"/>
                      </a:moveTo>
                      <a:lnTo>
                        <a:pt x="2773" y="1670"/>
                      </a:lnTo>
                      <a:cubicBezTo>
                        <a:pt x="2773" y="1891"/>
                        <a:pt x="2931" y="2048"/>
                        <a:pt x="3120" y="2048"/>
                      </a:cubicBezTo>
                      <a:lnTo>
                        <a:pt x="4159" y="2048"/>
                      </a:lnTo>
                      <a:lnTo>
                        <a:pt x="4159" y="2741"/>
                      </a:lnTo>
                      <a:lnTo>
                        <a:pt x="3120" y="2741"/>
                      </a:lnTo>
                      <a:cubicBezTo>
                        <a:pt x="2931" y="2741"/>
                        <a:pt x="2773" y="2899"/>
                        <a:pt x="2773" y="3120"/>
                      </a:cubicBezTo>
                      <a:lnTo>
                        <a:pt x="2773" y="4128"/>
                      </a:lnTo>
                      <a:lnTo>
                        <a:pt x="2049" y="4128"/>
                      </a:lnTo>
                      <a:lnTo>
                        <a:pt x="2049" y="3120"/>
                      </a:lnTo>
                      <a:cubicBezTo>
                        <a:pt x="2049" y="2899"/>
                        <a:pt x="1891" y="2741"/>
                        <a:pt x="1702" y="2741"/>
                      </a:cubicBezTo>
                      <a:lnTo>
                        <a:pt x="662" y="2741"/>
                      </a:lnTo>
                      <a:lnTo>
                        <a:pt x="662" y="2048"/>
                      </a:lnTo>
                      <a:lnTo>
                        <a:pt x="1702" y="2048"/>
                      </a:lnTo>
                      <a:cubicBezTo>
                        <a:pt x="1891" y="2048"/>
                        <a:pt x="2049" y="1891"/>
                        <a:pt x="2049" y="1670"/>
                      </a:cubicBezTo>
                      <a:lnTo>
                        <a:pt x="2049" y="662"/>
                      </a:lnTo>
                      <a:close/>
                      <a:moveTo>
                        <a:pt x="1734" y="1"/>
                      </a:moveTo>
                      <a:cubicBezTo>
                        <a:pt x="1545" y="1"/>
                        <a:pt x="1387" y="158"/>
                        <a:pt x="1387" y="347"/>
                      </a:cubicBezTo>
                      <a:lnTo>
                        <a:pt x="1387" y="1387"/>
                      </a:lnTo>
                      <a:lnTo>
                        <a:pt x="347" y="1387"/>
                      </a:lnTo>
                      <a:cubicBezTo>
                        <a:pt x="158" y="1387"/>
                        <a:pt x="1" y="1544"/>
                        <a:pt x="1" y="1733"/>
                      </a:cubicBezTo>
                      <a:lnTo>
                        <a:pt x="1" y="3120"/>
                      </a:lnTo>
                      <a:cubicBezTo>
                        <a:pt x="1" y="3309"/>
                        <a:pt x="158" y="3466"/>
                        <a:pt x="347" y="3466"/>
                      </a:cubicBezTo>
                      <a:lnTo>
                        <a:pt x="1387" y="3466"/>
                      </a:lnTo>
                      <a:lnTo>
                        <a:pt x="1387" y="4474"/>
                      </a:lnTo>
                      <a:cubicBezTo>
                        <a:pt x="1387" y="4695"/>
                        <a:pt x="1545" y="4852"/>
                        <a:pt x="1734" y="4852"/>
                      </a:cubicBezTo>
                      <a:lnTo>
                        <a:pt x="3120" y="4852"/>
                      </a:lnTo>
                      <a:cubicBezTo>
                        <a:pt x="3309" y="4852"/>
                        <a:pt x="3466" y="4695"/>
                        <a:pt x="3466" y="4474"/>
                      </a:cubicBezTo>
                      <a:lnTo>
                        <a:pt x="3466" y="3466"/>
                      </a:lnTo>
                      <a:lnTo>
                        <a:pt x="4506" y="3466"/>
                      </a:lnTo>
                      <a:cubicBezTo>
                        <a:pt x="4695" y="3466"/>
                        <a:pt x="4853" y="3309"/>
                        <a:pt x="4853" y="3120"/>
                      </a:cubicBezTo>
                      <a:lnTo>
                        <a:pt x="4853" y="1733"/>
                      </a:lnTo>
                      <a:cubicBezTo>
                        <a:pt x="4853" y="1544"/>
                        <a:pt x="4695" y="1387"/>
                        <a:pt x="4506" y="1387"/>
                      </a:cubicBezTo>
                      <a:lnTo>
                        <a:pt x="3466" y="1387"/>
                      </a:lnTo>
                      <a:lnTo>
                        <a:pt x="3466" y="347"/>
                      </a:lnTo>
                      <a:cubicBezTo>
                        <a:pt x="3466" y="158"/>
                        <a:pt x="3309" y="1"/>
                        <a:pt x="3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27"/>
              <p:cNvGrpSpPr/>
              <p:nvPr/>
            </p:nvGrpSpPr>
            <p:grpSpPr>
              <a:xfrm>
                <a:off x="774588" y="2187751"/>
                <a:ext cx="1645903" cy="291302"/>
                <a:chOff x="1419210" y="1719450"/>
                <a:chExt cx="3062715" cy="291302"/>
              </a:xfrm>
            </p:grpSpPr>
            <p:sp>
              <p:nvSpPr>
                <p:cNvPr id="551" name="Google Shape;551;p27"/>
                <p:cNvSpPr/>
                <p:nvPr/>
              </p:nvSpPr>
              <p:spPr>
                <a:xfrm>
                  <a:off x="1419225" y="1719450"/>
                  <a:ext cx="3062700" cy="291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7"/>
                <p:cNvSpPr/>
                <p:nvPr/>
              </p:nvSpPr>
              <p:spPr>
                <a:xfrm>
                  <a:off x="1419210" y="1719452"/>
                  <a:ext cx="765600" cy="2913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27"/>
              <p:cNvGrpSpPr/>
              <p:nvPr/>
            </p:nvGrpSpPr>
            <p:grpSpPr>
              <a:xfrm>
                <a:off x="721239" y="1627419"/>
                <a:ext cx="1752625" cy="2431979"/>
                <a:chOff x="721239" y="1627419"/>
                <a:chExt cx="1752625" cy="2431979"/>
              </a:xfrm>
            </p:grpSpPr>
            <p:sp>
              <p:nvSpPr>
                <p:cNvPr id="554" name="Google Shape;554;p27"/>
                <p:cNvSpPr txBox="1"/>
                <p:nvPr/>
              </p:nvSpPr>
              <p:spPr>
                <a:xfrm flipH="1">
                  <a:off x="721264" y="3666098"/>
                  <a:ext cx="1752600" cy="393300"/>
                </a:xfrm>
                <a:prstGeom prst="rect">
                  <a:avLst/>
                </a:prstGeom>
                <a:noFill/>
                <a:ln>
                  <a:noFill/>
                </a:ln>
              </p:spPr>
              <p:txBody>
                <a:bodyPr anchorCtr="0" anchor="b" bIns="0" lIns="91425" spcFirstLastPara="1" rIns="91425" wrap="square" tIns="0">
                  <a:noAutofit/>
                </a:bodyPr>
                <a:lstStyle/>
                <a:p>
                  <a:pPr indent="0" lvl="0" marL="0" rtl="0" algn="ctr">
                    <a:spcBef>
                      <a:spcPts val="0"/>
                    </a:spcBef>
                    <a:spcAft>
                      <a:spcPts val="0"/>
                    </a:spcAft>
                    <a:buNone/>
                  </a:pPr>
                  <a:r>
                    <a:rPr b="1" lang="en" sz="2400">
                      <a:solidFill>
                        <a:schemeClr val="dk1"/>
                      </a:solidFill>
                      <a:latin typeface="Patrick Hand"/>
                      <a:ea typeface="Patrick Hand"/>
                      <a:cs typeface="Patrick Hand"/>
                      <a:sym typeface="Patrick Hand"/>
                    </a:rPr>
                    <a:t>Topic &amp; Dataset</a:t>
                  </a:r>
                  <a:endParaRPr b="1" sz="2400">
                    <a:solidFill>
                      <a:schemeClr val="dk1"/>
                    </a:solidFill>
                    <a:latin typeface="Patrick Hand"/>
                    <a:ea typeface="Patrick Hand"/>
                    <a:cs typeface="Patrick Hand"/>
                    <a:sym typeface="Patrick Hand"/>
                  </a:endParaRPr>
                </a:p>
              </p:txBody>
            </p:sp>
            <p:sp>
              <p:nvSpPr>
                <p:cNvPr id="555" name="Google Shape;555;p27"/>
                <p:cNvSpPr txBox="1"/>
                <p:nvPr/>
              </p:nvSpPr>
              <p:spPr>
                <a:xfrm flipH="1">
                  <a:off x="721239" y="1627419"/>
                  <a:ext cx="1752600" cy="393300"/>
                </a:xfrm>
                <a:prstGeom prst="rect">
                  <a:avLst/>
                </a:prstGeom>
                <a:noFill/>
                <a:ln>
                  <a:noFill/>
                </a:ln>
              </p:spPr>
              <p:txBody>
                <a:bodyPr anchorCtr="0" anchor="ctr" bIns="91425" lIns="91425" spcFirstLastPara="1" rIns="91425" wrap="square" tIns="36575">
                  <a:noAutofit/>
                </a:bodyPr>
                <a:lstStyle/>
                <a:p>
                  <a:pPr indent="0" lvl="0" marL="0" rtl="0" algn="ctr">
                    <a:spcBef>
                      <a:spcPts val="0"/>
                    </a:spcBef>
                    <a:spcAft>
                      <a:spcPts val="0"/>
                    </a:spcAft>
                    <a:buNone/>
                  </a:pPr>
                  <a:r>
                    <a:rPr b="1" lang="en" sz="2400">
                      <a:solidFill>
                        <a:schemeClr val="dk1"/>
                      </a:solidFill>
                      <a:latin typeface="Patrick Hand"/>
                      <a:ea typeface="Patrick Hand"/>
                      <a:cs typeface="Patrick Hand"/>
                      <a:sym typeface="Patrick Hand"/>
                    </a:rPr>
                    <a:t>Week 1-3</a:t>
                  </a:r>
                  <a:endParaRPr b="1" sz="2400">
                    <a:solidFill>
                      <a:schemeClr val="dk1"/>
                    </a:solidFill>
                    <a:latin typeface="Patrick Hand"/>
                    <a:ea typeface="Patrick Hand"/>
                    <a:cs typeface="Patrick Hand"/>
                    <a:sym typeface="Patrick Hand"/>
                  </a:endParaRPr>
                </a:p>
              </p:txBody>
            </p:sp>
          </p:grpSp>
        </p:grpSp>
        <p:grpSp>
          <p:nvGrpSpPr>
            <p:cNvPr id="556" name="Google Shape;556;p27"/>
            <p:cNvGrpSpPr/>
            <p:nvPr/>
          </p:nvGrpSpPr>
          <p:grpSpPr>
            <a:xfrm>
              <a:off x="2704165" y="1627419"/>
              <a:ext cx="1752650" cy="2431979"/>
              <a:chOff x="2704165" y="1627419"/>
              <a:chExt cx="1752650" cy="2431979"/>
            </a:xfrm>
          </p:grpSpPr>
          <p:grpSp>
            <p:nvGrpSpPr>
              <p:cNvPr id="557" name="Google Shape;557;p27"/>
              <p:cNvGrpSpPr/>
              <p:nvPr/>
            </p:nvGrpSpPr>
            <p:grpSpPr>
              <a:xfrm>
                <a:off x="2757567" y="2187751"/>
                <a:ext cx="1645895" cy="291300"/>
                <a:chOff x="1419225" y="1719450"/>
                <a:chExt cx="3062700" cy="291300"/>
              </a:xfrm>
            </p:grpSpPr>
            <p:sp>
              <p:nvSpPr>
                <p:cNvPr id="558" name="Google Shape;558;p27"/>
                <p:cNvSpPr/>
                <p:nvPr/>
              </p:nvSpPr>
              <p:spPr>
                <a:xfrm>
                  <a:off x="1419225" y="1719450"/>
                  <a:ext cx="3062700" cy="291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7"/>
                <p:cNvSpPr/>
                <p:nvPr/>
              </p:nvSpPr>
              <p:spPr>
                <a:xfrm>
                  <a:off x="1419251" y="1719450"/>
                  <a:ext cx="1531500" cy="291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0" name="Google Shape;560;p27"/>
              <p:cNvGrpSpPr/>
              <p:nvPr/>
            </p:nvGrpSpPr>
            <p:grpSpPr>
              <a:xfrm>
                <a:off x="2704165" y="1627419"/>
                <a:ext cx="1752650" cy="2431979"/>
                <a:chOff x="2704165" y="1627419"/>
                <a:chExt cx="1752650" cy="2431979"/>
              </a:xfrm>
            </p:grpSpPr>
            <p:sp>
              <p:nvSpPr>
                <p:cNvPr id="561" name="Google Shape;561;p27"/>
                <p:cNvSpPr txBox="1"/>
                <p:nvPr/>
              </p:nvSpPr>
              <p:spPr>
                <a:xfrm flipH="1">
                  <a:off x="2704165" y="3666098"/>
                  <a:ext cx="1752600" cy="393300"/>
                </a:xfrm>
                <a:prstGeom prst="rect">
                  <a:avLst/>
                </a:prstGeom>
                <a:noFill/>
                <a:ln>
                  <a:noFill/>
                </a:ln>
              </p:spPr>
              <p:txBody>
                <a:bodyPr anchorCtr="0" anchor="b" bIns="0" lIns="91425" spcFirstLastPara="1" rIns="91425" wrap="square" tIns="0">
                  <a:noAutofit/>
                </a:bodyPr>
                <a:lstStyle/>
                <a:p>
                  <a:pPr indent="0" lvl="0" marL="0" rtl="0" algn="ctr">
                    <a:spcBef>
                      <a:spcPts val="0"/>
                    </a:spcBef>
                    <a:spcAft>
                      <a:spcPts val="0"/>
                    </a:spcAft>
                    <a:buNone/>
                  </a:pPr>
                  <a:r>
                    <a:rPr b="1" lang="en" sz="2400">
                      <a:solidFill>
                        <a:schemeClr val="dk1"/>
                      </a:solidFill>
                      <a:latin typeface="Patrick Hand"/>
                      <a:ea typeface="Patrick Hand"/>
                      <a:cs typeface="Patrick Hand"/>
                      <a:sym typeface="Patrick Hand"/>
                    </a:rPr>
                    <a:t>Preprocess &amp; EDA</a:t>
                  </a:r>
                  <a:endParaRPr b="1" sz="2400">
                    <a:solidFill>
                      <a:schemeClr val="dk1"/>
                    </a:solidFill>
                    <a:latin typeface="Patrick Hand"/>
                    <a:ea typeface="Patrick Hand"/>
                    <a:cs typeface="Patrick Hand"/>
                    <a:sym typeface="Patrick Hand"/>
                  </a:endParaRPr>
                </a:p>
              </p:txBody>
            </p:sp>
            <p:sp>
              <p:nvSpPr>
                <p:cNvPr id="562" name="Google Shape;562;p27"/>
                <p:cNvSpPr txBox="1"/>
                <p:nvPr/>
              </p:nvSpPr>
              <p:spPr>
                <a:xfrm flipH="1">
                  <a:off x="2704215" y="1627419"/>
                  <a:ext cx="1752600" cy="393300"/>
                </a:xfrm>
                <a:prstGeom prst="rect">
                  <a:avLst/>
                </a:prstGeom>
                <a:noFill/>
                <a:ln>
                  <a:noFill/>
                </a:ln>
              </p:spPr>
              <p:txBody>
                <a:bodyPr anchorCtr="0" anchor="ctr" bIns="91425" lIns="91425" spcFirstLastPara="1" rIns="91425" wrap="square" tIns="36575">
                  <a:noAutofit/>
                </a:bodyPr>
                <a:lstStyle/>
                <a:p>
                  <a:pPr indent="0" lvl="0" marL="0" rtl="0" algn="ctr">
                    <a:spcBef>
                      <a:spcPts val="0"/>
                    </a:spcBef>
                    <a:spcAft>
                      <a:spcPts val="0"/>
                    </a:spcAft>
                    <a:buNone/>
                  </a:pPr>
                  <a:r>
                    <a:rPr b="1" lang="en" sz="2400">
                      <a:solidFill>
                        <a:schemeClr val="dk1"/>
                      </a:solidFill>
                      <a:latin typeface="Patrick Hand"/>
                      <a:ea typeface="Patrick Hand"/>
                      <a:cs typeface="Patrick Hand"/>
                      <a:sym typeface="Patrick Hand"/>
                    </a:rPr>
                    <a:t>Week 4-6</a:t>
                  </a:r>
                  <a:endParaRPr b="1" sz="2400">
                    <a:solidFill>
                      <a:schemeClr val="dk1"/>
                    </a:solidFill>
                    <a:latin typeface="Patrick Hand"/>
                    <a:ea typeface="Patrick Hand"/>
                    <a:cs typeface="Patrick Hand"/>
                    <a:sym typeface="Patrick Hand"/>
                  </a:endParaRPr>
                </a:p>
              </p:txBody>
            </p:sp>
          </p:grpSp>
          <p:sp>
            <p:nvSpPr>
              <p:cNvPr id="563" name="Google Shape;563;p27"/>
              <p:cNvSpPr/>
              <p:nvPr/>
            </p:nvSpPr>
            <p:spPr>
              <a:xfrm>
                <a:off x="3230657" y="2745153"/>
                <a:ext cx="699714" cy="654844"/>
              </a:xfrm>
              <a:custGeom>
                <a:rect b="b" l="l" r="r" t="t"/>
                <a:pathLst>
                  <a:path extrusionOk="0" h="5969" w="6378">
                    <a:moveTo>
                      <a:pt x="3075" y="287"/>
                    </a:moveTo>
                    <a:cubicBezTo>
                      <a:pt x="3580" y="287"/>
                      <a:pt x="4074" y="447"/>
                      <a:pt x="4504" y="692"/>
                    </a:cubicBezTo>
                    <a:cubicBezTo>
                      <a:pt x="4750" y="840"/>
                      <a:pt x="4939" y="988"/>
                      <a:pt x="5136" y="1185"/>
                    </a:cubicBezTo>
                    <a:cubicBezTo>
                      <a:pt x="5334" y="1391"/>
                      <a:pt x="5482" y="1571"/>
                      <a:pt x="5621" y="1818"/>
                    </a:cubicBezTo>
                    <a:cubicBezTo>
                      <a:pt x="5884" y="2278"/>
                      <a:pt x="6007" y="2788"/>
                      <a:pt x="5983" y="3322"/>
                    </a:cubicBezTo>
                    <a:cubicBezTo>
                      <a:pt x="5975" y="3388"/>
                      <a:pt x="5975" y="3462"/>
                      <a:pt x="5966" y="3527"/>
                    </a:cubicBezTo>
                    <a:cubicBezTo>
                      <a:pt x="5966" y="3527"/>
                      <a:pt x="5966" y="3536"/>
                      <a:pt x="5966" y="3536"/>
                    </a:cubicBezTo>
                    <a:cubicBezTo>
                      <a:pt x="5966" y="3536"/>
                      <a:pt x="5966" y="3544"/>
                      <a:pt x="5958" y="3544"/>
                    </a:cubicBezTo>
                    <a:cubicBezTo>
                      <a:pt x="5958" y="3560"/>
                      <a:pt x="5958" y="3577"/>
                      <a:pt x="5950" y="3593"/>
                    </a:cubicBezTo>
                    <a:cubicBezTo>
                      <a:pt x="5950" y="3626"/>
                      <a:pt x="5942" y="3659"/>
                      <a:pt x="5934" y="3700"/>
                    </a:cubicBezTo>
                    <a:cubicBezTo>
                      <a:pt x="5909" y="3831"/>
                      <a:pt x="5876" y="3955"/>
                      <a:pt x="5827" y="4086"/>
                    </a:cubicBezTo>
                    <a:cubicBezTo>
                      <a:pt x="5818" y="4111"/>
                      <a:pt x="5810" y="4144"/>
                      <a:pt x="5794" y="4177"/>
                    </a:cubicBezTo>
                    <a:cubicBezTo>
                      <a:pt x="5794" y="4185"/>
                      <a:pt x="5786" y="4201"/>
                      <a:pt x="5777" y="4218"/>
                    </a:cubicBezTo>
                    <a:cubicBezTo>
                      <a:pt x="5777" y="4218"/>
                      <a:pt x="5769" y="4242"/>
                      <a:pt x="5769" y="4242"/>
                    </a:cubicBezTo>
                    <a:cubicBezTo>
                      <a:pt x="5745" y="4300"/>
                      <a:pt x="5712" y="4366"/>
                      <a:pt x="5679" y="4423"/>
                    </a:cubicBezTo>
                    <a:cubicBezTo>
                      <a:pt x="5646" y="4481"/>
                      <a:pt x="5613" y="4538"/>
                      <a:pt x="5580" y="4587"/>
                    </a:cubicBezTo>
                    <a:lnTo>
                      <a:pt x="5531" y="4661"/>
                    </a:lnTo>
                    <a:cubicBezTo>
                      <a:pt x="5523" y="4670"/>
                      <a:pt x="5514" y="4686"/>
                      <a:pt x="5506" y="4694"/>
                    </a:cubicBezTo>
                    <a:cubicBezTo>
                      <a:pt x="5498" y="4702"/>
                      <a:pt x="5490" y="4711"/>
                      <a:pt x="5490" y="4719"/>
                    </a:cubicBezTo>
                    <a:cubicBezTo>
                      <a:pt x="5490" y="4719"/>
                      <a:pt x="5482" y="4719"/>
                      <a:pt x="5482" y="4727"/>
                    </a:cubicBezTo>
                    <a:cubicBezTo>
                      <a:pt x="5293" y="4949"/>
                      <a:pt x="5120" y="5105"/>
                      <a:pt x="4873" y="5245"/>
                    </a:cubicBezTo>
                    <a:cubicBezTo>
                      <a:pt x="4578" y="5401"/>
                      <a:pt x="4249" y="5500"/>
                      <a:pt x="3920" y="5557"/>
                    </a:cubicBezTo>
                    <a:cubicBezTo>
                      <a:pt x="3675" y="5606"/>
                      <a:pt x="3426" y="5632"/>
                      <a:pt x="3176" y="5632"/>
                    </a:cubicBezTo>
                    <a:cubicBezTo>
                      <a:pt x="3090" y="5632"/>
                      <a:pt x="3004" y="5629"/>
                      <a:pt x="2918" y="5623"/>
                    </a:cubicBezTo>
                    <a:cubicBezTo>
                      <a:pt x="2753" y="5615"/>
                      <a:pt x="2597" y="5590"/>
                      <a:pt x="2433" y="5549"/>
                    </a:cubicBezTo>
                    <a:cubicBezTo>
                      <a:pt x="2359" y="5532"/>
                      <a:pt x="2277" y="5516"/>
                      <a:pt x="2203" y="5491"/>
                    </a:cubicBezTo>
                    <a:cubicBezTo>
                      <a:pt x="2162" y="5475"/>
                      <a:pt x="2129" y="5467"/>
                      <a:pt x="2088" y="5450"/>
                    </a:cubicBezTo>
                    <a:cubicBezTo>
                      <a:pt x="2063" y="5442"/>
                      <a:pt x="2046" y="5434"/>
                      <a:pt x="2022" y="5426"/>
                    </a:cubicBezTo>
                    <a:lnTo>
                      <a:pt x="1981" y="5409"/>
                    </a:lnTo>
                    <a:cubicBezTo>
                      <a:pt x="1973" y="5405"/>
                      <a:pt x="1968" y="5403"/>
                      <a:pt x="1967" y="5403"/>
                    </a:cubicBezTo>
                    <a:lnTo>
                      <a:pt x="1967" y="5403"/>
                    </a:lnTo>
                    <a:cubicBezTo>
                      <a:pt x="1966" y="5403"/>
                      <a:pt x="1968" y="5405"/>
                      <a:pt x="1973" y="5409"/>
                    </a:cubicBezTo>
                    <a:cubicBezTo>
                      <a:pt x="699" y="4859"/>
                      <a:pt x="82" y="3404"/>
                      <a:pt x="551" y="2089"/>
                    </a:cubicBezTo>
                    <a:lnTo>
                      <a:pt x="551" y="2081"/>
                    </a:lnTo>
                    <a:cubicBezTo>
                      <a:pt x="723" y="1588"/>
                      <a:pt x="1077" y="1152"/>
                      <a:pt x="1496" y="832"/>
                    </a:cubicBezTo>
                    <a:cubicBezTo>
                      <a:pt x="1923" y="511"/>
                      <a:pt x="2449" y="314"/>
                      <a:pt x="2967" y="289"/>
                    </a:cubicBezTo>
                    <a:cubicBezTo>
                      <a:pt x="3003" y="288"/>
                      <a:pt x="3039" y="287"/>
                      <a:pt x="3075" y="287"/>
                    </a:cubicBezTo>
                    <a:close/>
                    <a:moveTo>
                      <a:pt x="3163" y="1"/>
                    </a:moveTo>
                    <a:cubicBezTo>
                      <a:pt x="2654" y="1"/>
                      <a:pt x="2147" y="146"/>
                      <a:pt x="1710" y="405"/>
                    </a:cubicBezTo>
                    <a:cubicBezTo>
                      <a:pt x="1208" y="700"/>
                      <a:pt x="789" y="1119"/>
                      <a:pt x="526" y="1637"/>
                    </a:cubicBezTo>
                    <a:cubicBezTo>
                      <a:pt x="395" y="1884"/>
                      <a:pt x="304" y="2163"/>
                      <a:pt x="255" y="2443"/>
                    </a:cubicBezTo>
                    <a:cubicBezTo>
                      <a:pt x="0" y="4037"/>
                      <a:pt x="649" y="5483"/>
                      <a:pt x="2342" y="5878"/>
                    </a:cubicBezTo>
                    <a:cubicBezTo>
                      <a:pt x="2609" y="5940"/>
                      <a:pt x="2885" y="5969"/>
                      <a:pt x="3160" y="5969"/>
                    </a:cubicBezTo>
                    <a:cubicBezTo>
                      <a:pt x="3249" y="5969"/>
                      <a:pt x="3339" y="5966"/>
                      <a:pt x="3427" y="5960"/>
                    </a:cubicBezTo>
                    <a:cubicBezTo>
                      <a:pt x="4134" y="5910"/>
                      <a:pt x="4882" y="5730"/>
                      <a:pt x="5424" y="5261"/>
                    </a:cubicBezTo>
                    <a:cubicBezTo>
                      <a:pt x="5860" y="4891"/>
                      <a:pt x="6139" y="4357"/>
                      <a:pt x="6254" y="3799"/>
                    </a:cubicBezTo>
                    <a:cubicBezTo>
                      <a:pt x="6377" y="3231"/>
                      <a:pt x="6336" y="2623"/>
                      <a:pt x="6114" y="2081"/>
                    </a:cubicBezTo>
                    <a:cubicBezTo>
                      <a:pt x="5892" y="1514"/>
                      <a:pt x="5514" y="1021"/>
                      <a:pt x="5030" y="651"/>
                    </a:cubicBezTo>
                    <a:cubicBezTo>
                      <a:pt x="4553" y="289"/>
                      <a:pt x="3986" y="59"/>
                      <a:pt x="3386" y="10"/>
                    </a:cubicBezTo>
                    <a:cubicBezTo>
                      <a:pt x="3312" y="4"/>
                      <a:pt x="3238" y="1"/>
                      <a:pt x="31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7"/>
              <p:cNvSpPr/>
              <p:nvPr/>
            </p:nvSpPr>
            <p:spPr>
              <a:xfrm>
                <a:off x="3455950" y="2932351"/>
                <a:ext cx="249129" cy="280448"/>
              </a:xfrm>
              <a:custGeom>
                <a:rect b="b" l="l" r="r" t="t"/>
                <a:pathLst>
                  <a:path extrusionOk="0" h="11847" w="10524">
                    <a:moveTo>
                      <a:pt x="7278" y="662"/>
                    </a:moveTo>
                    <a:cubicBezTo>
                      <a:pt x="7499" y="662"/>
                      <a:pt x="7656" y="820"/>
                      <a:pt x="7656" y="1009"/>
                    </a:cubicBezTo>
                    <a:lnTo>
                      <a:pt x="7656" y="3151"/>
                    </a:lnTo>
                    <a:cubicBezTo>
                      <a:pt x="7404" y="3057"/>
                      <a:pt x="7184" y="2994"/>
                      <a:pt x="6932" y="2994"/>
                    </a:cubicBezTo>
                    <a:lnTo>
                      <a:pt x="6932" y="1009"/>
                    </a:lnTo>
                    <a:cubicBezTo>
                      <a:pt x="6932" y="820"/>
                      <a:pt x="7089" y="662"/>
                      <a:pt x="7278" y="662"/>
                    </a:cubicBezTo>
                    <a:close/>
                    <a:moveTo>
                      <a:pt x="3120" y="662"/>
                    </a:moveTo>
                    <a:cubicBezTo>
                      <a:pt x="3309" y="662"/>
                      <a:pt x="3466" y="820"/>
                      <a:pt x="3466" y="1009"/>
                    </a:cubicBezTo>
                    <a:lnTo>
                      <a:pt x="3466" y="2994"/>
                    </a:lnTo>
                    <a:cubicBezTo>
                      <a:pt x="3246" y="3025"/>
                      <a:pt x="2994" y="3057"/>
                      <a:pt x="2773" y="3183"/>
                    </a:cubicBezTo>
                    <a:lnTo>
                      <a:pt x="2773" y="1009"/>
                    </a:lnTo>
                    <a:cubicBezTo>
                      <a:pt x="2773" y="820"/>
                      <a:pt x="2931" y="662"/>
                      <a:pt x="3120" y="662"/>
                    </a:cubicBezTo>
                    <a:close/>
                    <a:moveTo>
                      <a:pt x="4506" y="1702"/>
                    </a:moveTo>
                    <a:cubicBezTo>
                      <a:pt x="4695" y="1702"/>
                      <a:pt x="4852" y="1860"/>
                      <a:pt x="4852" y="2049"/>
                    </a:cubicBezTo>
                    <a:lnTo>
                      <a:pt x="4852" y="3309"/>
                    </a:lnTo>
                    <a:cubicBezTo>
                      <a:pt x="4663" y="3183"/>
                      <a:pt x="4411" y="3057"/>
                      <a:pt x="4128" y="3025"/>
                    </a:cubicBezTo>
                    <a:lnTo>
                      <a:pt x="4128" y="2049"/>
                    </a:lnTo>
                    <a:cubicBezTo>
                      <a:pt x="4128" y="1860"/>
                      <a:pt x="4285" y="1702"/>
                      <a:pt x="4506" y="1702"/>
                    </a:cubicBezTo>
                    <a:close/>
                    <a:moveTo>
                      <a:pt x="5861" y="1702"/>
                    </a:moveTo>
                    <a:cubicBezTo>
                      <a:pt x="6081" y="1702"/>
                      <a:pt x="6239" y="1860"/>
                      <a:pt x="6239" y="2049"/>
                    </a:cubicBezTo>
                    <a:lnTo>
                      <a:pt x="6239" y="3025"/>
                    </a:lnTo>
                    <a:cubicBezTo>
                      <a:pt x="5987" y="3120"/>
                      <a:pt x="5766" y="3183"/>
                      <a:pt x="5514" y="3340"/>
                    </a:cubicBezTo>
                    <a:lnTo>
                      <a:pt x="5514" y="2049"/>
                    </a:lnTo>
                    <a:cubicBezTo>
                      <a:pt x="5546" y="1860"/>
                      <a:pt x="5703" y="1702"/>
                      <a:pt x="5861" y="1702"/>
                    </a:cubicBezTo>
                    <a:close/>
                    <a:moveTo>
                      <a:pt x="1733" y="1324"/>
                    </a:moveTo>
                    <a:cubicBezTo>
                      <a:pt x="1922" y="1324"/>
                      <a:pt x="2080" y="1482"/>
                      <a:pt x="2080" y="1702"/>
                    </a:cubicBezTo>
                    <a:lnTo>
                      <a:pt x="2080" y="3624"/>
                    </a:lnTo>
                    <a:cubicBezTo>
                      <a:pt x="2017" y="3687"/>
                      <a:pt x="1922" y="3781"/>
                      <a:pt x="1859" y="3907"/>
                    </a:cubicBezTo>
                    <a:cubicBezTo>
                      <a:pt x="1733" y="3687"/>
                      <a:pt x="1576" y="3529"/>
                      <a:pt x="1387" y="3435"/>
                    </a:cubicBezTo>
                    <a:lnTo>
                      <a:pt x="1387" y="1702"/>
                    </a:lnTo>
                    <a:cubicBezTo>
                      <a:pt x="1387" y="1482"/>
                      <a:pt x="1544" y="1324"/>
                      <a:pt x="1733" y="1324"/>
                    </a:cubicBezTo>
                    <a:close/>
                    <a:moveTo>
                      <a:pt x="8665" y="1324"/>
                    </a:moveTo>
                    <a:cubicBezTo>
                      <a:pt x="8854" y="1324"/>
                      <a:pt x="9011" y="1482"/>
                      <a:pt x="9011" y="1702"/>
                    </a:cubicBezTo>
                    <a:lnTo>
                      <a:pt x="9011" y="3466"/>
                    </a:lnTo>
                    <a:cubicBezTo>
                      <a:pt x="8854" y="3592"/>
                      <a:pt x="8759" y="3750"/>
                      <a:pt x="8633" y="3907"/>
                    </a:cubicBezTo>
                    <a:cubicBezTo>
                      <a:pt x="8539" y="3781"/>
                      <a:pt x="8476" y="3687"/>
                      <a:pt x="8381" y="3592"/>
                    </a:cubicBezTo>
                    <a:lnTo>
                      <a:pt x="8349" y="3529"/>
                    </a:lnTo>
                    <a:lnTo>
                      <a:pt x="8349" y="1702"/>
                    </a:lnTo>
                    <a:cubicBezTo>
                      <a:pt x="8318" y="1482"/>
                      <a:pt x="8476" y="1324"/>
                      <a:pt x="8665" y="1324"/>
                    </a:cubicBezTo>
                    <a:close/>
                    <a:moveTo>
                      <a:pt x="6774" y="3647"/>
                    </a:moveTo>
                    <a:cubicBezTo>
                      <a:pt x="7160" y="3647"/>
                      <a:pt x="7546" y="3797"/>
                      <a:pt x="7845" y="4096"/>
                    </a:cubicBezTo>
                    <a:cubicBezTo>
                      <a:pt x="8318" y="4569"/>
                      <a:pt x="8444" y="5294"/>
                      <a:pt x="8066" y="5892"/>
                    </a:cubicBezTo>
                    <a:cubicBezTo>
                      <a:pt x="7089" y="6176"/>
                      <a:pt x="6333" y="7058"/>
                      <a:pt x="6239" y="8098"/>
                    </a:cubicBezTo>
                    <a:lnTo>
                      <a:pt x="5199" y="9043"/>
                    </a:lnTo>
                    <a:lnTo>
                      <a:pt x="4128" y="8035"/>
                    </a:lnTo>
                    <a:cubicBezTo>
                      <a:pt x="4065" y="6995"/>
                      <a:pt x="3309" y="6144"/>
                      <a:pt x="2332" y="5892"/>
                    </a:cubicBezTo>
                    <a:cubicBezTo>
                      <a:pt x="1985" y="5325"/>
                      <a:pt x="2112" y="4569"/>
                      <a:pt x="2553" y="4096"/>
                    </a:cubicBezTo>
                    <a:cubicBezTo>
                      <a:pt x="2836" y="3813"/>
                      <a:pt x="3246" y="3655"/>
                      <a:pt x="3624" y="3655"/>
                    </a:cubicBezTo>
                    <a:cubicBezTo>
                      <a:pt x="4033" y="3655"/>
                      <a:pt x="4411" y="3813"/>
                      <a:pt x="4695" y="4096"/>
                    </a:cubicBezTo>
                    <a:lnTo>
                      <a:pt x="4915" y="4317"/>
                    </a:lnTo>
                    <a:lnTo>
                      <a:pt x="4978" y="4348"/>
                    </a:lnTo>
                    <a:cubicBezTo>
                      <a:pt x="5026" y="4411"/>
                      <a:pt x="5112" y="4443"/>
                      <a:pt x="5203" y="4443"/>
                    </a:cubicBezTo>
                    <a:cubicBezTo>
                      <a:pt x="5294" y="4443"/>
                      <a:pt x="5388" y="4411"/>
                      <a:pt x="5451" y="4348"/>
                    </a:cubicBezTo>
                    <a:lnTo>
                      <a:pt x="5703" y="4096"/>
                    </a:lnTo>
                    <a:cubicBezTo>
                      <a:pt x="6002" y="3797"/>
                      <a:pt x="6388" y="3647"/>
                      <a:pt x="6774" y="3647"/>
                    </a:cubicBezTo>
                    <a:close/>
                    <a:moveTo>
                      <a:pt x="662" y="3813"/>
                    </a:moveTo>
                    <a:cubicBezTo>
                      <a:pt x="1103" y="3970"/>
                      <a:pt x="1418" y="4380"/>
                      <a:pt x="1418" y="4884"/>
                    </a:cubicBezTo>
                    <a:lnTo>
                      <a:pt x="1418" y="6176"/>
                    </a:lnTo>
                    <a:cubicBezTo>
                      <a:pt x="1418" y="6365"/>
                      <a:pt x="1576" y="6522"/>
                      <a:pt x="1765" y="6522"/>
                    </a:cubicBezTo>
                    <a:cubicBezTo>
                      <a:pt x="2679" y="6522"/>
                      <a:pt x="3435" y="7247"/>
                      <a:pt x="3435" y="8161"/>
                    </a:cubicBezTo>
                    <a:lnTo>
                      <a:pt x="3435" y="8224"/>
                    </a:lnTo>
                    <a:lnTo>
                      <a:pt x="3435" y="8980"/>
                    </a:lnTo>
                    <a:cubicBezTo>
                      <a:pt x="3435" y="9169"/>
                      <a:pt x="3592" y="9326"/>
                      <a:pt x="3781" y="9326"/>
                    </a:cubicBezTo>
                    <a:cubicBezTo>
                      <a:pt x="3970" y="9326"/>
                      <a:pt x="4128" y="9169"/>
                      <a:pt x="4128" y="8980"/>
                    </a:cubicBezTo>
                    <a:lnTo>
                      <a:pt x="4852" y="9610"/>
                    </a:lnTo>
                    <a:lnTo>
                      <a:pt x="4852" y="11059"/>
                    </a:lnTo>
                    <a:lnTo>
                      <a:pt x="2080" y="11059"/>
                    </a:lnTo>
                    <a:lnTo>
                      <a:pt x="2080" y="9925"/>
                    </a:lnTo>
                    <a:cubicBezTo>
                      <a:pt x="2080" y="9673"/>
                      <a:pt x="1985" y="9421"/>
                      <a:pt x="1765" y="9200"/>
                    </a:cubicBezTo>
                    <a:lnTo>
                      <a:pt x="1198" y="8633"/>
                    </a:lnTo>
                    <a:cubicBezTo>
                      <a:pt x="883" y="8287"/>
                      <a:pt x="662" y="7877"/>
                      <a:pt x="662" y="7404"/>
                    </a:cubicBezTo>
                    <a:lnTo>
                      <a:pt x="662" y="3813"/>
                    </a:lnTo>
                    <a:close/>
                    <a:moveTo>
                      <a:pt x="9767" y="3844"/>
                    </a:moveTo>
                    <a:lnTo>
                      <a:pt x="9767" y="7436"/>
                    </a:lnTo>
                    <a:cubicBezTo>
                      <a:pt x="9767" y="7909"/>
                      <a:pt x="9578" y="8350"/>
                      <a:pt x="9263" y="8665"/>
                    </a:cubicBezTo>
                    <a:lnTo>
                      <a:pt x="8665" y="9263"/>
                    </a:lnTo>
                    <a:cubicBezTo>
                      <a:pt x="8476" y="9452"/>
                      <a:pt x="8349" y="9704"/>
                      <a:pt x="8349" y="9988"/>
                    </a:cubicBezTo>
                    <a:lnTo>
                      <a:pt x="8349" y="11153"/>
                    </a:lnTo>
                    <a:lnTo>
                      <a:pt x="5514" y="11153"/>
                    </a:lnTo>
                    <a:lnTo>
                      <a:pt x="5514" y="9736"/>
                    </a:lnTo>
                    <a:lnTo>
                      <a:pt x="6239" y="9043"/>
                    </a:lnTo>
                    <a:cubicBezTo>
                      <a:pt x="6270" y="9200"/>
                      <a:pt x="6396" y="9326"/>
                      <a:pt x="6585" y="9326"/>
                    </a:cubicBezTo>
                    <a:cubicBezTo>
                      <a:pt x="6774" y="9326"/>
                      <a:pt x="6932" y="9169"/>
                      <a:pt x="6932" y="8980"/>
                    </a:cubicBezTo>
                    <a:lnTo>
                      <a:pt x="6932" y="8255"/>
                    </a:lnTo>
                    <a:cubicBezTo>
                      <a:pt x="6932" y="7404"/>
                      <a:pt x="7530" y="6711"/>
                      <a:pt x="8349" y="6554"/>
                    </a:cubicBezTo>
                    <a:lnTo>
                      <a:pt x="8665" y="6554"/>
                    </a:lnTo>
                    <a:cubicBezTo>
                      <a:pt x="8854" y="6554"/>
                      <a:pt x="9011" y="6396"/>
                      <a:pt x="9011" y="6207"/>
                    </a:cubicBezTo>
                    <a:lnTo>
                      <a:pt x="9011" y="4916"/>
                    </a:lnTo>
                    <a:cubicBezTo>
                      <a:pt x="9011" y="4443"/>
                      <a:pt x="9326" y="4002"/>
                      <a:pt x="9767" y="3844"/>
                    </a:cubicBezTo>
                    <a:close/>
                    <a:moveTo>
                      <a:pt x="3120" y="1"/>
                    </a:moveTo>
                    <a:cubicBezTo>
                      <a:pt x="2647" y="1"/>
                      <a:pt x="2238" y="316"/>
                      <a:pt x="2143" y="757"/>
                    </a:cubicBezTo>
                    <a:cubicBezTo>
                      <a:pt x="2017" y="694"/>
                      <a:pt x="1891" y="662"/>
                      <a:pt x="1733" y="662"/>
                    </a:cubicBezTo>
                    <a:cubicBezTo>
                      <a:pt x="1135" y="662"/>
                      <a:pt x="725" y="1135"/>
                      <a:pt x="725" y="1702"/>
                    </a:cubicBezTo>
                    <a:lnTo>
                      <a:pt x="725" y="3120"/>
                    </a:lnTo>
                    <a:cubicBezTo>
                      <a:pt x="599" y="3057"/>
                      <a:pt x="473" y="3057"/>
                      <a:pt x="347" y="3057"/>
                    </a:cubicBezTo>
                    <a:cubicBezTo>
                      <a:pt x="158" y="3057"/>
                      <a:pt x="1" y="3214"/>
                      <a:pt x="1" y="3435"/>
                    </a:cubicBezTo>
                    <a:lnTo>
                      <a:pt x="1" y="7436"/>
                    </a:lnTo>
                    <a:cubicBezTo>
                      <a:pt x="1" y="8066"/>
                      <a:pt x="253" y="8696"/>
                      <a:pt x="725" y="9169"/>
                    </a:cubicBezTo>
                    <a:lnTo>
                      <a:pt x="1292" y="9767"/>
                    </a:lnTo>
                    <a:cubicBezTo>
                      <a:pt x="1387" y="9830"/>
                      <a:pt x="1418" y="9925"/>
                      <a:pt x="1418" y="9988"/>
                    </a:cubicBezTo>
                    <a:lnTo>
                      <a:pt x="1418" y="11153"/>
                    </a:lnTo>
                    <a:lnTo>
                      <a:pt x="1072" y="11153"/>
                    </a:lnTo>
                    <a:cubicBezTo>
                      <a:pt x="883" y="11153"/>
                      <a:pt x="725" y="11311"/>
                      <a:pt x="725" y="11500"/>
                    </a:cubicBezTo>
                    <a:cubicBezTo>
                      <a:pt x="725" y="11689"/>
                      <a:pt x="883" y="11847"/>
                      <a:pt x="1072" y="11847"/>
                    </a:cubicBezTo>
                    <a:lnTo>
                      <a:pt x="9389" y="11847"/>
                    </a:lnTo>
                    <a:cubicBezTo>
                      <a:pt x="9578" y="11847"/>
                      <a:pt x="9736" y="11689"/>
                      <a:pt x="9736" y="11500"/>
                    </a:cubicBezTo>
                    <a:cubicBezTo>
                      <a:pt x="9736" y="11311"/>
                      <a:pt x="9578" y="11153"/>
                      <a:pt x="9389" y="11153"/>
                    </a:cubicBezTo>
                    <a:lnTo>
                      <a:pt x="9106" y="11153"/>
                    </a:lnTo>
                    <a:lnTo>
                      <a:pt x="9106" y="9988"/>
                    </a:lnTo>
                    <a:cubicBezTo>
                      <a:pt x="9106" y="9925"/>
                      <a:pt x="9137" y="9799"/>
                      <a:pt x="9232" y="9767"/>
                    </a:cubicBezTo>
                    <a:lnTo>
                      <a:pt x="9830" y="9169"/>
                    </a:lnTo>
                    <a:cubicBezTo>
                      <a:pt x="10271" y="8696"/>
                      <a:pt x="10523" y="8098"/>
                      <a:pt x="10523" y="7436"/>
                    </a:cubicBezTo>
                    <a:lnTo>
                      <a:pt x="10523" y="3466"/>
                    </a:lnTo>
                    <a:cubicBezTo>
                      <a:pt x="10492" y="3214"/>
                      <a:pt x="10334" y="3057"/>
                      <a:pt x="10114" y="3057"/>
                    </a:cubicBezTo>
                    <a:cubicBezTo>
                      <a:pt x="9956" y="3057"/>
                      <a:pt x="9862" y="3057"/>
                      <a:pt x="9704" y="3120"/>
                    </a:cubicBezTo>
                    <a:lnTo>
                      <a:pt x="9704" y="1702"/>
                    </a:lnTo>
                    <a:cubicBezTo>
                      <a:pt x="9704" y="1103"/>
                      <a:pt x="9232" y="662"/>
                      <a:pt x="8665" y="662"/>
                    </a:cubicBezTo>
                    <a:cubicBezTo>
                      <a:pt x="8539" y="662"/>
                      <a:pt x="8413" y="694"/>
                      <a:pt x="8286" y="757"/>
                    </a:cubicBezTo>
                    <a:cubicBezTo>
                      <a:pt x="8160" y="316"/>
                      <a:pt x="7751" y="1"/>
                      <a:pt x="7278" y="1"/>
                    </a:cubicBezTo>
                    <a:cubicBezTo>
                      <a:pt x="6711" y="1"/>
                      <a:pt x="6270" y="473"/>
                      <a:pt x="6270" y="1009"/>
                    </a:cubicBezTo>
                    <a:lnTo>
                      <a:pt x="6270" y="1103"/>
                    </a:lnTo>
                    <a:cubicBezTo>
                      <a:pt x="6144" y="1072"/>
                      <a:pt x="6050" y="1009"/>
                      <a:pt x="5924" y="1009"/>
                    </a:cubicBezTo>
                    <a:cubicBezTo>
                      <a:pt x="5640" y="1009"/>
                      <a:pt x="5388" y="1135"/>
                      <a:pt x="5199" y="1292"/>
                    </a:cubicBezTo>
                    <a:cubicBezTo>
                      <a:pt x="5010" y="1135"/>
                      <a:pt x="4758" y="1009"/>
                      <a:pt x="4506" y="1009"/>
                    </a:cubicBezTo>
                    <a:cubicBezTo>
                      <a:pt x="4380" y="1009"/>
                      <a:pt x="4254" y="1072"/>
                      <a:pt x="4128" y="1103"/>
                    </a:cubicBezTo>
                    <a:lnTo>
                      <a:pt x="4128" y="1009"/>
                    </a:lnTo>
                    <a:cubicBezTo>
                      <a:pt x="4128" y="442"/>
                      <a:pt x="3655" y="1"/>
                      <a:pt x="3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27"/>
            <p:cNvGrpSpPr/>
            <p:nvPr/>
          </p:nvGrpSpPr>
          <p:grpSpPr>
            <a:xfrm>
              <a:off x="4610885" y="1627419"/>
              <a:ext cx="2135400" cy="3119756"/>
              <a:chOff x="4610885" y="1627419"/>
              <a:chExt cx="2135400" cy="3119756"/>
            </a:xfrm>
          </p:grpSpPr>
          <p:grpSp>
            <p:nvGrpSpPr>
              <p:cNvPr id="566" name="Google Shape;566;p27"/>
              <p:cNvGrpSpPr/>
              <p:nvPr/>
            </p:nvGrpSpPr>
            <p:grpSpPr>
              <a:xfrm>
                <a:off x="4740451" y="2187751"/>
                <a:ext cx="1645895" cy="291309"/>
                <a:chOff x="1419225" y="1719441"/>
                <a:chExt cx="3062700" cy="291309"/>
              </a:xfrm>
            </p:grpSpPr>
            <p:sp>
              <p:nvSpPr>
                <p:cNvPr id="567" name="Google Shape;567;p27"/>
                <p:cNvSpPr/>
                <p:nvPr/>
              </p:nvSpPr>
              <p:spPr>
                <a:xfrm>
                  <a:off x="1419225" y="1719450"/>
                  <a:ext cx="3062700" cy="291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7"/>
                <p:cNvSpPr/>
                <p:nvPr/>
              </p:nvSpPr>
              <p:spPr>
                <a:xfrm>
                  <a:off x="1419277" y="1719441"/>
                  <a:ext cx="2297100" cy="2913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9" name="Google Shape;569;p27"/>
              <p:cNvGrpSpPr/>
              <p:nvPr/>
            </p:nvGrpSpPr>
            <p:grpSpPr>
              <a:xfrm>
                <a:off x="4610885" y="1627419"/>
                <a:ext cx="2135400" cy="3119756"/>
                <a:chOff x="4610885" y="1627419"/>
                <a:chExt cx="2135400" cy="3119756"/>
              </a:xfrm>
            </p:grpSpPr>
            <p:sp>
              <p:nvSpPr>
                <p:cNvPr id="570" name="Google Shape;570;p27"/>
                <p:cNvSpPr txBox="1"/>
                <p:nvPr/>
              </p:nvSpPr>
              <p:spPr>
                <a:xfrm flipH="1">
                  <a:off x="4610885" y="4353875"/>
                  <a:ext cx="2135400" cy="393300"/>
                </a:xfrm>
                <a:prstGeom prst="rect">
                  <a:avLst/>
                </a:prstGeom>
                <a:noFill/>
                <a:ln>
                  <a:noFill/>
                </a:ln>
              </p:spPr>
              <p:txBody>
                <a:bodyPr anchorCtr="0" anchor="b" bIns="0" lIns="91425" spcFirstLastPara="1" rIns="91425" wrap="square" tIns="0">
                  <a:noAutofit/>
                </a:bodyPr>
                <a:lstStyle/>
                <a:p>
                  <a:pPr indent="0" lvl="0" marL="0" rtl="0" algn="ctr">
                    <a:spcBef>
                      <a:spcPts val="0"/>
                    </a:spcBef>
                    <a:spcAft>
                      <a:spcPts val="0"/>
                    </a:spcAft>
                    <a:buNone/>
                  </a:pPr>
                  <a:r>
                    <a:rPr b="1" lang="en" sz="2400">
                      <a:solidFill>
                        <a:schemeClr val="dk1"/>
                      </a:solidFill>
                      <a:latin typeface="Patrick Hand"/>
                      <a:ea typeface="Patrick Hand"/>
                      <a:cs typeface="Patrick Hand"/>
                      <a:sym typeface="Patrick Hand"/>
                    </a:rPr>
                    <a:t>Model &amp; Evaluation &amp; Auto-Diagnosis APP</a:t>
                  </a:r>
                  <a:endParaRPr b="1" sz="2400">
                    <a:solidFill>
                      <a:schemeClr val="dk1"/>
                    </a:solidFill>
                    <a:latin typeface="Patrick Hand"/>
                    <a:ea typeface="Patrick Hand"/>
                    <a:cs typeface="Patrick Hand"/>
                    <a:sym typeface="Patrick Hand"/>
                  </a:endParaRPr>
                </a:p>
              </p:txBody>
            </p:sp>
            <p:sp>
              <p:nvSpPr>
                <p:cNvPr id="571" name="Google Shape;571;p27"/>
                <p:cNvSpPr txBox="1"/>
                <p:nvPr/>
              </p:nvSpPr>
              <p:spPr>
                <a:xfrm flipH="1">
                  <a:off x="4687099" y="1627419"/>
                  <a:ext cx="1752600" cy="393300"/>
                </a:xfrm>
                <a:prstGeom prst="rect">
                  <a:avLst/>
                </a:prstGeom>
                <a:noFill/>
                <a:ln>
                  <a:noFill/>
                </a:ln>
              </p:spPr>
              <p:txBody>
                <a:bodyPr anchorCtr="0" anchor="ctr" bIns="91425" lIns="91425" spcFirstLastPara="1" rIns="91425" wrap="square" tIns="36575">
                  <a:noAutofit/>
                </a:bodyPr>
                <a:lstStyle/>
                <a:p>
                  <a:pPr indent="0" lvl="0" marL="0" rtl="0" algn="ctr">
                    <a:spcBef>
                      <a:spcPts val="0"/>
                    </a:spcBef>
                    <a:spcAft>
                      <a:spcPts val="0"/>
                    </a:spcAft>
                    <a:buNone/>
                  </a:pPr>
                  <a:r>
                    <a:rPr b="1" lang="en" sz="2400">
                      <a:solidFill>
                        <a:schemeClr val="dk1"/>
                      </a:solidFill>
                      <a:latin typeface="Patrick Hand"/>
                      <a:ea typeface="Patrick Hand"/>
                      <a:cs typeface="Patrick Hand"/>
                      <a:sym typeface="Patrick Hand"/>
                    </a:rPr>
                    <a:t>Week 7-12</a:t>
                  </a:r>
                  <a:endParaRPr b="1" sz="2400">
                    <a:solidFill>
                      <a:schemeClr val="dk1"/>
                    </a:solidFill>
                    <a:latin typeface="Patrick Hand"/>
                    <a:ea typeface="Patrick Hand"/>
                    <a:cs typeface="Patrick Hand"/>
                    <a:sym typeface="Patrick Hand"/>
                  </a:endParaRPr>
                </a:p>
              </p:txBody>
            </p:sp>
          </p:grpSp>
          <p:sp>
            <p:nvSpPr>
              <p:cNvPr id="572" name="Google Shape;572;p27"/>
              <p:cNvSpPr/>
              <p:nvPr/>
            </p:nvSpPr>
            <p:spPr>
              <a:xfrm>
                <a:off x="5213541" y="2745153"/>
                <a:ext cx="699714" cy="654844"/>
              </a:xfrm>
              <a:custGeom>
                <a:rect b="b" l="l" r="r" t="t"/>
                <a:pathLst>
                  <a:path extrusionOk="0" h="5969" w="6378">
                    <a:moveTo>
                      <a:pt x="3075" y="287"/>
                    </a:moveTo>
                    <a:cubicBezTo>
                      <a:pt x="3580" y="287"/>
                      <a:pt x="4074" y="447"/>
                      <a:pt x="4504" y="692"/>
                    </a:cubicBezTo>
                    <a:cubicBezTo>
                      <a:pt x="4750" y="840"/>
                      <a:pt x="4939" y="988"/>
                      <a:pt x="5136" y="1185"/>
                    </a:cubicBezTo>
                    <a:cubicBezTo>
                      <a:pt x="5334" y="1391"/>
                      <a:pt x="5482" y="1571"/>
                      <a:pt x="5621" y="1818"/>
                    </a:cubicBezTo>
                    <a:cubicBezTo>
                      <a:pt x="5884" y="2278"/>
                      <a:pt x="6007" y="2788"/>
                      <a:pt x="5983" y="3322"/>
                    </a:cubicBezTo>
                    <a:cubicBezTo>
                      <a:pt x="5975" y="3388"/>
                      <a:pt x="5975" y="3462"/>
                      <a:pt x="5966" y="3527"/>
                    </a:cubicBezTo>
                    <a:cubicBezTo>
                      <a:pt x="5966" y="3527"/>
                      <a:pt x="5966" y="3536"/>
                      <a:pt x="5966" y="3536"/>
                    </a:cubicBezTo>
                    <a:cubicBezTo>
                      <a:pt x="5966" y="3536"/>
                      <a:pt x="5966" y="3544"/>
                      <a:pt x="5958" y="3544"/>
                    </a:cubicBezTo>
                    <a:cubicBezTo>
                      <a:pt x="5958" y="3560"/>
                      <a:pt x="5958" y="3577"/>
                      <a:pt x="5950" y="3593"/>
                    </a:cubicBezTo>
                    <a:cubicBezTo>
                      <a:pt x="5950" y="3626"/>
                      <a:pt x="5942" y="3659"/>
                      <a:pt x="5934" y="3700"/>
                    </a:cubicBezTo>
                    <a:cubicBezTo>
                      <a:pt x="5909" y="3831"/>
                      <a:pt x="5876" y="3955"/>
                      <a:pt x="5827" y="4086"/>
                    </a:cubicBezTo>
                    <a:cubicBezTo>
                      <a:pt x="5818" y="4111"/>
                      <a:pt x="5810" y="4144"/>
                      <a:pt x="5794" y="4177"/>
                    </a:cubicBezTo>
                    <a:cubicBezTo>
                      <a:pt x="5794" y="4185"/>
                      <a:pt x="5786" y="4201"/>
                      <a:pt x="5777" y="4218"/>
                    </a:cubicBezTo>
                    <a:cubicBezTo>
                      <a:pt x="5777" y="4218"/>
                      <a:pt x="5769" y="4242"/>
                      <a:pt x="5769" y="4242"/>
                    </a:cubicBezTo>
                    <a:cubicBezTo>
                      <a:pt x="5745" y="4300"/>
                      <a:pt x="5712" y="4366"/>
                      <a:pt x="5679" y="4423"/>
                    </a:cubicBezTo>
                    <a:cubicBezTo>
                      <a:pt x="5646" y="4481"/>
                      <a:pt x="5613" y="4538"/>
                      <a:pt x="5580" y="4587"/>
                    </a:cubicBezTo>
                    <a:lnTo>
                      <a:pt x="5531" y="4661"/>
                    </a:lnTo>
                    <a:cubicBezTo>
                      <a:pt x="5523" y="4670"/>
                      <a:pt x="5514" y="4686"/>
                      <a:pt x="5506" y="4694"/>
                    </a:cubicBezTo>
                    <a:cubicBezTo>
                      <a:pt x="5498" y="4702"/>
                      <a:pt x="5490" y="4711"/>
                      <a:pt x="5490" y="4719"/>
                    </a:cubicBezTo>
                    <a:cubicBezTo>
                      <a:pt x="5490" y="4719"/>
                      <a:pt x="5482" y="4719"/>
                      <a:pt x="5482" y="4727"/>
                    </a:cubicBezTo>
                    <a:cubicBezTo>
                      <a:pt x="5293" y="4949"/>
                      <a:pt x="5120" y="5105"/>
                      <a:pt x="4873" y="5245"/>
                    </a:cubicBezTo>
                    <a:cubicBezTo>
                      <a:pt x="4578" y="5401"/>
                      <a:pt x="4249" y="5500"/>
                      <a:pt x="3920" y="5557"/>
                    </a:cubicBezTo>
                    <a:cubicBezTo>
                      <a:pt x="3675" y="5606"/>
                      <a:pt x="3426" y="5632"/>
                      <a:pt x="3176" y="5632"/>
                    </a:cubicBezTo>
                    <a:cubicBezTo>
                      <a:pt x="3090" y="5632"/>
                      <a:pt x="3004" y="5629"/>
                      <a:pt x="2918" y="5623"/>
                    </a:cubicBezTo>
                    <a:cubicBezTo>
                      <a:pt x="2753" y="5615"/>
                      <a:pt x="2597" y="5590"/>
                      <a:pt x="2433" y="5549"/>
                    </a:cubicBezTo>
                    <a:cubicBezTo>
                      <a:pt x="2359" y="5532"/>
                      <a:pt x="2277" y="5516"/>
                      <a:pt x="2203" y="5491"/>
                    </a:cubicBezTo>
                    <a:cubicBezTo>
                      <a:pt x="2162" y="5475"/>
                      <a:pt x="2129" y="5467"/>
                      <a:pt x="2088" y="5450"/>
                    </a:cubicBezTo>
                    <a:cubicBezTo>
                      <a:pt x="2063" y="5442"/>
                      <a:pt x="2046" y="5434"/>
                      <a:pt x="2022" y="5426"/>
                    </a:cubicBezTo>
                    <a:lnTo>
                      <a:pt x="1981" y="5409"/>
                    </a:lnTo>
                    <a:cubicBezTo>
                      <a:pt x="1973" y="5405"/>
                      <a:pt x="1968" y="5403"/>
                      <a:pt x="1967" y="5403"/>
                    </a:cubicBezTo>
                    <a:lnTo>
                      <a:pt x="1967" y="5403"/>
                    </a:lnTo>
                    <a:cubicBezTo>
                      <a:pt x="1966" y="5403"/>
                      <a:pt x="1968" y="5405"/>
                      <a:pt x="1973" y="5409"/>
                    </a:cubicBezTo>
                    <a:cubicBezTo>
                      <a:pt x="699" y="4859"/>
                      <a:pt x="82" y="3404"/>
                      <a:pt x="551" y="2089"/>
                    </a:cubicBezTo>
                    <a:lnTo>
                      <a:pt x="551" y="2081"/>
                    </a:lnTo>
                    <a:cubicBezTo>
                      <a:pt x="723" y="1588"/>
                      <a:pt x="1077" y="1152"/>
                      <a:pt x="1496" y="832"/>
                    </a:cubicBezTo>
                    <a:cubicBezTo>
                      <a:pt x="1923" y="511"/>
                      <a:pt x="2449" y="314"/>
                      <a:pt x="2967" y="289"/>
                    </a:cubicBezTo>
                    <a:cubicBezTo>
                      <a:pt x="3003" y="288"/>
                      <a:pt x="3039" y="287"/>
                      <a:pt x="3075" y="287"/>
                    </a:cubicBezTo>
                    <a:close/>
                    <a:moveTo>
                      <a:pt x="3163" y="1"/>
                    </a:moveTo>
                    <a:cubicBezTo>
                      <a:pt x="2654" y="1"/>
                      <a:pt x="2147" y="146"/>
                      <a:pt x="1710" y="405"/>
                    </a:cubicBezTo>
                    <a:cubicBezTo>
                      <a:pt x="1208" y="700"/>
                      <a:pt x="789" y="1119"/>
                      <a:pt x="526" y="1637"/>
                    </a:cubicBezTo>
                    <a:cubicBezTo>
                      <a:pt x="395" y="1884"/>
                      <a:pt x="304" y="2163"/>
                      <a:pt x="255" y="2443"/>
                    </a:cubicBezTo>
                    <a:cubicBezTo>
                      <a:pt x="0" y="4037"/>
                      <a:pt x="649" y="5483"/>
                      <a:pt x="2342" y="5878"/>
                    </a:cubicBezTo>
                    <a:cubicBezTo>
                      <a:pt x="2609" y="5940"/>
                      <a:pt x="2885" y="5969"/>
                      <a:pt x="3160" y="5969"/>
                    </a:cubicBezTo>
                    <a:cubicBezTo>
                      <a:pt x="3249" y="5969"/>
                      <a:pt x="3339" y="5966"/>
                      <a:pt x="3427" y="5960"/>
                    </a:cubicBezTo>
                    <a:cubicBezTo>
                      <a:pt x="4134" y="5910"/>
                      <a:pt x="4882" y="5730"/>
                      <a:pt x="5424" y="5261"/>
                    </a:cubicBezTo>
                    <a:cubicBezTo>
                      <a:pt x="5860" y="4891"/>
                      <a:pt x="6139" y="4357"/>
                      <a:pt x="6254" y="3799"/>
                    </a:cubicBezTo>
                    <a:cubicBezTo>
                      <a:pt x="6377" y="3231"/>
                      <a:pt x="6336" y="2623"/>
                      <a:pt x="6114" y="2081"/>
                    </a:cubicBezTo>
                    <a:cubicBezTo>
                      <a:pt x="5892" y="1514"/>
                      <a:pt x="5514" y="1021"/>
                      <a:pt x="5030" y="651"/>
                    </a:cubicBezTo>
                    <a:cubicBezTo>
                      <a:pt x="4553" y="289"/>
                      <a:pt x="3986" y="59"/>
                      <a:pt x="3386" y="10"/>
                    </a:cubicBezTo>
                    <a:cubicBezTo>
                      <a:pt x="3312" y="4"/>
                      <a:pt x="3238" y="1"/>
                      <a:pt x="31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3" name="Google Shape;573;p27"/>
              <p:cNvGrpSpPr/>
              <p:nvPr/>
            </p:nvGrpSpPr>
            <p:grpSpPr>
              <a:xfrm>
                <a:off x="5422808" y="2932351"/>
                <a:ext cx="281182" cy="280448"/>
                <a:chOff x="-27358650" y="1961575"/>
                <a:chExt cx="296950" cy="296175"/>
              </a:xfrm>
            </p:grpSpPr>
            <p:sp>
              <p:nvSpPr>
                <p:cNvPr id="574" name="Google Shape;574;p27"/>
                <p:cNvSpPr/>
                <p:nvPr/>
              </p:nvSpPr>
              <p:spPr>
                <a:xfrm>
                  <a:off x="-27358650" y="1961575"/>
                  <a:ext cx="296950" cy="296175"/>
                </a:xfrm>
                <a:custGeom>
                  <a:rect b="b" l="l" r="r" t="t"/>
                  <a:pathLst>
                    <a:path extrusionOk="0" h="11847" w="11878">
                      <a:moveTo>
                        <a:pt x="7719" y="2080"/>
                      </a:moveTo>
                      <a:lnTo>
                        <a:pt x="7719" y="2836"/>
                      </a:lnTo>
                      <a:lnTo>
                        <a:pt x="4222" y="2836"/>
                      </a:lnTo>
                      <a:lnTo>
                        <a:pt x="4222" y="2080"/>
                      </a:lnTo>
                      <a:close/>
                      <a:moveTo>
                        <a:pt x="8034" y="693"/>
                      </a:moveTo>
                      <a:cubicBezTo>
                        <a:pt x="8633" y="693"/>
                        <a:pt x="9074" y="1166"/>
                        <a:pt x="9074" y="1733"/>
                      </a:cubicBezTo>
                      <a:lnTo>
                        <a:pt x="9074" y="2836"/>
                      </a:lnTo>
                      <a:lnTo>
                        <a:pt x="8349" y="2836"/>
                      </a:lnTo>
                      <a:lnTo>
                        <a:pt x="8349" y="1733"/>
                      </a:lnTo>
                      <a:cubicBezTo>
                        <a:pt x="8349" y="1513"/>
                        <a:pt x="8192" y="1355"/>
                        <a:pt x="8002" y="1355"/>
                      </a:cubicBezTo>
                      <a:lnTo>
                        <a:pt x="3781" y="1355"/>
                      </a:lnTo>
                      <a:cubicBezTo>
                        <a:pt x="3592" y="1355"/>
                        <a:pt x="3434" y="1513"/>
                        <a:pt x="3434" y="1733"/>
                      </a:cubicBezTo>
                      <a:lnTo>
                        <a:pt x="3434" y="2836"/>
                      </a:lnTo>
                      <a:lnTo>
                        <a:pt x="2741" y="2836"/>
                      </a:lnTo>
                      <a:lnTo>
                        <a:pt x="2741" y="1733"/>
                      </a:lnTo>
                      <a:lnTo>
                        <a:pt x="2804" y="1733"/>
                      </a:lnTo>
                      <a:cubicBezTo>
                        <a:pt x="2804" y="1134"/>
                        <a:pt x="3277" y="693"/>
                        <a:pt x="3844" y="693"/>
                      </a:cubicBezTo>
                      <a:close/>
                      <a:moveTo>
                        <a:pt x="10176" y="3497"/>
                      </a:moveTo>
                      <a:cubicBezTo>
                        <a:pt x="10617" y="3497"/>
                        <a:pt x="10995" y="3781"/>
                        <a:pt x="11153" y="4190"/>
                      </a:cubicBezTo>
                      <a:lnTo>
                        <a:pt x="851" y="4190"/>
                      </a:lnTo>
                      <a:cubicBezTo>
                        <a:pt x="914" y="3812"/>
                        <a:pt x="1323" y="3497"/>
                        <a:pt x="1796" y="3497"/>
                      </a:cubicBezTo>
                      <a:close/>
                      <a:moveTo>
                        <a:pt x="11153" y="4915"/>
                      </a:moveTo>
                      <a:lnTo>
                        <a:pt x="11153" y="6301"/>
                      </a:lnTo>
                      <a:lnTo>
                        <a:pt x="10460" y="6301"/>
                      </a:lnTo>
                      <a:lnTo>
                        <a:pt x="10460" y="5923"/>
                      </a:lnTo>
                      <a:cubicBezTo>
                        <a:pt x="10491" y="5734"/>
                        <a:pt x="10334" y="5577"/>
                        <a:pt x="10145" y="5577"/>
                      </a:cubicBezTo>
                      <a:lnTo>
                        <a:pt x="8759" y="5577"/>
                      </a:lnTo>
                      <a:cubicBezTo>
                        <a:pt x="8570" y="5577"/>
                        <a:pt x="8412" y="5734"/>
                        <a:pt x="8412" y="5923"/>
                      </a:cubicBezTo>
                      <a:lnTo>
                        <a:pt x="8412" y="6301"/>
                      </a:lnTo>
                      <a:lnTo>
                        <a:pt x="3529" y="6301"/>
                      </a:lnTo>
                      <a:lnTo>
                        <a:pt x="3529" y="5923"/>
                      </a:lnTo>
                      <a:cubicBezTo>
                        <a:pt x="3529" y="5734"/>
                        <a:pt x="3371" y="5577"/>
                        <a:pt x="3151" y="5577"/>
                      </a:cubicBezTo>
                      <a:lnTo>
                        <a:pt x="1796" y="5577"/>
                      </a:lnTo>
                      <a:cubicBezTo>
                        <a:pt x="1575" y="5577"/>
                        <a:pt x="1418" y="5734"/>
                        <a:pt x="1418" y="5923"/>
                      </a:cubicBezTo>
                      <a:lnTo>
                        <a:pt x="1418" y="6301"/>
                      </a:lnTo>
                      <a:lnTo>
                        <a:pt x="725" y="6301"/>
                      </a:lnTo>
                      <a:lnTo>
                        <a:pt x="725" y="4915"/>
                      </a:lnTo>
                      <a:close/>
                      <a:moveTo>
                        <a:pt x="2836" y="6301"/>
                      </a:moveTo>
                      <a:lnTo>
                        <a:pt x="2836" y="8034"/>
                      </a:lnTo>
                      <a:cubicBezTo>
                        <a:pt x="2836" y="8223"/>
                        <a:pt x="2678" y="8381"/>
                        <a:pt x="2489" y="8381"/>
                      </a:cubicBezTo>
                      <a:cubicBezTo>
                        <a:pt x="2300" y="8381"/>
                        <a:pt x="2143" y="8223"/>
                        <a:pt x="2143" y="8034"/>
                      </a:cubicBezTo>
                      <a:lnTo>
                        <a:pt x="2143" y="6301"/>
                      </a:lnTo>
                      <a:close/>
                      <a:moveTo>
                        <a:pt x="9830" y="6301"/>
                      </a:moveTo>
                      <a:lnTo>
                        <a:pt x="9830" y="8034"/>
                      </a:lnTo>
                      <a:cubicBezTo>
                        <a:pt x="9830" y="8223"/>
                        <a:pt x="9672" y="8381"/>
                        <a:pt x="9452" y="8381"/>
                      </a:cubicBezTo>
                      <a:cubicBezTo>
                        <a:pt x="9263" y="8381"/>
                        <a:pt x="9105" y="8223"/>
                        <a:pt x="9105" y="8034"/>
                      </a:cubicBezTo>
                      <a:lnTo>
                        <a:pt x="9105" y="6301"/>
                      </a:lnTo>
                      <a:close/>
                      <a:moveTo>
                        <a:pt x="11121" y="6994"/>
                      </a:moveTo>
                      <a:lnTo>
                        <a:pt x="11121" y="10113"/>
                      </a:lnTo>
                      <a:cubicBezTo>
                        <a:pt x="11184" y="10649"/>
                        <a:pt x="10712" y="11121"/>
                        <a:pt x="10145" y="11121"/>
                      </a:cubicBezTo>
                      <a:lnTo>
                        <a:pt x="1733" y="11121"/>
                      </a:lnTo>
                      <a:cubicBezTo>
                        <a:pt x="1166" y="11121"/>
                        <a:pt x="725" y="10649"/>
                        <a:pt x="725" y="10113"/>
                      </a:cubicBezTo>
                      <a:lnTo>
                        <a:pt x="725" y="6994"/>
                      </a:lnTo>
                      <a:lnTo>
                        <a:pt x="1418" y="6994"/>
                      </a:lnTo>
                      <a:lnTo>
                        <a:pt x="1418" y="8034"/>
                      </a:lnTo>
                      <a:cubicBezTo>
                        <a:pt x="1418" y="8601"/>
                        <a:pt x="1891" y="9042"/>
                        <a:pt x="2458" y="9042"/>
                      </a:cubicBezTo>
                      <a:cubicBezTo>
                        <a:pt x="2993" y="9042"/>
                        <a:pt x="3466" y="8570"/>
                        <a:pt x="3466" y="8034"/>
                      </a:cubicBezTo>
                      <a:lnTo>
                        <a:pt x="3466" y="6994"/>
                      </a:lnTo>
                      <a:lnTo>
                        <a:pt x="8349" y="6994"/>
                      </a:lnTo>
                      <a:lnTo>
                        <a:pt x="8349" y="8034"/>
                      </a:lnTo>
                      <a:cubicBezTo>
                        <a:pt x="8349" y="8601"/>
                        <a:pt x="8822" y="9042"/>
                        <a:pt x="9389" y="9042"/>
                      </a:cubicBezTo>
                      <a:cubicBezTo>
                        <a:pt x="9924" y="9042"/>
                        <a:pt x="10397" y="8570"/>
                        <a:pt x="10397" y="8034"/>
                      </a:cubicBezTo>
                      <a:lnTo>
                        <a:pt x="10397" y="6994"/>
                      </a:lnTo>
                      <a:close/>
                      <a:moveTo>
                        <a:pt x="3844" y="0"/>
                      </a:moveTo>
                      <a:cubicBezTo>
                        <a:pt x="2899" y="0"/>
                        <a:pt x="2111" y="788"/>
                        <a:pt x="2111" y="1733"/>
                      </a:cubicBezTo>
                      <a:lnTo>
                        <a:pt x="2111" y="2836"/>
                      </a:lnTo>
                      <a:lnTo>
                        <a:pt x="1733" y="2836"/>
                      </a:lnTo>
                      <a:cubicBezTo>
                        <a:pt x="788" y="2836"/>
                        <a:pt x="0" y="3623"/>
                        <a:pt x="0" y="4568"/>
                      </a:cubicBezTo>
                      <a:lnTo>
                        <a:pt x="0" y="10113"/>
                      </a:lnTo>
                      <a:cubicBezTo>
                        <a:pt x="0" y="11058"/>
                        <a:pt x="788" y="11846"/>
                        <a:pt x="1733" y="11846"/>
                      </a:cubicBezTo>
                      <a:lnTo>
                        <a:pt x="10145" y="11846"/>
                      </a:lnTo>
                      <a:cubicBezTo>
                        <a:pt x="11090" y="11846"/>
                        <a:pt x="11878" y="11058"/>
                        <a:pt x="11878" y="10113"/>
                      </a:cubicBezTo>
                      <a:lnTo>
                        <a:pt x="11878" y="4568"/>
                      </a:lnTo>
                      <a:cubicBezTo>
                        <a:pt x="11878" y="3623"/>
                        <a:pt x="11121" y="2836"/>
                        <a:pt x="10145" y="2836"/>
                      </a:cubicBezTo>
                      <a:lnTo>
                        <a:pt x="9767" y="2836"/>
                      </a:lnTo>
                      <a:lnTo>
                        <a:pt x="9767" y="1733"/>
                      </a:lnTo>
                      <a:cubicBezTo>
                        <a:pt x="9767" y="788"/>
                        <a:pt x="8979" y="0"/>
                        <a:pt x="80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7"/>
                <p:cNvSpPr/>
                <p:nvPr/>
              </p:nvSpPr>
              <p:spPr>
                <a:xfrm>
                  <a:off x="-27246025" y="2152175"/>
                  <a:ext cx="70900" cy="70900"/>
                </a:xfrm>
                <a:custGeom>
                  <a:rect b="b" l="l" r="r" t="t"/>
                  <a:pathLst>
                    <a:path extrusionOk="0" h="2836" w="2836">
                      <a:moveTo>
                        <a:pt x="1418" y="0"/>
                      </a:moveTo>
                      <a:cubicBezTo>
                        <a:pt x="1229" y="0"/>
                        <a:pt x="1072" y="158"/>
                        <a:pt x="1072" y="347"/>
                      </a:cubicBezTo>
                      <a:lnTo>
                        <a:pt x="1072" y="1072"/>
                      </a:lnTo>
                      <a:lnTo>
                        <a:pt x="347" y="1072"/>
                      </a:lnTo>
                      <a:cubicBezTo>
                        <a:pt x="158" y="1072"/>
                        <a:pt x="0" y="1229"/>
                        <a:pt x="0" y="1418"/>
                      </a:cubicBezTo>
                      <a:cubicBezTo>
                        <a:pt x="0" y="1607"/>
                        <a:pt x="158" y="1765"/>
                        <a:pt x="347" y="1765"/>
                      </a:cubicBezTo>
                      <a:lnTo>
                        <a:pt x="1072" y="1765"/>
                      </a:lnTo>
                      <a:lnTo>
                        <a:pt x="1072" y="2489"/>
                      </a:lnTo>
                      <a:cubicBezTo>
                        <a:pt x="1072" y="2678"/>
                        <a:pt x="1229" y="2836"/>
                        <a:pt x="1418" y="2836"/>
                      </a:cubicBezTo>
                      <a:cubicBezTo>
                        <a:pt x="1607" y="2836"/>
                        <a:pt x="1765" y="2678"/>
                        <a:pt x="1765" y="2489"/>
                      </a:cubicBezTo>
                      <a:lnTo>
                        <a:pt x="1765" y="1765"/>
                      </a:lnTo>
                      <a:lnTo>
                        <a:pt x="2489" y="1765"/>
                      </a:lnTo>
                      <a:cubicBezTo>
                        <a:pt x="2678" y="1765"/>
                        <a:pt x="2836" y="1607"/>
                        <a:pt x="2836" y="1418"/>
                      </a:cubicBezTo>
                      <a:cubicBezTo>
                        <a:pt x="2836" y="1229"/>
                        <a:pt x="2678" y="1072"/>
                        <a:pt x="2489" y="1072"/>
                      </a:cubicBezTo>
                      <a:lnTo>
                        <a:pt x="1765" y="1072"/>
                      </a:lnTo>
                      <a:lnTo>
                        <a:pt x="1765" y="347"/>
                      </a:lnTo>
                      <a:cubicBezTo>
                        <a:pt x="1765" y="158"/>
                        <a:pt x="1607" y="0"/>
                        <a:pt x="14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76" name="Google Shape;576;p27"/>
            <p:cNvGrpSpPr/>
            <p:nvPr/>
          </p:nvGrpSpPr>
          <p:grpSpPr>
            <a:xfrm>
              <a:off x="6669984" y="1627419"/>
              <a:ext cx="1752600" cy="2431979"/>
              <a:chOff x="6669984" y="1627419"/>
              <a:chExt cx="1752600" cy="2431979"/>
            </a:xfrm>
          </p:grpSpPr>
          <p:grpSp>
            <p:nvGrpSpPr>
              <p:cNvPr id="577" name="Google Shape;577;p27"/>
              <p:cNvGrpSpPr/>
              <p:nvPr/>
            </p:nvGrpSpPr>
            <p:grpSpPr>
              <a:xfrm>
                <a:off x="6723337" y="2187750"/>
                <a:ext cx="1645937" cy="291310"/>
                <a:chOff x="1419225" y="1719440"/>
                <a:chExt cx="3062777" cy="291310"/>
              </a:xfrm>
            </p:grpSpPr>
            <p:sp>
              <p:nvSpPr>
                <p:cNvPr id="578" name="Google Shape;578;p27"/>
                <p:cNvSpPr/>
                <p:nvPr/>
              </p:nvSpPr>
              <p:spPr>
                <a:xfrm>
                  <a:off x="1419225" y="1719450"/>
                  <a:ext cx="3062700" cy="291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7"/>
                <p:cNvSpPr/>
                <p:nvPr/>
              </p:nvSpPr>
              <p:spPr>
                <a:xfrm>
                  <a:off x="1419302" y="1719440"/>
                  <a:ext cx="3062700" cy="2913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27"/>
              <p:cNvGrpSpPr/>
              <p:nvPr/>
            </p:nvGrpSpPr>
            <p:grpSpPr>
              <a:xfrm>
                <a:off x="6669984" y="1627419"/>
                <a:ext cx="1752600" cy="2431979"/>
                <a:chOff x="6669984" y="1627419"/>
                <a:chExt cx="1752600" cy="2431979"/>
              </a:xfrm>
            </p:grpSpPr>
            <p:sp>
              <p:nvSpPr>
                <p:cNvPr id="581" name="Google Shape;581;p27"/>
                <p:cNvSpPr txBox="1"/>
                <p:nvPr/>
              </p:nvSpPr>
              <p:spPr>
                <a:xfrm flipH="1">
                  <a:off x="6669984" y="3666098"/>
                  <a:ext cx="1752600" cy="393300"/>
                </a:xfrm>
                <a:prstGeom prst="rect">
                  <a:avLst/>
                </a:prstGeom>
                <a:noFill/>
                <a:ln>
                  <a:noFill/>
                </a:ln>
              </p:spPr>
              <p:txBody>
                <a:bodyPr anchorCtr="0" anchor="b" bIns="0" lIns="91425" spcFirstLastPara="1" rIns="91425" wrap="square" tIns="0">
                  <a:noAutofit/>
                </a:bodyPr>
                <a:lstStyle/>
                <a:p>
                  <a:pPr indent="0" lvl="0" marL="0" rtl="0" algn="ctr">
                    <a:spcBef>
                      <a:spcPts val="0"/>
                    </a:spcBef>
                    <a:spcAft>
                      <a:spcPts val="0"/>
                    </a:spcAft>
                    <a:buNone/>
                  </a:pPr>
                  <a:r>
                    <a:rPr b="1" lang="en" sz="2400">
                      <a:solidFill>
                        <a:schemeClr val="dk1"/>
                      </a:solidFill>
                      <a:latin typeface="Patrick Hand"/>
                      <a:ea typeface="Patrick Hand"/>
                      <a:cs typeface="Patrick Hand"/>
                      <a:sym typeface="Patrick Hand"/>
                    </a:rPr>
                    <a:t>Report &amp; </a:t>
                  </a:r>
                  <a:r>
                    <a:rPr b="1" lang="en" sz="2400">
                      <a:solidFill>
                        <a:schemeClr val="dk1"/>
                      </a:solidFill>
                      <a:latin typeface="Patrick Hand"/>
                      <a:ea typeface="Patrick Hand"/>
                      <a:cs typeface="Patrick Hand"/>
                      <a:sym typeface="Patrick Hand"/>
                    </a:rPr>
                    <a:t>Presentation</a:t>
                  </a:r>
                  <a:endParaRPr b="1" sz="2400">
                    <a:solidFill>
                      <a:schemeClr val="dk1"/>
                    </a:solidFill>
                    <a:latin typeface="Patrick Hand"/>
                    <a:ea typeface="Patrick Hand"/>
                    <a:cs typeface="Patrick Hand"/>
                    <a:sym typeface="Patrick Hand"/>
                  </a:endParaRPr>
                </a:p>
              </p:txBody>
            </p:sp>
            <p:sp>
              <p:nvSpPr>
                <p:cNvPr id="582" name="Google Shape;582;p27"/>
                <p:cNvSpPr txBox="1"/>
                <p:nvPr/>
              </p:nvSpPr>
              <p:spPr>
                <a:xfrm flipH="1">
                  <a:off x="6669984" y="1627419"/>
                  <a:ext cx="1752600" cy="393300"/>
                </a:xfrm>
                <a:prstGeom prst="rect">
                  <a:avLst/>
                </a:prstGeom>
                <a:noFill/>
                <a:ln>
                  <a:noFill/>
                </a:ln>
              </p:spPr>
              <p:txBody>
                <a:bodyPr anchorCtr="0" anchor="ctr" bIns="91425" lIns="91425" spcFirstLastPara="1" rIns="91425" wrap="square" tIns="36575">
                  <a:noAutofit/>
                </a:bodyPr>
                <a:lstStyle/>
                <a:p>
                  <a:pPr indent="0" lvl="0" marL="0" rtl="0" algn="ctr">
                    <a:spcBef>
                      <a:spcPts val="0"/>
                    </a:spcBef>
                    <a:spcAft>
                      <a:spcPts val="0"/>
                    </a:spcAft>
                    <a:buNone/>
                  </a:pPr>
                  <a:r>
                    <a:rPr b="1" lang="en" sz="2400">
                      <a:solidFill>
                        <a:schemeClr val="dk1"/>
                      </a:solidFill>
                      <a:latin typeface="Patrick Hand"/>
                      <a:ea typeface="Patrick Hand"/>
                      <a:cs typeface="Patrick Hand"/>
                      <a:sym typeface="Patrick Hand"/>
                    </a:rPr>
                    <a:t>Week 13-14</a:t>
                  </a:r>
                  <a:endParaRPr b="1" sz="2400">
                    <a:solidFill>
                      <a:schemeClr val="dk1"/>
                    </a:solidFill>
                    <a:latin typeface="Patrick Hand"/>
                    <a:ea typeface="Patrick Hand"/>
                    <a:cs typeface="Patrick Hand"/>
                    <a:sym typeface="Patrick Hand"/>
                  </a:endParaRPr>
                </a:p>
              </p:txBody>
            </p:sp>
          </p:grpSp>
          <p:sp>
            <p:nvSpPr>
              <p:cNvPr id="583" name="Google Shape;583;p27"/>
              <p:cNvSpPr/>
              <p:nvPr/>
            </p:nvSpPr>
            <p:spPr>
              <a:xfrm>
                <a:off x="7196427" y="2745153"/>
                <a:ext cx="699714" cy="654844"/>
              </a:xfrm>
              <a:custGeom>
                <a:rect b="b" l="l" r="r" t="t"/>
                <a:pathLst>
                  <a:path extrusionOk="0" h="5969" w="6378">
                    <a:moveTo>
                      <a:pt x="3075" y="287"/>
                    </a:moveTo>
                    <a:cubicBezTo>
                      <a:pt x="3580" y="287"/>
                      <a:pt x="4074" y="447"/>
                      <a:pt x="4504" y="692"/>
                    </a:cubicBezTo>
                    <a:cubicBezTo>
                      <a:pt x="4750" y="840"/>
                      <a:pt x="4939" y="988"/>
                      <a:pt x="5136" y="1185"/>
                    </a:cubicBezTo>
                    <a:cubicBezTo>
                      <a:pt x="5334" y="1391"/>
                      <a:pt x="5482" y="1571"/>
                      <a:pt x="5621" y="1818"/>
                    </a:cubicBezTo>
                    <a:cubicBezTo>
                      <a:pt x="5884" y="2278"/>
                      <a:pt x="6007" y="2788"/>
                      <a:pt x="5983" y="3322"/>
                    </a:cubicBezTo>
                    <a:cubicBezTo>
                      <a:pt x="5975" y="3388"/>
                      <a:pt x="5975" y="3462"/>
                      <a:pt x="5966" y="3527"/>
                    </a:cubicBezTo>
                    <a:cubicBezTo>
                      <a:pt x="5966" y="3527"/>
                      <a:pt x="5966" y="3536"/>
                      <a:pt x="5966" y="3536"/>
                    </a:cubicBezTo>
                    <a:cubicBezTo>
                      <a:pt x="5966" y="3536"/>
                      <a:pt x="5966" y="3544"/>
                      <a:pt x="5958" y="3544"/>
                    </a:cubicBezTo>
                    <a:cubicBezTo>
                      <a:pt x="5958" y="3560"/>
                      <a:pt x="5958" y="3577"/>
                      <a:pt x="5950" y="3593"/>
                    </a:cubicBezTo>
                    <a:cubicBezTo>
                      <a:pt x="5950" y="3626"/>
                      <a:pt x="5942" y="3659"/>
                      <a:pt x="5934" y="3700"/>
                    </a:cubicBezTo>
                    <a:cubicBezTo>
                      <a:pt x="5909" y="3831"/>
                      <a:pt x="5876" y="3955"/>
                      <a:pt x="5827" y="4086"/>
                    </a:cubicBezTo>
                    <a:cubicBezTo>
                      <a:pt x="5818" y="4111"/>
                      <a:pt x="5810" y="4144"/>
                      <a:pt x="5794" y="4177"/>
                    </a:cubicBezTo>
                    <a:cubicBezTo>
                      <a:pt x="5794" y="4185"/>
                      <a:pt x="5786" y="4201"/>
                      <a:pt x="5777" y="4218"/>
                    </a:cubicBezTo>
                    <a:cubicBezTo>
                      <a:pt x="5777" y="4218"/>
                      <a:pt x="5769" y="4242"/>
                      <a:pt x="5769" y="4242"/>
                    </a:cubicBezTo>
                    <a:cubicBezTo>
                      <a:pt x="5745" y="4300"/>
                      <a:pt x="5712" y="4366"/>
                      <a:pt x="5679" y="4423"/>
                    </a:cubicBezTo>
                    <a:cubicBezTo>
                      <a:pt x="5646" y="4481"/>
                      <a:pt x="5613" y="4538"/>
                      <a:pt x="5580" y="4587"/>
                    </a:cubicBezTo>
                    <a:lnTo>
                      <a:pt x="5531" y="4661"/>
                    </a:lnTo>
                    <a:cubicBezTo>
                      <a:pt x="5523" y="4670"/>
                      <a:pt x="5514" y="4686"/>
                      <a:pt x="5506" y="4694"/>
                    </a:cubicBezTo>
                    <a:cubicBezTo>
                      <a:pt x="5498" y="4702"/>
                      <a:pt x="5490" y="4711"/>
                      <a:pt x="5490" y="4719"/>
                    </a:cubicBezTo>
                    <a:cubicBezTo>
                      <a:pt x="5490" y="4719"/>
                      <a:pt x="5482" y="4719"/>
                      <a:pt x="5482" y="4727"/>
                    </a:cubicBezTo>
                    <a:cubicBezTo>
                      <a:pt x="5293" y="4949"/>
                      <a:pt x="5120" y="5105"/>
                      <a:pt x="4873" y="5245"/>
                    </a:cubicBezTo>
                    <a:cubicBezTo>
                      <a:pt x="4578" y="5401"/>
                      <a:pt x="4249" y="5500"/>
                      <a:pt x="3920" y="5557"/>
                    </a:cubicBezTo>
                    <a:cubicBezTo>
                      <a:pt x="3675" y="5606"/>
                      <a:pt x="3426" y="5632"/>
                      <a:pt x="3176" y="5632"/>
                    </a:cubicBezTo>
                    <a:cubicBezTo>
                      <a:pt x="3090" y="5632"/>
                      <a:pt x="3004" y="5629"/>
                      <a:pt x="2918" y="5623"/>
                    </a:cubicBezTo>
                    <a:cubicBezTo>
                      <a:pt x="2753" y="5615"/>
                      <a:pt x="2597" y="5590"/>
                      <a:pt x="2433" y="5549"/>
                    </a:cubicBezTo>
                    <a:cubicBezTo>
                      <a:pt x="2359" y="5532"/>
                      <a:pt x="2277" y="5516"/>
                      <a:pt x="2203" y="5491"/>
                    </a:cubicBezTo>
                    <a:cubicBezTo>
                      <a:pt x="2162" y="5475"/>
                      <a:pt x="2129" y="5467"/>
                      <a:pt x="2088" y="5450"/>
                    </a:cubicBezTo>
                    <a:cubicBezTo>
                      <a:pt x="2063" y="5442"/>
                      <a:pt x="2046" y="5434"/>
                      <a:pt x="2022" y="5426"/>
                    </a:cubicBezTo>
                    <a:lnTo>
                      <a:pt x="1981" y="5409"/>
                    </a:lnTo>
                    <a:cubicBezTo>
                      <a:pt x="1973" y="5405"/>
                      <a:pt x="1968" y="5403"/>
                      <a:pt x="1967" y="5403"/>
                    </a:cubicBezTo>
                    <a:lnTo>
                      <a:pt x="1967" y="5403"/>
                    </a:lnTo>
                    <a:cubicBezTo>
                      <a:pt x="1966" y="5403"/>
                      <a:pt x="1968" y="5405"/>
                      <a:pt x="1973" y="5409"/>
                    </a:cubicBezTo>
                    <a:cubicBezTo>
                      <a:pt x="699" y="4859"/>
                      <a:pt x="82" y="3404"/>
                      <a:pt x="551" y="2089"/>
                    </a:cubicBezTo>
                    <a:lnTo>
                      <a:pt x="551" y="2081"/>
                    </a:lnTo>
                    <a:cubicBezTo>
                      <a:pt x="723" y="1588"/>
                      <a:pt x="1077" y="1152"/>
                      <a:pt x="1496" y="832"/>
                    </a:cubicBezTo>
                    <a:cubicBezTo>
                      <a:pt x="1923" y="511"/>
                      <a:pt x="2449" y="314"/>
                      <a:pt x="2967" y="289"/>
                    </a:cubicBezTo>
                    <a:cubicBezTo>
                      <a:pt x="3003" y="288"/>
                      <a:pt x="3039" y="287"/>
                      <a:pt x="3075" y="287"/>
                    </a:cubicBezTo>
                    <a:close/>
                    <a:moveTo>
                      <a:pt x="3163" y="1"/>
                    </a:moveTo>
                    <a:cubicBezTo>
                      <a:pt x="2654" y="1"/>
                      <a:pt x="2147" y="146"/>
                      <a:pt x="1710" y="405"/>
                    </a:cubicBezTo>
                    <a:cubicBezTo>
                      <a:pt x="1208" y="700"/>
                      <a:pt x="789" y="1119"/>
                      <a:pt x="526" y="1637"/>
                    </a:cubicBezTo>
                    <a:cubicBezTo>
                      <a:pt x="395" y="1884"/>
                      <a:pt x="304" y="2163"/>
                      <a:pt x="255" y="2443"/>
                    </a:cubicBezTo>
                    <a:cubicBezTo>
                      <a:pt x="0" y="4037"/>
                      <a:pt x="649" y="5483"/>
                      <a:pt x="2342" y="5878"/>
                    </a:cubicBezTo>
                    <a:cubicBezTo>
                      <a:pt x="2609" y="5940"/>
                      <a:pt x="2885" y="5969"/>
                      <a:pt x="3160" y="5969"/>
                    </a:cubicBezTo>
                    <a:cubicBezTo>
                      <a:pt x="3249" y="5969"/>
                      <a:pt x="3339" y="5966"/>
                      <a:pt x="3427" y="5960"/>
                    </a:cubicBezTo>
                    <a:cubicBezTo>
                      <a:pt x="4134" y="5910"/>
                      <a:pt x="4882" y="5730"/>
                      <a:pt x="5424" y="5261"/>
                    </a:cubicBezTo>
                    <a:cubicBezTo>
                      <a:pt x="5860" y="4891"/>
                      <a:pt x="6139" y="4357"/>
                      <a:pt x="6254" y="3799"/>
                    </a:cubicBezTo>
                    <a:cubicBezTo>
                      <a:pt x="6377" y="3231"/>
                      <a:pt x="6336" y="2623"/>
                      <a:pt x="6114" y="2081"/>
                    </a:cubicBezTo>
                    <a:cubicBezTo>
                      <a:pt x="5892" y="1514"/>
                      <a:pt x="5514" y="1021"/>
                      <a:pt x="5030" y="651"/>
                    </a:cubicBezTo>
                    <a:cubicBezTo>
                      <a:pt x="4553" y="289"/>
                      <a:pt x="3986" y="59"/>
                      <a:pt x="3386" y="10"/>
                    </a:cubicBezTo>
                    <a:cubicBezTo>
                      <a:pt x="3312" y="4"/>
                      <a:pt x="3238" y="1"/>
                      <a:pt x="31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4" name="Google Shape;584;p27"/>
              <p:cNvGrpSpPr/>
              <p:nvPr/>
            </p:nvGrpSpPr>
            <p:grpSpPr>
              <a:xfrm>
                <a:off x="7403456" y="2932445"/>
                <a:ext cx="285656" cy="280259"/>
                <a:chOff x="-26993200" y="1961775"/>
                <a:chExt cx="301675" cy="295975"/>
              </a:xfrm>
            </p:grpSpPr>
            <p:sp>
              <p:nvSpPr>
                <p:cNvPr id="585" name="Google Shape;585;p27"/>
                <p:cNvSpPr/>
                <p:nvPr/>
              </p:nvSpPr>
              <p:spPr>
                <a:xfrm>
                  <a:off x="-26993200" y="1961775"/>
                  <a:ext cx="301675" cy="295975"/>
                </a:xfrm>
                <a:custGeom>
                  <a:rect b="b" l="l" r="r" t="t"/>
                  <a:pathLst>
                    <a:path extrusionOk="0" h="11839" w="12067">
                      <a:moveTo>
                        <a:pt x="8601" y="685"/>
                      </a:moveTo>
                      <a:cubicBezTo>
                        <a:pt x="8664" y="685"/>
                        <a:pt x="8790" y="717"/>
                        <a:pt x="8822" y="811"/>
                      </a:cubicBezTo>
                      <a:lnTo>
                        <a:pt x="11279" y="3237"/>
                      </a:lnTo>
                      <a:cubicBezTo>
                        <a:pt x="11342" y="3332"/>
                        <a:pt x="11374" y="3395"/>
                        <a:pt x="11374" y="3489"/>
                      </a:cubicBezTo>
                      <a:cubicBezTo>
                        <a:pt x="11374" y="3552"/>
                        <a:pt x="11342" y="3647"/>
                        <a:pt x="11279" y="3710"/>
                      </a:cubicBezTo>
                      <a:cubicBezTo>
                        <a:pt x="11216" y="3773"/>
                        <a:pt x="11122" y="3804"/>
                        <a:pt x="11031" y="3804"/>
                      </a:cubicBezTo>
                      <a:cubicBezTo>
                        <a:pt x="10941" y="3804"/>
                        <a:pt x="10854" y="3773"/>
                        <a:pt x="10807" y="3710"/>
                      </a:cubicBezTo>
                      <a:lnTo>
                        <a:pt x="8349" y="1284"/>
                      </a:lnTo>
                      <a:cubicBezTo>
                        <a:pt x="8286" y="1189"/>
                        <a:pt x="8223" y="1126"/>
                        <a:pt x="8223" y="1032"/>
                      </a:cubicBezTo>
                      <a:cubicBezTo>
                        <a:pt x="8223" y="969"/>
                        <a:pt x="8286" y="843"/>
                        <a:pt x="8349" y="811"/>
                      </a:cubicBezTo>
                      <a:cubicBezTo>
                        <a:pt x="8444" y="717"/>
                        <a:pt x="8507" y="685"/>
                        <a:pt x="8601" y="685"/>
                      </a:cubicBezTo>
                      <a:close/>
                      <a:moveTo>
                        <a:pt x="7971" y="2103"/>
                      </a:moveTo>
                      <a:lnTo>
                        <a:pt x="8759" y="2891"/>
                      </a:lnTo>
                      <a:lnTo>
                        <a:pt x="9925" y="4056"/>
                      </a:lnTo>
                      <a:lnTo>
                        <a:pt x="7058" y="6955"/>
                      </a:lnTo>
                      <a:cubicBezTo>
                        <a:pt x="6617" y="6545"/>
                        <a:pt x="5986" y="6356"/>
                        <a:pt x="5325" y="6356"/>
                      </a:cubicBezTo>
                      <a:lnTo>
                        <a:pt x="5293" y="6356"/>
                      </a:lnTo>
                      <a:cubicBezTo>
                        <a:pt x="5256" y="6359"/>
                        <a:pt x="5219" y="6360"/>
                        <a:pt x="5182" y="6360"/>
                      </a:cubicBezTo>
                      <a:cubicBezTo>
                        <a:pt x="4779" y="6360"/>
                        <a:pt x="4385" y="6206"/>
                        <a:pt x="4096" y="5947"/>
                      </a:cubicBezTo>
                      <a:lnTo>
                        <a:pt x="5136" y="4939"/>
                      </a:lnTo>
                      <a:lnTo>
                        <a:pt x="5356" y="5159"/>
                      </a:lnTo>
                      <a:cubicBezTo>
                        <a:pt x="5451" y="5254"/>
                        <a:pt x="5514" y="5285"/>
                        <a:pt x="5608" y="5285"/>
                      </a:cubicBezTo>
                      <a:cubicBezTo>
                        <a:pt x="5671" y="5285"/>
                        <a:pt x="5797" y="5254"/>
                        <a:pt x="5829" y="5159"/>
                      </a:cubicBezTo>
                      <a:cubicBezTo>
                        <a:pt x="5955" y="5065"/>
                        <a:pt x="5955" y="4813"/>
                        <a:pt x="5829" y="4687"/>
                      </a:cubicBezTo>
                      <a:lnTo>
                        <a:pt x="5608" y="4466"/>
                      </a:lnTo>
                      <a:lnTo>
                        <a:pt x="6081" y="3993"/>
                      </a:lnTo>
                      <a:lnTo>
                        <a:pt x="6302" y="4214"/>
                      </a:lnTo>
                      <a:cubicBezTo>
                        <a:pt x="6396" y="4308"/>
                        <a:pt x="6459" y="4340"/>
                        <a:pt x="6554" y="4340"/>
                      </a:cubicBezTo>
                      <a:cubicBezTo>
                        <a:pt x="6617" y="4340"/>
                        <a:pt x="6743" y="4308"/>
                        <a:pt x="6774" y="4214"/>
                      </a:cubicBezTo>
                      <a:cubicBezTo>
                        <a:pt x="6900" y="4119"/>
                        <a:pt x="6900" y="3867"/>
                        <a:pt x="6774" y="3741"/>
                      </a:cubicBezTo>
                      <a:lnTo>
                        <a:pt x="6554" y="3521"/>
                      </a:lnTo>
                      <a:lnTo>
                        <a:pt x="7026" y="3048"/>
                      </a:lnTo>
                      <a:lnTo>
                        <a:pt x="7247" y="3269"/>
                      </a:lnTo>
                      <a:cubicBezTo>
                        <a:pt x="7341" y="3363"/>
                        <a:pt x="7404" y="3395"/>
                        <a:pt x="7499" y="3395"/>
                      </a:cubicBezTo>
                      <a:cubicBezTo>
                        <a:pt x="7562" y="3395"/>
                        <a:pt x="7688" y="3363"/>
                        <a:pt x="7719" y="3269"/>
                      </a:cubicBezTo>
                      <a:cubicBezTo>
                        <a:pt x="7845" y="3174"/>
                        <a:pt x="7845" y="2922"/>
                        <a:pt x="7719" y="2796"/>
                      </a:cubicBezTo>
                      <a:lnTo>
                        <a:pt x="7499" y="2576"/>
                      </a:lnTo>
                      <a:lnTo>
                        <a:pt x="7971" y="2103"/>
                      </a:lnTo>
                      <a:close/>
                      <a:moveTo>
                        <a:pt x="3592" y="6482"/>
                      </a:moveTo>
                      <a:cubicBezTo>
                        <a:pt x="4038" y="6839"/>
                        <a:pt x="4596" y="7084"/>
                        <a:pt x="5213" y="7084"/>
                      </a:cubicBezTo>
                      <a:cubicBezTo>
                        <a:pt x="5250" y="7084"/>
                        <a:pt x="5288" y="7083"/>
                        <a:pt x="5325" y="7081"/>
                      </a:cubicBezTo>
                      <a:cubicBezTo>
                        <a:pt x="5797" y="7081"/>
                        <a:pt x="6239" y="7175"/>
                        <a:pt x="6554" y="7459"/>
                      </a:cubicBezTo>
                      <a:lnTo>
                        <a:pt x="3277" y="10735"/>
                      </a:lnTo>
                      <a:cubicBezTo>
                        <a:pt x="2993" y="11003"/>
                        <a:pt x="2639" y="11137"/>
                        <a:pt x="2285" y="11137"/>
                      </a:cubicBezTo>
                      <a:cubicBezTo>
                        <a:pt x="1930" y="11137"/>
                        <a:pt x="1576" y="11003"/>
                        <a:pt x="1292" y="10735"/>
                      </a:cubicBezTo>
                      <a:cubicBezTo>
                        <a:pt x="757" y="10168"/>
                        <a:pt x="757" y="9318"/>
                        <a:pt x="1292" y="8751"/>
                      </a:cubicBezTo>
                      <a:lnTo>
                        <a:pt x="3592" y="6482"/>
                      </a:lnTo>
                      <a:close/>
                      <a:moveTo>
                        <a:pt x="8582" y="0"/>
                      </a:moveTo>
                      <a:cubicBezTo>
                        <a:pt x="8318" y="0"/>
                        <a:pt x="8050" y="103"/>
                        <a:pt x="7845" y="307"/>
                      </a:cubicBezTo>
                      <a:cubicBezTo>
                        <a:pt x="7656" y="496"/>
                        <a:pt x="7530" y="780"/>
                        <a:pt x="7530" y="1032"/>
                      </a:cubicBezTo>
                      <a:cubicBezTo>
                        <a:pt x="7530" y="1189"/>
                        <a:pt x="7562" y="1347"/>
                        <a:pt x="7656" y="1473"/>
                      </a:cubicBezTo>
                      <a:lnTo>
                        <a:pt x="6869" y="2261"/>
                      </a:lnTo>
                      <a:lnTo>
                        <a:pt x="4884" y="4245"/>
                      </a:lnTo>
                      <a:lnTo>
                        <a:pt x="820" y="8278"/>
                      </a:lnTo>
                      <a:cubicBezTo>
                        <a:pt x="1" y="9097"/>
                        <a:pt x="1" y="10420"/>
                        <a:pt x="820" y="11240"/>
                      </a:cubicBezTo>
                      <a:cubicBezTo>
                        <a:pt x="1229" y="11649"/>
                        <a:pt x="1796" y="11838"/>
                        <a:pt x="2300" y="11838"/>
                      </a:cubicBezTo>
                      <a:cubicBezTo>
                        <a:pt x="2836" y="11838"/>
                        <a:pt x="3340" y="11649"/>
                        <a:pt x="3750" y="11240"/>
                      </a:cubicBezTo>
                      <a:lnTo>
                        <a:pt x="10555" y="4434"/>
                      </a:lnTo>
                      <a:cubicBezTo>
                        <a:pt x="10712" y="4497"/>
                        <a:pt x="10838" y="4560"/>
                        <a:pt x="10996" y="4560"/>
                      </a:cubicBezTo>
                      <a:cubicBezTo>
                        <a:pt x="11279" y="4560"/>
                        <a:pt x="11531" y="4434"/>
                        <a:pt x="11752" y="4245"/>
                      </a:cubicBezTo>
                      <a:cubicBezTo>
                        <a:pt x="11941" y="4025"/>
                        <a:pt x="12067" y="3773"/>
                        <a:pt x="12067" y="3489"/>
                      </a:cubicBezTo>
                      <a:cubicBezTo>
                        <a:pt x="12067" y="3206"/>
                        <a:pt x="11941" y="2922"/>
                        <a:pt x="11752" y="2733"/>
                      </a:cubicBezTo>
                      <a:lnTo>
                        <a:pt x="9294" y="307"/>
                      </a:lnTo>
                      <a:cubicBezTo>
                        <a:pt x="9105" y="103"/>
                        <a:pt x="8846" y="0"/>
                        <a:pt x="85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7"/>
                <p:cNvSpPr/>
                <p:nvPr/>
              </p:nvSpPr>
              <p:spPr>
                <a:xfrm>
                  <a:off x="-26900250" y="2164775"/>
                  <a:ext cx="17350" cy="18150"/>
                </a:xfrm>
                <a:custGeom>
                  <a:rect b="b" l="l" r="r" t="t"/>
                  <a:pathLst>
                    <a:path extrusionOk="0" h="726" w="694">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7"/>
                <p:cNvSpPr/>
                <p:nvPr/>
              </p:nvSpPr>
              <p:spPr>
                <a:xfrm>
                  <a:off x="-26938075" y="2177375"/>
                  <a:ext cx="18150" cy="16575"/>
                </a:xfrm>
                <a:custGeom>
                  <a:rect b="b" l="l" r="r" t="t"/>
                  <a:pathLst>
                    <a:path extrusionOk="0" h="663" w="726">
                      <a:moveTo>
                        <a:pt x="375" y="1"/>
                      </a:moveTo>
                      <a:cubicBezTo>
                        <a:pt x="292" y="1"/>
                        <a:pt x="206" y="32"/>
                        <a:pt x="127" y="95"/>
                      </a:cubicBezTo>
                      <a:cubicBezTo>
                        <a:pt x="1" y="221"/>
                        <a:pt x="1" y="442"/>
                        <a:pt x="127" y="568"/>
                      </a:cubicBezTo>
                      <a:cubicBezTo>
                        <a:pt x="190" y="631"/>
                        <a:pt x="277" y="662"/>
                        <a:pt x="363" y="662"/>
                      </a:cubicBezTo>
                      <a:cubicBezTo>
                        <a:pt x="450" y="662"/>
                        <a:pt x="536" y="631"/>
                        <a:pt x="599" y="568"/>
                      </a:cubicBezTo>
                      <a:cubicBezTo>
                        <a:pt x="725" y="442"/>
                        <a:pt x="725" y="221"/>
                        <a:pt x="599" y="95"/>
                      </a:cubicBezTo>
                      <a:cubicBezTo>
                        <a:pt x="536" y="32"/>
                        <a:pt x="458" y="1"/>
                        <a:pt x="3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588" name="Google Shape;588;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28"/>
          <p:cNvSpPr txBox="1"/>
          <p:nvPr>
            <p:ph type="title"/>
          </p:nvPr>
        </p:nvSpPr>
        <p:spPr>
          <a:xfrm>
            <a:off x="720000" y="0"/>
            <a:ext cx="7704000" cy="489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Demo - Best Pathology Model</a:t>
            </a:r>
            <a:endParaRPr/>
          </a:p>
        </p:txBody>
      </p:sp>
      <p:sp>
        <p:nvSpPr>
          <p:cNvPr id="594" name="Google Shape;594;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5" name="Google Shape;595;p28"/>
          <p:cNvSpPr txBox="1"/>
          <p:nvPr>
            <p:ph idx="4294967295" type="subTitle"/>
          </p:nvPr>
        </p:nvSpPr>
        <p:spPr>
          <a:xfrm>
            <a:off x="721200" y="489288"/>
            <a:ext cx="7701600" cy="393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b="1" lang="en" sz="2400">
                <a:solidFill>
                  <a:schemeClr val="dk1"/>
                </a:solidFill>
                <a:latin typeface="Patrick Hand"/>
                <a:ea typeface="Patrick Hand"/>
                <a:cs typeface="Patrick Hand"/>
                <a:sym typeface="Patrick Hand"/>
              </a:rPr>
              <a:t>Random Forest</a:t>
            </a:r>
            <a:endParaRPr b="1" sz="2400">
              <a:solidFill>
                <a:schemeClr val="dk1"/>
              </a:solidFill>
              <a:latin typeface="Patrick Hand"/>
              <a:ea typeface="Patrick Hand"/>
              <a:cs typeface="Patrick Hand"/>
              <a:sym typeface="Patrick Hand"/>
            </a:endParaRPr>
          </a:p>
        </p:txBody>
      </p:sp>
      <p:pic>
        <p:nvPicPr>
          <p:cNvPr id="596" name="Google Shape;596;p28" title="random forest.mov">
            <a:hlinkClick r:id="rId3"/>
          </p:cNvPr>
          <p:cNvPicPr preferRelativeResize="0"/>
          <p:nvPr/>
        </p:nvPicPr>
        <p:blipFill>
          <a:blip r:embed="rId4">
            <a:alphaModFix/>
          </a:blip>
          <a:stretch>
            <a:fillRect/>
          </a:stretch>
        </p:blipFill>
        <p:spPr>
          <a:xfrm>
            <a:off x="1531175" y="1168275"/>
            <a:ext cx="6081651" cy="35815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
                                        </p:tgtEl>
                                        <p:attrNameLst>
                                          <p:attrName>style.visibility</p:attrName>
                                        </p:attrNameLst>
                                      </p:cBhvr>
                                      <p:to>
                                        <p:strVal val="visible"/>
                                      </p:to>
                                    </p:set>
                                    <p:animEffect filter="fade" transition="in">
                                      <p:cBhvr>
                                        <p:cTn dur="1000"/>
                                        <p:tgtEl>
                                          <p:spTgt spid="5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29"/>
          <p:cNvSpPr txBox="1"/>
          <p:nvPr>
            <p:ph type="title"/>
          </p:nvPr>
        </p:nvSpPr>
        <p:spPr>
          <a:xfrm>
            <a:off x="719950" y="463300"/>
            <a:ext cx="7704000" cy="489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Demo - Best Differential Diagnosis Model</a:t>
            </a:r>
            <a:endParaRPr/>
          </a:p>
        </p:txBody>
      </p:sp>
      <p:sp>
        <p:nvSpPr>
          <p:cNvPr id="602" name="Google Shape;602;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3" name="Google Shape;603;p29"/>
          <p:cNvSpPr txBox="1"/>
          <p:nvPr>
            <p:ph idx="4294967295" type="subTitle"/>
          </p:nvPr>
        </p:nvSpPr>
        <p:spPr>
          <a:xfrm>
            <a:off x="721200" y="1063238"/>
            <a:ext cx="7701600" cy="393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b="1" lang="en" sz="2400">
                <a:solidFill>
                  <a:schemeClr val="dk1"/>
                </a:solidFill>
                <a:latin typeface="Patrick Hand"/>
                <a:ea typeface="Patrick Hand"/>
                <a:cs typeface="Patrick Hand"/>
                <a:sym typeface="Patrick Hand"/>
              </a:rPr>
              <a:t>LSTM</a:t>
            </a:r>
            <a:endParaRPr b="1" sz="2400">
              <a:solidFill>
                <a:schemeClr val="dk1"/>
              </a:solidFill>
              <a:latin typeface="Patrick Hand"/>
              <a:ea typeface="Patrick Hand"/>
              <a:cs typeface="Patrick Hand"/>
              <a:sym typeface="Patrick Hand"/>
            </a:endParaRPr>
          </a:p>
        </p:txBody>
      </p:sp>
      <p:pic>
        <p:nvPicPr>
          <p:cNvPr id="604" name="Google Shape;604;p29" title="LSTM1.mov">
            <a:hlinkClick r:id="rId3"/>
          </p:cNvPr>
          <p:cNvPicPr preferRelativeResize="0"/>
          <p:nvPr/>
        </p:nvPicPr>
        <p:blipFill>
          <a:blip r:embed="rId4">
            <a:alphaModFix/>
          </a:blip>
          <a:stretch>
            <a:fillRect/>
          </a:stretch>
        </p:blipFill>
        <p:spPr>
          <a:xfrm>
            <a:off x="2202463" y="1456850"/>
            <a:ext cx="4738975" cy="3554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000"/>
                                        <p:tgtEl>
                                          <p:spTgt spid="6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30"/>
          <p:cNvSpPr txBox="1"/>
          <p:nvPr>
            <p:ph type="title"/>
          </p:nvPr>
        </p:nvSpPr>
        <p:spPr>
          <a:xfrm>
            <a:off x="392975" y="0"/>
            <a:ext cx="7704000" cy="489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Demo - Inquiry System</a:t>
            </a:r>
            <a:endParaRPr/>
          </a:p>
        </p:txBody>
      </p:sp>
      <p:sp>
        <p:nvSpPr>
          <p:cNvPr id="610" name="Google Shape;610;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1" name="Google Shape;611;p30" title="inquiry_system.py - Untitled (Workspace) - Visual Studio Code [Administrator] 2024-04-17 13-31-11.mp4">
            <a:hlinkClick r:id="rId3"/>
          </p:cNvPr>
          <p:cNvPicPr preferRelativeResize="0"/>
          <p:nvPr/>
        </p:nvPicPr>
        <p:blipFill>
          <a:blip r:embed="rId4">
            <a:alphaModFix/>
          </a:blip>
          <a:stretch>
            <a:fillRect/>
          </a:stretch>
        </p:blipFill>
        <p:spPr>
          <a:xfrm>
            <a:off x="1382676" y="489300"/>
            <a:ext cx="6205524" cy="4654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1000"/>
                                        <p:tgtEl>
                                          <p:spTgt spid="6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1"/>
          <p:cNvSpPr txBox="1"/>
          <p:nvPr>
            <p:ph type="title"/>
          </p:nvPr>
        </p:nvSpPr>
        <p:spPr>
          <a:xfrm>
            <a:off x="720000" y="0"/>
            <a:ext cx="7704000" cy="489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Demo - </a:t>
            </a:r>
            <a:r>
              <a:rPr lang="en">
                <a:solidFill>
                  <a:srgbClr val="323F55"/>
                </a:solidFill>
              </a:rPr>
              <a:t>Differential Diagnosis AD-System</a:t>
            </a:r>
            <a:endParaRPr/>
          </a:p>
        </p:txBody>
      </p:sp>
      <p:sp>
        <p:nvSpPr>
          <p:cNvPr id="617" name="Google Shape;617;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8" name="Google Shape;618;p31" title="Auto Diagnosis - Google Chrome 2024-04-17 02-34-18.mp4">
            <a:hlinkClick r:id="rId3"/>
          </p:cNvPr>
          <p:cNvPicPr preferRelativeResize="0"/>
          <p:nvPr/>
        </p:nvPicPr>
        <p:blipFill>
          <a:blip r:embed="rId4">
            <a:alphaModFix/>
          </a:blip>
          <a:stretch>
            <a:fillRect/>
          </a:stretch>
        </p:blipFill>
        <p:spPr>
          <a:xfrm>
            <a:off x="1510262" y="550902"/>
            <a:ext cx="6123475" cy="4592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8"/>
                                        </p:tgtEl>
                                        <p:attrNameLst>
                                          <p:attrName>style.visibility</p:attrName>
                                        </p:attrNameLst>
                                      </p:cBhvr>
                                      <p:to>
                                        <p:strVal val="visible"/>
                                      </p:to>
                                    </p:set>
                                    <p:animEffect filter="fade" transition="in">
                                      <p:cBhvr>
                                        <p:cTn dur="1000"/>
                                        <p:tgtEl>
                                          <p:spTgt spid="6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32"/>
          <p:cNvSpPr txBox="1"/>
          <p:nvPr>
            <p:ph type="title"/>
          </p:nvPr>
        </p:nvSpPr>
        <p:spPr>
          <a:xfrm>
            <a:off x="719950" y="463300"/>
            <a:ext cx="7704000" cy="489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Result</a:t>
            </a:r>
            <a:endParaRPr/>
          </a:p>
        </p:txBody>
      </p:sp>
      <p:sp>
        <p:nvSpPr>
          <p:cNvPr id="624" name="Google Shape;624;p32"/>
          <p:cNvSpPr txBox="1"/>
          <p:nvPr>
            <p:ph idx="4294967295" type="subTitle"/>
          </p:nvPr>
        </p:nvSpPr>
        <p:spPr>
          <a:xfrm>
            <a:off x="721200" y="1063238"/>
            <a:ext cx="7701600" cy="393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b="1" lang="en" sz="2400">
                <a:solidFill>
                  <a:schemeClr val="dk1"/>
                </a:solidFill>
                <a:latin typeface="Patrick Hand"/>
                <a:ea typeface="Patrick Hand"/>
                <a:cs typeface="Patrick Hand"/>
                <a:sym typeface="Patrick Hand"/>
              </a:rPr>
              <a:t>Pathology Predictions</a:t>
            </a:r>
            <a:endParaRPr b="1" sz="2400">
              <a:solidFill>
                <a:schemeClr val="dk1"/>
              </a:solidFill>
              <a:latin typeface="Patrick Hand"/>
              <a:ea typeface="Patrick Hand"/>
              <a:cs typeface="Patrick Hand"/>
              <a:sym typeface="Patrick Hand"/>
            </a:endParaRPr>
          </a:p>
        </p:txBody>
      </p:sp>
      <p:sp>
        <p:nvSpPr>
          <p:cNvPr id="625" name="Google Shape;625;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26" name="Google Shape;626;p32"/>
          <p:cNvPicPr preferRelativeResize="0"/>
          <p:nvPr/>
        </p:nvPicPr>
        <p:blipFill>
          <a:blip r:embed="rId3">
            <a:alphaModFix/>
          </a:blip>
          <a:stretch>
            <a:fillRect/>
          </a:stretch>
        </p:blipFill>
        <p:spPr>
          <a:xfrm>
            <a:off x="114375" y="1664477"/>
            <a:ext cx="8915251" cy="2643984"/>
          </a:xfrm>
          <a:prstGeom prst="rect">
            <a:avLst/>
          </a:prstGeom>
          <a:noFill/>
          <a:ln>
            <a:noFill/>
          </a:ln>
        </p:spPr>
      </p:pic>
      <p:sp>
        <p:nvSpPr>
          <p:cNvPr id="627" name="Google Shape;627;p32"/>
          <p:cNvSpPr txBox="1"/>
          <p:nvPr/>
        </p:nvSpPr>
        <p:spPr>
          <a:xfrm>
            <a:off x="1597850" y="4349650"/>
            <a:ext cx="621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Fira Sans"/>
                <a:ea typeface="Fira Sans"/>
                <a:cs typeface="Fira Sans"/>
                <a:sym typeface="Fira Sans"/>
              </a:rPr>
              <a:t>The best model in related papers reaches the Accuracy of 99.8%</a:t>
            </a:r>
            <a:endParaRPr b="1">
              <a:solidFill>
                <a:schemeClr val="dk2"/>
              </a:solidFill>
              <a:latin typeface="Fira Sans"/>
              <a:ea typeface="Fira Sans"/>
              <a:cs typeface="Fira Sans"/>
              <a:sym typeface="Fira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33"/>
          <p:cNvSpPr txBox="1"/>
          <p:nvPr>
            <p:ph type="title"/>
          </p:nvPr>
        </p:nvSpPr>
        <p:spPr>
          <a:xfrm>
            <a:off x="719950" y="463300"/>
            <a:ext cx="7704000" cy="489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Result</a:t>
            </a:r>
            <a:endParaRPr/>
          </a:p>
        </p:txBody>
      </p:sp>
      <p:sp>
        <p:nvSpPr>
          <p:cNvPr id="633" name="Google Shape;633;p33"/>
          <p:cNvSpPr txBox="1"/>
          <p:nvPr>
            <p:ph idx="4294967295" type="subTitle"/>
          </p:nvPr>
        </p:nvSpPr>
        <p:spPr>
          <a:xfrm>
            <a:off x="721200" y="1007913"/>
            <a:ext cx="7701600" cy="393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b="1" lang="en" sz="2400">
                <a:solidFill>
                  <a:schemeClr val="dk1"/>
                </a:solidFill>
                <a:latin typeface="Patrick Hand"/>
                <a:ea typeface="Patrick Hand"/>
                <a:cs typeface="Patrick Hand"/>
                <a:sym typeface="Patrick Hand"/>
              </a:rPr>
              <a:t>Differential Diagnosis Predictions</a:t>
            </a:r>
            <a:endParaRPr b="1" sz="2400">
              <a:solidFill>
                <a:schemeClr val="dk1"/>
              </a:solidFill>
              <a:latin typeface="Patrick Hand"/>
              <a:ea typeface="Patrick Hand"/>
              <a:cs typeface="Patrick Hand"/>
              <a:sym typeface="Patrick Hand"/>
            </a:endParaRPr>
          </a:p>
        </p:txBody>
      </p:sp>
      <p:sp>
        <p:nvSpPr>
          <p:cNvPr id="634" name="Google Shape;634;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35" name="Google Shape;635;p33"/>
          <p:cNvPicPr preferRelativeResize="0"/>
          <p:nvPr/>
        </p:nvPicPr>
        <p:blipFill>
          <a:blip r:embed="rId3">
            <a:alphaModFix/>
          </a:blip>
          <a:stretch>
            <a:fillRect/>
          </a:stretch>
        </p:blipFill>
        <p:spPr>
          <a:xfrm>
            <a:off x="941900" y="1678100"/>
            <a:ext cx="7260200" cy="2712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6"/>
          <p:cNvSpPr txBox="1"/>
          <p:nvPr>
            <p:ph type="title"/>
          </p:nvPr>
        </p:nvSpPr>
        <p:spPr>
          <a:xfrm>
            <a:off x="720000" y="179850"/>
            <a:ext cx="7704000" cy="489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Outline</a:t>
            </a:r>
            <a:endParaRPr/>
          </a:p>
        </p:txBody>
      </p:sp>
      <p:sp>
        <p:nvSpPr>
          <p:cNvPr id="239" name="Google Shape;239;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40" name="Google Shape;240;p16"/>
          <p:cNvGrpSpPr/>
          <p:nvPr/>
        </p:nvGrpSpPr>
        <p:grpSpPr>
          <a:xfrm>
            <a:off x="720616" y="831346"/>
            <a:ext cx="7123509" cy="3040947"/>
            <a:chOff x="721241" y="1567521"/>
            <a:chExt cx="7123509" cy="3040947"/>
          </a:xfrm>
        </p:grpSpPr>
        <p:sp>
          <p:nvSpPr>
            <p:cNvPr id="241" name="Google Shape;241;p16"/>
            <p:cNvSpPr txBox="1"/>
            <p:nvPr/>
          </p:nvSpPr>
          <p:spPr>
            <a:xfrm>
              <a:off x="3353750" y="1567521"/>
              <a:ext cx="4491000" cy="216600"/>
            </a:xfrm>
            <a:prstGeom prst="rect">
              <a:avLst/>
            </a:prstGeom>
            <a:noFill/>
            <a:ln>
              <a:noFill/>
            </a:ln>
          </p:spPr>
          <p:txBody>
            <a:bodyPr anchorCtr="0" anchor="b" bIns="0" lIns="91425" spcFirstLastPara="1" rIns="91425" wrap="square" tIns="0">
              <a:noAutofit/>
            </a:bodyPr>
            <a:lstStyle/>
            <a:p>
              <a:pPr indent="0" lvl="0" marL="0" rtl="0" algn="l">
                <a:spcBef>
                  <a:spcPts val="0"/>
                </a:spcBef>
                <a:spcAft>
                  <a:spcPts val="0"/>
                </a:spcAft>
                <a:buNone/>
              </a:pPr>
              <a:r>
                <a:rPr b="1" lang="en" sz="1800">
                  <a:solidFill>
                    <a:schemeClr val="dk1"/>
                  </a:solidFill>
                  <a:latin typeface="Patrick Hand"/>
                  <a:ea typeface="Patrick Hand"/>
                  <a:cs typeface="Patrick Hand"/>
                  <a:sym typeface="Patrick Hand"/>
                </a:rPr>
                <a:t>Student Objectives                        </a:t>
              </a:r>
              <a:endParaRPr b="1" sz="1800">
                <a:solidFill>
                  <a:schemeClr val="dk1"/>
                </a:solidFill>
                <a:latin typeface="Patrick Hand"/>
                <a:ea typeface="Patrick Hand"/>
                <a:cs typeface="Patrick Hand"/>
                <a:sym typeface="Patrick Hand"/>
              </a:endParaRPr>
            </a:p>
          </p:txBody>
        </p:sp>
        <p:grpSp>
          <p:nvGrpSpPr>
            <p:cNvPr id="242" name="Google Shape;242;p16"/>
            <p:cNvGrpSpPr/>
            <p:nvPr/>
          </p:nvGrpSpPr>
          <p:grpSpPr>
            <a:xfrm>
              <a:off x="3034841" y="1816851"/>
              <a:ext cx="244816" cy="243402"/>
              <a:chOff x="3382338" y="2166451"/>
              <a:chExt cx="244816" cy="243402"/>
            </a:xfrm>
          </p:grpSpPr>
          <p:sp>
            <p:nvSpPr>
              <p:cNvPr id="243" name="Google Shape;243;p16"/>
              <p:cNvSpPr/>
              <p:nvPr/>
            </p:nvSpPr>
            <p:spPr>
              <a:xfrm>
                <a:off x="3396447" y="2179852"/>
                <a:ext cx="216600" cy="216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6"/>
              <p:cNvSpPr/>
              <p:nvPr/>
            </p:nvSpPr>
            <p:spPr>
              <a:xfrm>
                <a:off x="3382338" y="2166451"/>
                <a:ext cx="244816" cy="243402"/>
              </a:xfrm>
              <a:custGeom>
                <a:rect b="b" l="l" r="r" t="t"/>
                <a:pathLst>
                  <a:path extrusionOk="0" h="2051" w="2063">
                    <a:moveTo>
                      <a:pt x="1049" y="250"/>
                    </a:moveTo>
                    <a:cubicBezTo>
                      <a:pt x="1529" y="250"/>
                      <a:pt x="2022" y="597"/>
                      <a:pt x="1816" y="1185"/>
                    </a:cubicBezTo>
                    <a:cubicBezTo>
                      <a:pt x="1792" y="1259"/>
                      <a:pt x="1750" y="1325"/>
                      <a:pt x="1701" y="1391"/>
                    </a:cubicBezTo>
                    <a:cubicBezTo>
                      <a:pt x="1676" y="1432"/>
                      <a:pt x="1668" y="1432"/>
                      <a:pt x="1644" y="1473"/>
                    </a:cubicBezTo>
                    <a:cubicBezTo>
                      <a:pt x="1611" y="1506"/>
                      <a:pt x="1578" y="1539"/>
                      <a:pt x="1545" y="1572"/>
                    </a:cubicBezTo>
                    <a:lnTo>
                      <a:pt x="1504" y="1604"/>
                    </a:lnTo>
                    <a:cubicBezTo>
                      <a:pt x="1493" y="1615"/>
                      <a:pt x="1490" y="1618"/>
                      <a:pt x="1490" y="1618"/>
                    </a:cubicBezTo>
                    <a:cubicBezTo>
                      <a:pt x="1487" y="1621"/>
                      <a:pt x="1483" y="1625"/>
                      <a:pt x="1479" y="1629"/>
                    </a:cubicBezTo>
                    <a:cubicBezTo>
                      <a:pt x="1438" y="1654"/>
                      <a:pt x="1405" y="1678"/>
                      <a:pt x="1364" y="1695"/>
                    </a:cubicBezTo>
                    <a:cubicBezTo>
                      <a:pt x="1348" y="1703"/>
                      <a:pt x="1340" y="1703"/>
                      <a:pt x="1331" y="1711"/>
                    </a:cubicBezTo>
                    <a:lnTo>
                      <a:pt x="1323" y="1711"/>
                    </a:lnTo>
                    <a:cubicBezTo>
                      <a:pt x="1307" y="1719"/>
                      <a:pt x="1290" y="1728"/>
                      <a:pt x="1274" y="1736"/>
                    </a:cubicBezTo>
                    <a:cubicBezTo>
                      <a:pt x="1233" y="1744"/>
                      <a:pt x="1183" y="1761"/>
                      <a:pt x="1142" y="1761"/>
                    </a:cubicBezTo>
                    <a:lnTo>
                      <a:pt x="1134" y="1761"/>
                    </a:lnTo>
                    <a:cubicBezTo>
                      <a:pt x="1118" y="1761"/>
                      <a:pt x="1109" y="1761"/>
                      <a:pt x="1101" y="1769"/>
                    </a:cubicBezTo>
                    <a:lnTo>
                      <a:pt x="1044" y="1769"/>
                    </a:lnTo>
                    <a:cubicBezTo>
                      <a:pt x="1027" y="1769"/>
                      <a:pt x="1003" y="1761"/>
                      <a:pt x="978" y="1761"/>
                    </a:cubicBezTo>
                    <a:cubicBezTo>
                      <a:pt x="962" y="1761"/>
                      <a:pt x="953" y="1752"/>
                      <a:pt x="937" y="1752"/>
                    </a:cubicBezTo>
                    <a:cubicBezTo>
                      <a:pt x="846" y="1736"/>
                      <a:pt x="797" y="1711"/>
                      <a:pt x="723" y="1670"/>
                    </a:cubicBezTo>
                    <a:cubicBezTo>
                      <a:pt x="682" y="1654"/>
                      <a:pt x="649" y="1629"/>
                      <a:pt x="616" y="1604"/>
                    </a:cubicBezTo>
                    <a:cubicBezTo>
                      <a:pt x="611" y="1599"/>
                      <a:pt x="608" y="1597"/>
                      <a:pt x="607" y="1597"/>
                    </a:cubicBezTo>
                    <a:lnTo>
                      <a:pt x="607" y="1597"/>
                    </a:lnTo>
                    <a:cubicBezTo>
                      <a:pt x="607" y="1597"/>
                      <a:pt x="607" y="1598"/>
                      <a:pt x="607" y="1598"/>
                    </a:cubicBezTo>
                    <a:lnTo>
                      <a:pt x="607" y="1598"/>
                    </a:lnTo>
                    <a:lnTo>
                      <a:pt x="592" y="1588"/>
                    </a:lnTo>
                    <a:cubicBezTo>
                      <a:pt x="575" y="1572"/>
                      <a:pt x="559" y="1555"/>
                      <a:pt x="542" y="1539"/>
                    </a:cubicBezTo>
                    <a:cubicBezTo>
                      <a:pt x="477" y="1473"/>
                      <a:pt x="444" y="1432"/>
                      <a:pt x="395" y="1350"/>
                    </a:cubicBezTo>
                    <a:cubicBezTo>
                      <a:pt x="353" y="1276"/>
                      <a:pt x="337" y="1226"/>
                      <a:pt x="312" y="1136"/>
                    </a:cubicBezTo>
                    <a:cubicBezTo>
                      <a:pt x="304" y="1087"/>
                      <a:pt x="296" y="1070"/>
                      <a:pt x="296" y="1037"/>
                    </a:cubicBezTo>
                    <a:cubicBezTo>
                      <a:pt x="288" y="988"/>
                      <a:pt x="288" y="939"/>
                      <a:pt x="296" y="898"/>
                    </a:cubicBezTo>
                    <a:lnTo>
                      <a:pt x="288" y="898"/>
                    </a:lnTo>
                    <a:cubicBezTo>
                      <a:pt x="327" y="451"/>
                      <a:pt x="685" y="250"/>
                      <a:pt x="1049" y="250"/>
                    </a:cubicBezTo>
                    <a:close/>
                    <a:moveTo>
                      <a:pt x="1033" y="1"/>
                    </a:moveTo>
                    <a:cubicBezTo>
                      <a:pt x="656" y="1"/>
                      <a:pt x="278" y="220"/>
                      <a:pt x="99" y="668"/>
                    </a:cubicBezTo>
                    <a:cubicBezTo>
                      <a:pt x="16" y="873"/>
                      <a:pt x="0" y="1103"/>
                      <a:pt x="74" y="1309"/>
                    </a:cubicBezTo>
                    <a:cubicBezTo>
                      <a:pt x="140" y="1506"/>
                      <a:pt x="263" y="1687"/>
                      <a:pt x="427" y="1818"/>
                    </a:cubicBezTo>
                    <a:cubicBezTo>
                      <a:pt x="592" y="1950"/>
                      <a:pt x="789" y="2040"/>
                      <a:pt x="1011" y="2048"/>
                    </a:cubicBezTo>
                    <a:cubicBezTo>
                      <a:pt x="1032" y="2050"/>
                      <a:pt x="1053" y="2051"/>
                      <a:pt x="1074" y="2051"/>
                    </a:cubicBezTo>
                    <a:cubicBezTo>
                      <a:pt x="1258" y="2051"/>
                      <a:pt x="1439" y="1987"/>
                      <a:pt x="1594" y="1884"/>
                    </a:cubicBezTo>
                    <a:cubicBezTo>
                      <a:pt x="1685" y="1826"/>
                      <a:pt x="1767" y="1761"/>
                      <a:pt x="1841" y="1678"/>
                    </a:cubicBezTo>
                    <a:cubicBezTo>
                      <a:pt x="1874" y="1637"/>
                      <a:pt x="1898" y="1596"/>
                      <a:pt x="1931" y="1547"/>
                    </a:cubicBezTo>
                    <a:cubicBezTo>
                      <a:pt x="1964" y="1498"/>
                      <a:pt x="1972" y="1448"/>
                      <a:pt x="1997" y="1399"/>
                    </a:cubicBezTo>
                    <a:cubicBezTo>
                      <a:pt x="2063" y="1210"/>
                      <a:pt x="2063" y="988"/>
                      <a:pt x="2013" y="799"/>
                    </a:cubicBezTo>
                    <a:cubicBezTo>
                      <a:pt x="1871" y="271"/>
                      <a:pt x="1452" y="1"/>
                      <a:pt x="10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16"/>
            <p:cNvGrpSpPr/>
            <p:nvPr/>
          </p:nvGrpSpPr>
          <p:grpSpPr>
            <a:xfrm>
              <a:off x="3034841" y="2090534"/>
              <a:ext cx="244816" cy="243402"/>
              <a:chOff x="3382338" y="1631076"/>
              <a:chExt cx="244816" cy="243402"/>
            </a:xfrm>
          </p:grpSpPr>
          <p:sp>
            <p:nvSpPr>
              <p:cNvPr id="246" name="Google Shape;246;p16"/>
              <p:cNvSpPr/>
              <p:nvPr/>
            </p:nvSpPr>
            <p:spPr>
              <a:xfrm>
                <a:off x="3396447" y="1644477"/>
                <a:ext cx="216600" cy="216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
              <p:cNvSpPr/>
              <p:nvPr/>
            </p:nvSpPr>
            <p:spPr>
              <a:xfrm>
                <a:off x="3382338" y="1631076"/>
                <a:ext cx="244816" cy="243402"/>
              </a:xfrm>
              <a:custGeom>
                <a:rect b="b" l="l" r="r" t="t"/>
                <a:pathLst>
                  <a:path extrusionOk="0" h="2051" w="2063">
                    <a:moveTo>
                      <a:pt x="1049" y="250"/>
                    </a:moveTo>
                    <a:cubicBezTo>
                      <a:pt x="1529" y="250"/>
                      <a:pt x="2022" y="597"/>
                      <a:pt x="1816" y="1185"/>
                    </a:cubicBezTo>
                    <a:cubicBezTo>
                      <a:pt x="1792" y="1259"/>
                      <a:pt x="1750" y="1325"/>
                      <a:pt x="1701" y="1391"/>
                    </a:cubicBezTo>
                    <a:cubicBezTo>
                      <a:pt x="1676" y="1432"/>
                      <a:pt x="1668" y="1432"/>
                      <a:pt x="1644" y="1473"/>
                    </a:cubicBezTo>
                    <a:cubicBezTo>
                      <a:pt x="1611" y="1506"/>
                      <a:pt x="1578" y="1539"/>
                      <a:pt x="1545" y="1572"/>
                    </a:cubicBezTo>
                    <a:lnTo>
                      <a:pt x="1504" y="1604"/>
                    </a:lnTo>
                    <a:cubicBezTo>
                      <a:pt x="1493" y="1615"/>
                      <a:pt x="1490" y="1618"/>
                      <a:pt x="1490" y="1618"/>
                    </a:cubicBezTo>
                    <a:cubicBezTo>
                      <a:pt x="1487" y="1621"/>
                      <a:pt x="1483" y="1625"/>
                      <a:pt x="1479" y="1629"/>
                    </a:cubicBezTo>
                    <a:cubicBezTo>
                      <a:pt x="1438" y="1654"/>
                      <a:pt x="1405" y="1678"/>
                      <a:pt x="1364" y="1695"/>
                    </a:cubicBezTo>
                    <a:cubicBezTo>
                      <a:pt x="1348" y="1703"/>
                      <a:pt x="1340" y="1703"/>
                      <a:pt x="1331" y="1711"/>
                    </a:cubicBezTo>
                    <a:lnTo>
                      <a:pt x="1323" y="1711"/>
                    </a:lnTo>
                    <a:cubicBezTo>
                      <a:pt x="1307" y="1719"/>
                      <a:pt x="1290" y="1728"/>
                      <a:pt x="1274" y="1736"/>
                    </a:cubicBezTo>
                    <a:cubicBezTo>
                      <a:pt x="1233" y="1744"/>
                      <a:pt x="1183" y="1761"/>
                      <a:pt x="1142" y="1761"/>
                    </a:cubicBezTo>
                    <a:lnTo>
                      <a:pt x="1134" y="1761"/>
                    </a:lnTo>
                    <a:cubicBezTo>
                      <a:pt x="1118" y="1761"/>
                      <a:pt x="1109" y="1761"/>
                      <a:pt x="1101" y="1769"/>
                    </a:cubicBezTo>
                    <a:lnTo>
                      <a:pt x="1044" y="1769"/>
                    </a:lnTo>
                    <a:cubicBezTo>
                      <a:pt x="1027" y="1769"/>
                      <a:pt x="1003" y="1761"/>
                      <a:pt x="978" y="1761"/>
                    </a:cubicBezTo>
                    <a:cubicBezTo>
                      <a:pt x="962" y="1761"/>
                      <a:pt x="953" y="1752"/>
                      <a:pt x="937" y="1752"/>
                    </a:cubicBezTo>
                    <a:cubicBezTo>
                      <a:pt x="846" y="1736"/>
                      <a:pt x="797" y="1711"/>
                      <a:pt x="723" y="1670"/>
                    </a:cubicBezTo>
                    <a:cubicBezTo>
                      <a:pt x="682" y="1654"/>
                      <a:pt x="649" y="1629"/>
                      <a:pt x="616" y="1604"/>
                    </a:cubicBezTo>
                    <a:cubicBezTo>
                      <a:pt x="611" y="1599"/>
                      <a:pt x="608" y="1597"/>
                      <a:pt x="607" y="1597"/>
                    </a:cubicBezTo>
                    <a:lnTo>
                      <a:pt x="607" y="1597"/>
                    </a:lnTo>
                    <a:cubicBezTo>
                      <a:pt x="607" y="1597"/>
                      <a:pt x="607" y="1598"/>
                      <a:pt x="607" y="1598"/>
                    </a:cubicBezTo>
                    <a:lnTo>
                      <a:pt x="607" y="1598"/>
                    </a:lnTo>
                    <a:lnTo>
                      <a:pt x="592" y="1588"/>
                    </a:lnTo>
                    <a:cubicBezTo>
                      <a:pt x="575" y="1572"/>
                      <a:pt x="559" y="1555"/>
                      <a:pt x="542" y="1539"/>
                    </a:cubicBezTo>
                    <a:cubicBezTo>
                      <a:pt x="477" y="1473"/>
                      <a:pt x="444" y="1432"/>
                      <a:pt x="395" y="1350"/>
                    </a:cubicBezTo>
                    <a:cubicBezTo>
                      <a:pt x="353" y="1276"/>
                      <a:pt x="337" y="1226"/>
                      <a:pt x="312" y="1136"/>
                    </a:cubicBezTo>
                    <a:cubicBezTo>
                      <a:pt x="304" y="1087"/>
                      <a:pt x="296" y="1070"/>
                      <a:pt x="296" y="1037"/>
                    </a:cubicBezTo>
                    <a:cubicBezTo>
                      <a:pt x="288" y="988"/>
                      <a:pt x="288" y="939"/>
                      <a:pt x="296" y="898"/>
                    </a:cubicBezTo>
                    <a:lnTo>
                      <a:pt x="288" y="898"/>
                    </a:lnTo>
                    <a:cubicBezTo>
                      <a:pt x="327" y="451"/>
                      <a:pt x="685" y="250"/>
                      <a:pt x="1049" y="250"/>
                    </a:cubicBezTo>
                    <a:close/>
                    <a:moveTo>
                      <a:pt x="1033" y="1"/>
                    </a:moveTo>
                    <a:cubicBezTo>
                      <a:pt x="656" y="1"/>
                      <a:pt x="278" y="220"/>
                      <a:pt x="99" y="668"/>
                    </a:cubicBezTo>
                    <a:cubicBezTo>
                      <a:pt x="16" y="873"/>
                      <a:pt x="0" y="1103"/>
                      <a:pt x="74" y="1309"/>
                    </a:cubicBezTo>
                    <a:cubicBezTo>
                      <a:pt x="140" y="1506"/>
                      <a:pt x="263" y="1687"/>
                      <a:pt x="427" y="1818"/>
                    </a:cubicBezTo>
                    <a:cubicBezTo>
                      <a:pt x="592" y="1950"/>
                      <a:pt x="789" y="2040"/>
                      <a:pt x="1011" y="2048"/>
                    </a:cubicBezTo>
                    <a:cubicBezTo>
                      <a:pt x="1032" y="2050"/>
                      <a:pt x="1053" y="2051"/>
                      <a:pt x="1074" y="2051"/>
                    </a:cubicBezTo>
                    <a:cubicBezTo>
                      <a:pt x="1258" y="2051"/>
                      <a:pt x="1439" y="1987"/>
                      <a:pt x="1594" y="1884"/>
                    </a:cubicBezTo>
                    <a:cubicBezTo>
                      <a:pt x="1685" y="1826"/>
                      <a:pt x="1767" y="1761"/>
                      <a:pt x="1841" y="1678"/>
                    </a:cubicBezTo>
                    <a:cubicBezTo>
                      <a:pt x="1874" y="1637"/>
                      <a:pt x="1898" y="1596"/>
                      <a:pt x="1931" y="1547"/>
                    </a:cubicBezTo>
                    <a:cubicBezTo>
                      <a:pt x="1964" y="1498"/>
                      <a:pt x="1972" y="1448"/>
                      <a:pt x="1997" y="1399"/>
                    </a:cubicBezTo>
                    <a:cubicBezTo>
                      <a:pt x="2063" y="1210"/>
                      <a:pt x="2063" y="988"/>
                      <a:pt x="2013" y="799"/>
                    </a:cubicBezTo>
                    <a:cubicBezTo>
                      <a:pt x="1871" y="271"/>
                      <a:pt x="1452" y="1"/>
                      <a:pt x="10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16"/>
            <p:cNvGrpSpPr/>
            <p:nvPr/>
          </p:nvGrpSpPr>
          <p:grpSpPr>
            <a:xfrm>
              <a:off x="3044991" y="3448369"/>
              <a:ext cx="244816" cy="395251"/>
              <a:chOff x="3392488" y="2179852"/>
              <a:chExt cx="244816" cy="395251"/>
            </a:xfrm>
          </p:grpSpPr>
          <p:sp>
            <p:nvSpPr>
              <p:cNvPr id="249" name="Google Shape;249;p16"/>
              <p:cNvSpPr/>
              <p:nvPr/>
            </p:nvSpPr>
            <p:spPr>
              <a:xfrm>
                <a:off x="3396447" y="2179852"/>
                <a:ext cx="216600" cy="216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
              <p:cNvSpPr/>
              <p:nvPr/>
            </p:nvSpPr>
            <p:spPr>
              <a:xfrm>
                <a:off x="3392488" y="2331701"/>
                <a:ext cx="244816" cy="243402"/>
              </a:xfrm>
              <a:custGeom>
                <a:rect b="b" l="l" r="r" t="t"/>
                <a:pathLst>
                  <a:path extrusionOk="0" h="2051" w="2063">
                    <a:moveTo>
                      <a:pt x="1049" y="250"/>
                    </a:moveTo>
                    <a:cubicBezTo>
                      <a:pt x="1529" y="250"/>
                      <a:pt x="2022" y="597"/>
                      <a:pt x="1816" y="1185"/>
                    </a:cubicBezTo>
                    <a:cubicBezTo>
                      <a:pt x="1792" y="1259"/>
                      <a:pt x="1750" y="1325"/>
                      <a:pt x="1701" y="1391"/>
                    </a:cubicBezTo>
                    <a:cubicBezTo>
                      <a:pt x="1676" y="1432"/>
                      <a:pt x="1668" y="1432"/>
                      <a:pt x="1644" y="1473"/>
                    </a:cubicBezTo>
                    <a:cubicBezTo>
                      <a:pt x="1611" y="1506"/>
                      <a:pt x="1578" y="1539"/>
                      <a:pt x="1545" y="1572"/>
                    </a:cubicBezTo>
                    <a:lnTo>
                      <a:pt x="1504" y="1604"/>
                    </a:lnTo>
                    <a:cubicBezTo>
                      <a:pt x="1493" y="1615"/>
                      <a:pt x="1490" y="1618"/>
                      <a:pt x="1490" y="1618"/>
                    </a:cubicBezTo>
                    <a:cubicBezTo>
                      <a:pt x="1487" y="1621"/>
                      <a:pt x="1483" y="1625"/>
                      <a:pt x="1479" y="1629"/>
                    </a:cubicBezTo>
                    <a:cubicBezTo>
                      <a:pt x="1438" y="1654"/>
                      <a:pt x="1405" y="1678"/>
                      <a:pt x="1364" y="1695"/>
                    </a:cubicBezTo>
                    <a:cubicBezTo>
                      <a:pt x="1348" y="1703"/>
                      <a:pt x="1340" y="1703"/>
                      <a:pt x="1331" y="1711"/>
                    </a:cubicBezTo>
                    <a:lnTo>
                      <a:pt x="1323" y="1711"/>
                    </a:lnTo>
                    <a:cubicBezTo>
                      <a:pt x="1307" y="1719"/>
                      <a:pt x="1290" y="1728"/>
                      <a:pt x="1274" y="1736"/>
                    </a:cubicBezTo>
                    <a:cubicBezTo>
                      <a:pt x="1233" y="1744"/>
                      <a:pt x="1183" y="1761"/>
                      <a:pt x="1142" y="1761"/>
                    </a:cubicBezTo>
                    <a:lnTo>
                      <a:pt x="1134" y="1761"/>
                    </a:lnTo>
                    <a:cubicBezTo>
                      <a:pt x="1118" y="1761"/>
                      <a:pt x="1109" y="1761"/>
                      <a:pt x="1101" y="1769"/>
                    </a:cubicBezTo>
                    <a:lnTo>
                      <a:pt x="1044" y="1769"/>
                    </a:lnTo>
                    <a:cubicBezTo>
                      <a:pt x="1027" y="1769"/>
                      <a:pt x="1003" y="1761"/>
                      <a:pt x="978" y="1761"/>
                    </a:cubicBezTo>
                    <a:cubicBezTo>
                      <a:pt x="962" y="1761"/>
                      <a:pt x="953" y="1752"/>
                      <a:pt x="937" y="1752"/>
                    </a:cubicBezTo>
                    <a:cubicBezTo>
                      <a:pt x="846" y="1736"/>
                      <a:pt x="797" y="1711"/>
                      <a:pt x="723" y="1670"/>
                    </a:cubicBezTo>
                    <a:cubicBezTo>
                      <a:pt x="682" y="1654"/>
                      <a:pt x="649" y="1629"/>
                      <a:pt x="616" y="1604"/>
                    </a:cubicBezTo>
                    <a:cubicBezTo>
                      <a:pt x="611" y="1599"/>
                      <a:pt x="608" y="1597"/>
                      <a:pt x="607" y="1597"/>
                    </a:cubicBezTo>
                    <a:lnTo>
                      <a:pt x="607" y="1597"/>
                    </a:lnTo>
                    <a:cubicBezTo>
                      <a:pt x="607" y="1597"/>
                      <a:pt x="607" y="1598"/>
                      <a:pt x="607" y="1598"/>
                    </a:cubicBezTo>
                    <a:lnTo>
                      <a:pt x="607" y="1598"/>
                    </a:lnTo>
                    <a:lnTo>
                      <a:pt x="592" y="1588"/>
                    </a:lnTo>
                    <a:cubicBezTo>
                      <a:pt x="575" y="1572"/>
                      <a:pt x="559" y="1555"/>
                      <a:pt x="542" y="1539"/>
                    </a:cubicBezTo>
                    <a:cubicBezTo>
                      <a:pt x="477" y="1473"/>
                      <a:pt x="444" y="1432"/>
                      <a:pt x="395" y="1350"/>
                    </a:cubicBezTo>
                    <a:cubicBezTo>
                      <a:pt x="353" y="1276"/>
                      <a:pt x="337" y="1226"/>
                      <a:pt x="312" y="1136"/>
                    </a:cubicBezTo>
                    <a:cubicBezTo>
                      <a:pt x="304" y="1087"/>
                      <a:pt x="296" y="1070"/>
                      <a:pt x="296" y="1037"/>
                    </a:cubicBezTo>
                    <a:cubicBezTo>
                      <a:pt x="288" y="988"/>
                      <a:pt x="288" y="939"/>
                      <a:pt x="296" y="898"/>
                    </a:cubicBezTo>
                    <a:lnTo>
                      <a:pt x="288" y="898"/>
                    </a:lnTo>
                    <a:cubicBezTo>
                      <a:pt x="327" y="451"/>
                      <a:pt x="685" y="250"/>
                      <a:pt x="1049" y="250"/>
                    </a:cubicBezTo>
                    <a:close/>
                    <a:moveTo>
                      <a:pt x="1033" y="1"/>
                    </a:moveTo>
                    <a:cubicBezTo>
                      <a:pt x="656" y="1"/>
                      <a:pt x="278" y="220"/>
                      <a:pt x="99" y="668"/>
                    </a:cubicBezTo>
                    <a:cubicBezTo>
                      <a:pt x="16" y="873"/>
                      <a:pt x="0" y="1103"/>
                      <a:pt x="74" y="1309"/>
                    </a:cubicBezTo>
                    <a:cubicBezTo>
                      <a:pt x="140" y="1506"/>
                      <a:pt x="263" y="1687"/>
                      <a:pt x="427" y="1818"/>
                    </a:cubicBezTo>
                    <a:cubicBezTo>
                      <a:pt x="592" y="1950"/>
                      <a:pt x="789" y="2040"/>
                      <a:pt x="1011" y="2048"/>
                    </a:cubicBezTo>
                    <a:cubicBezTo>
                      <a:pt x="1032" y="2050"/>
                      <a:pt x="1053" y="2051"/>
                      <a:pt x="1074" y="2051"/>
                    </a:cubicBezTo>
                    <a:cubicBezTo>
                      <a:pt x="1258" y="2051"/>
                      <a:pt x="1439" y="1987"/>
                      <a:pt x="1594" y="1884"/>
                    </a:cubicBezTo>
                    <a:cubicBezTo>
                      <a:pt x="1685" y="1826"/>
                      <a:pt x="1767" y="1761"/>
                      <a:pt x="1841" y="1678"/>
                    </a:cubicBezTo>
                    <a:cubicBezTo>
                      <a:pt x="1874" y="1637"/>
                      <a:pt x="1898" y="1596"/>
                      <a:pt x="1931" y="1547"/>
                    </a:cubicBezTo>
                    <a:cubicBezTo>
                      <a:pt x="1964" y="1498"/>
                      <a:pt x="1972" y="1448"/>
                      <a:pt x="1997" y="1399"/>
                    </a:cubicBezTo>
                    <a:cubicBezTo>
                      <a:pt x="2063" y="1210"/>
                      <a:pt x="2063" y="988"/>
                      <a:pt x="2013" y="799"/>
                    </a:cubicBezTo>
                    <a:cubicBezTo>
                      <a:pt x="1871" y="271"/>
                      <a:pt x="1452" y="1"/>
                      <a:pt x="10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16"/>
            <p:cNvGrpSpPr/>
            <p:nvPr/>
          </p:nvGrpSpPr>
          <p:grpSpPr>
            <a:xfrm>
              <a:off x="3042941" y="3901451"/>
              <a:ext cx="244816" cy="572576"/>
              <a:chOff x="3390438" y="1823876"/>
              <a:chExt cx="244816" cy="572576"/>
            </a:xfrm>
          </p:grpSpPr>
          <p:sp>
            <p:nvSpPr>
              <p:cNvPr id="252" name="Google Shape;252;p16"/>
              <p:cNvSpPr/>
              <p:nvPr/>
            </p:nvSpPr>
            <p:spPr>
              <a:xfrm>
                <a:off x="3396447" y="2179852"/>
                <a:ext cx="216600" cy="216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a:off x="3390438" y="1823876"/>
                <a:ext cx="244816" cy="243402"/>
              </a:xfrm>
              <a:custGeom>
                <a:rect b="b" l="l" r="r" t="t"/>
                <a:pathLst>
                  <a:path extrusionOk="0" h="2051" w="2063">
                    <a:moveTo>
                      <a:pt x="1049" y="250"/>
                    </a:moveTo>
                    <a:cubicBezTo>
                      <a:pt x="1529" y="250"/>
                      <a:pt x="2022" y="597"/>
                      <a:pt x="1816" y="1185"/>
                    </a:cubicBezTo>
                    <a:cubicBezTo>
                      <a:pt x="1792" y="1259"/>
                      <a:pt x="1750" y="1325"/>
                      <a:pt x="1701" y="1391"/>
                    </a:cubicBezTo>
                    <a:cubicBezTo>
                      <a:pt x="1676" y="1432"/>
                      <a:pt x="1668" y="1432"/>
                      <a:pt x="1644" y="1473"/>
                    </a:cubicBezTo>
                    <a:cubicBezTo>
                      <a:pt x="1611" y="1506"/>
                      <a:pt x="1578" y="1539"/>
                      <a:pt x="1545" y="1572"/>
                    </a:cubicBezTo>
                    <a:lnTo>
                      <a:pt x="1504" y="1604"/>
                    </a:lnTo>
                    <a:cubicBezTo>
                      <a:pt x="1493" y="1615"/>
                      <a:pt x="1490" y="1618"/>
                      <a:pt x="1490" y="1618"/>
                    </a:cubicBezTo>
                    <a:cubicBezTo>
                      <a:pt x="1487" y="1621"/>
                      <a:pt x="1483" y="1625"/>
                      <a:pt x="1479" y="1629"/>
                    </a:cubicBezTo>
                    <a:cubicBezTo>
                      <a:pt x="1438" y="1654"/>
                      <a:pt x="1405" y="1678"/>
                      <a:pt x="1364" y="1695"/>
                    </a:cubicBezTo>
                    <a:cubicBezTo>
                      <a:pt x="1348" y="1703"/>
                      <a:pt x="1340" y="1703"/>
                      <a:pt x="1331" y="1711"/>
                    </a:cubicBezTo>
                    <a:lnTo>
                      <a:pt x="1323" y="1711"/>
                    </a:lnTo>
                    <a:cubicBezTo>
                      <a:pt x="1307" y="1719"/>
                      <a:pt x="1290" y="1728"/>
                      <a:pt x="1274" y="1736"/>
                    </a:cubicBezTo>
                    <a:cubicBezTo>
                      <a:pt x="1233" y="1744"/>
                      <a:pt x="1183" y="1761"/>
                      <a:pt x="1142" y="1761"/>
                    </a:cubicBezTo>
                    <a:lnTo>
                      <a:pt x="1134" y="1761"/>
                    </a:lnTo>
                    <a:cubicBezTo>
                      <a:pt x="1118" y="1761"/>
                      <a:pt x="1109" y="1761"/>
                      <a:pt x="1101" y="1769"/>
                    </a:cubicBezTo>
                    <a:lnTo>
                      <a:pt x="1044" y="1769"/>
                    </a:lnTo>
                    <a:cubicBezTo>
                      <a:pt x="1027" y="1769"/>
                      <a:pt x="1003" y="1761"/>
                      <a:pt x="978" y="1761"/>
                    </a:cubicBezTo>
                    <a:cubicBezTo>
                      <a:pt x="962" y="1761"/>
                      <a:pt x="953" y="1752"/>
                      <a:pt x="937" y="1752"/>
                    </a:cubicBezTo>
                    <a:cubicBezTo>
                      <a:pt x="846" y="1736"/>
                      <a:pt x="797" y="1711"/>
                      <a:pt x="723" y="1670"/>
                    </a:cubicBezTo>
                    <a:cubicBezTo>
                      <a:pt x="682" y="1654"/>
                      <a:pt x="649" y="1629"/>
                      <a:pt x="616" y="1604"/>
                    </a:cubicBezTo>
                    <a:cubicBezTo>
                      <a:pt x="611" y="1599"/>
                      <a:pt x="608" y="1597"/>
                      <a:pt x="607" y="1597"/>
                    </a:cubicBezTo>
                    <a:lnTo>
                      <a:pt x="607" y="1597"/>
                    </a:lnTo>
                    <a:cubicBezTo>
                      <a:pt x="607" y="1597"/>
                      <a:pt x="607" y="1598"/>
                      <a:pt x="607" y="1598"/>
                    </a:cubicBezTo>
                    <a:lnTo>
                      <a:pt x="607" y="1598"/>
                    </a:lnTo>
                    <a:lnTo>
                      <a:pt x="592" y="1588"/>
                    </a:lnTo>
                    <a:cubicBezTo>
                      <a:pt x="575" y="1572"/>
                      <a:pt x="559" y="1555"/>
                      <a:pt x="542" y="1539"/>
                    </a:cubicBezTo>
                    <a:cubicBezTo>
                      <a:pt x="477" y="1473"/>
                      <a:pt x="444" y="1432"/>
                      <a:pt x="395" y="1350"/>
                    </a:cubicBezTo>
                    <a:cubicBezTo>
                      <a:pt x="353" y="1276"/>
                      <a:pt x="337" y="1226"/>
                      <a:pt x="312" y="1136"/>
                    </a:cubicBezTo>
                    <a:cubicBezTo>
                      <a:pt x="304" y="1087"/>
                      <a:pt x="296" y="1070"/>
                      <a:pt x="296" y="1037"/>
                    </a:cubicBezTo>
                    <a:cubicBezTo>
                      <a:pt x="288" y="988"/>
                      <a:pt x="288" y="939"/>
                      <a:pt x="296" y="898"/>
                    </a:cubicBezTo>
                    <a:lnTo>
                      <a:pt x="288" y="898"/>
                    </a:lnTo>
                    <a:cubicBezTo>
                      <a:pt x="327" y="451"/>
                      <a:pt x="685" y="250"/>
                      <a:pt x="1049" y="250"/>
                    </a:cubicBezTo>
                    <a:close/>
                    <a:moveTo>
                      <a:pt x="1033" y="1"/>
                    </a:moveTo>
                    <a:cubicBezTo>
                      <a:pt x="656" y="1"/>
                      <a:pt x="278" y="220"/>
                      <a:pt x="99" y="668"/>
                    </a:cubicBezTo>
                    <a:cubicBezTo>
                      <a:pt x="16" y="873"/>
                      <a:pt x="0" y="1103"/>
                      <a:pt x="74" y="1309"/>
                    </a:cubicBezTo>
                    <a:cubicBezTo>
                      <a:pt x="140" y="1506"/>
                      <a:pt x="263" y="1687"/>
                      <a:pt x="427" y="1818"/>
                    </a:cubicBezTo>
                    <a:cubicBezTo>
                      <a:pt x="592" y="1950"/>
                      <a:pt x="789" y="2040"/>
                      <a:pt x="1011" y="2048"/>
                    </a:cubicBezTo>
                    <a:cubicBezTo>
                      <a:pt x="1032" y="2050"/>
                      <a:pt x="1053" y="2051"/>
                      <a:pt x="1074" y="2051"/>
                    </a:cubicBezTo>
                    <a:cubicBezTo>
                      <a:pt x="1258" y="2051"/>
                      <a:pt x="1439" y="1987"/>
                      <a:pt x="1594" y="1884"/>
                    </a:cubicBezTo>
                    <a:cubicBezTo>
                      <a:pt x="1685" y="1826"/>
                      <a:pt x="1767" y="1761"/>
                      <a:pt x="1841" y="1678"/>
                    </a:cubicBezTo>
                    <a:cubicBezTo>
                      <a:pt x="1874" y="1637"/>
                      <a:pt x="1898" y="1596"/>
                      <a:pt x="1931" y="1547"/>
                    </a:cubicBezTo>
                    <a:cubicBezTo>
                      <a:pt x="1964" y="1498"/>
                      <a:pt x="1972" y="1448"/>
                      <a:pt x="1997" y="1399"/>
                    </a:cubicBezTo>
                    <a:cubicBezTo>
                      <a:pt x="2063" y="1210"/>
                      <a:pt x="2063" y="988"/>
                      <a:pt x="2013" y="799"/>
                    </a:cubicBezTo>
                    <a:cubicBezTo>
                      <a:pt x="1871" y="271"/>
                      <a:pt x="1452" y="1"/>
                      <a:pt x="10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6"/>
            <p:cNvGrpSpPr/>
            <p:nvPr/>
          </p:nvGrpSpPr>
          <p:grpSpPr>
            <a:xfrm>
              <a:off x="721241" y="1696574"/>
              <a:ext cx="1664316" cy="2911894"/>
              <a:chOff x="987175" y="4022575"/>
              <a:chExt cx="141975" cy="248400"/>
            </a:xfrm>
          </p:grpSpPr>
          <p:sp>
            <p:nvSpPr>
              <p:cNvPr id="255" name="Google Shape;255;p16"/>
              <p:cNvSpPr/>
              <p:nvPr/>
            </p:nvSpPr>
            <p:spPr>
              <a:xfrm>
                <a:off x="988400" y="4083575"/>
                <a:ext cx="139525" cy="165425"/>
              </a:xfrm>
              <a:custGeom>
                <a:rect b="b" l="l" r="r" t="t"/>
                <a:pathLst>
                  <a:path extrusionOk="0" h="6617" w="5581">
                    <a:moveTo>
                      <a:pt x="839" y="1"/>
                    </a:moveTo>
                    <a:cubicBezTo>
                      <a:pt x="839" y="174"/>
                      <a:pt x="806" y="354"/>
                      <a:pt x="748" y="527"/>
                    </a:cubicBezTo>
                    <a:cubicBezTo>
                      <a:pt x="691" y="691"/>
                      <a:pt x="609" y="856"/>
                      <a:pt x="502" y="995"/>
                    </a:cubicBezTo>
                    <a:lnTo>
                      <a:pt x="337" y="1209"/>
                    </a:lnTo>
                    <a:cubicBezTo>
                      <a:pt x="116" y="1497"/>
                      <a:pt x="0" y="1850"/>
                      <a:pt x="0" y="2212"/>
                    </a:cubicBezTo>
                    <a:lnTo>
                      <a:pt x="0" y="4258"/>
                    </a:lnTo>
                    <a:lnTo>
                      <a:pt x="444" y="4258"/>
                    </a:lnTo>
                    <a:lnTo>
                      <a:pt x="847" y="4118"/>
                    </a:lnTo>
                    <a:cubicBezTo>
                      <a:pt x="822" y="3987"/>
                      <a:pt x="806" y="3855"/>
                      <a:pt x="806" y="3724"/>
                    </a:cubicBezTo>
                    <a:cubicBezTo>
                      <a:pt x="806" y="2622"/>
                      <a:pt x="1693" y="1735"/>
                      <a:pt x="2795" y="1735"/>
                    </a:cubicBezTo>
                    <a:cubicBezTo>
                      <a:pt x="3888" y="1735"/>
                      <a:pt x="4775" y="2622"/>
                      <a:pt x="4775" y="3724"/>
                    </a:cubicBezTo>
                    <a:cubicBezTo>
                      <a:pt x="4775" y="4061"/>
                      <a:pt x="4693" y="4381"/>
                      <a:pt x="4537" y="4669"/>
                    </a:cubicBezTo>
                    <a:lnTo>
                      <a:pt x="5046" y="4808"/>
                    </a:lnTo>
                    <a:lnTo>
                      <a:pt x="5046" y="6493"/>
                    </a:lnTo>
                    <a:lnTo>
                      <a:pt x="5531" y="6616"/>
                    </a:lnTo>
                    <a:cubicBezTo>
                      <a:pt x="5564" y="6509"/>
                      <a:pt x="5580" y="6394"/>
                      <a:pt x="5580" y="6279"/>
                    </a:cubicBezTo>
                    <a:lnTo>
                      <a:pt x="5580" y="2212"/>
                    </a:lnTo>
                    <a:cubicBezTo>
                      <a:pt x="5580" y="1850"/>
                      <a:pt x="5465" y="1497"/>
                      <a:pt x="5243" y="1209"/>
                    </a:cubicBezTo>
                    <a:lnTo>
                      <a:pt x="5079" y="995"/>
                    </a:lnTo>
                    <a:cubicBezTo>
                      <a:pt x="4972" y="856"/>
                      <a:pt x="4890" y="691"/>
                      <a:pt x="4833" y="527"/>
                    </a:cubicBezTo>
                    <a:cubicBezTo>
                      <a:pt x="4775" y="354"/>
                      <a:pt x="4742" y="174"/>
                      <a:pt x="47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988400" y="4186525"/>
                <a:ext cx="138300" cy="83225"/>
              </a:xfrm>
              <a:custGeom>
                <a:rect b="b" l="l" r="r" t="t"/>
                <a:pathLst>
                  <a:path extrusionOk="0" h="3329" w="5532">
                    <a:moveTo>
                      <a:pt x="847" y="0"/>
                    </a:moveTo>
                    <a:lnTo>
                      <a:pt x="444" y="140"/>
                    </a:lnTo>
                    <a:lnTo>
                      <a:pt x="0" y="140"/>
                    </a:lnTo>
                    <a:lnTo>
                      <a:pt x="0" y="2161"/>
                    </a:lnTo>
                    <a:cubicBezTo>
                      <a:pt x="0" y="2474"/>
                      <a:pt x="124" y="2769"/>
                      <a:pt x="337" y="2983"/>
                    </a:cubicBezTo>
                    <a:cubicBezTo>
                      <a:pt x="452" y="3098"/>
                      <a:pt x="584" y="3180"/>
                      <a:pt x="724" y="3238"/>
                    </a:cubicBezTo>
                    <a:cubicBezTo>
                      <a:pt x="863" y="3295"/>
                      <a:pt x="1011" y="3328"/>
                      <a:pt x="1167" y="3328"/>
                    </a:cubicBezTo>
                    <a:lnTo>
                      <a:pt x="4413" y="3328"/>
                    </a:lnTo>
                    <a:cubicBezTo>
                      <a:pt x="4570" y="3328"/>
                      <a:pt x="4726" y="3295"/>
                      <a:pt x="4865" y="3238"/>
                    </a:cubicBezTo>
                    <a:cubicBezTo>
                      <a:pt x="4997" y="3180"/>
                      <a:pt x="5128" y="3098"/>
                      <a:pt x="5243" y="2983"/>
                    </a:cubicBezTo>
                    <a:cubicBezTo>
                      <a:pt x="5375" y="2852"/>
                      <a:pt x="5474" y="2679"/>
                      <a:pt x="5531" y="2498"/>
                    </a:cubicBezTo>
                    <a:lnTo>
                      <a:pt x="5046" y="2375"/>
                    </a:lnTo>
                    <a:lnTo>
                      <a:pt x="5046" y="690"/>
                    </a:lnTo>
                    <a:lnTo>
                      <a:pt x="4537" y="551"/>
                    </a:lnTo>
                    <a:cubicBezTo>
                      <a:pt x="4200" y="1167"/>
                      <a:pt x="3542" y="1586"/>
                      <a:pt x="2795" y="1586"/>
                    </a:cubicBezTo>
                    <a:cubicBezTo>
                      <a:pt x="1833" y="1586"/>
                      <a:pt x="1028" y="912"/>
                      <a:pt x="8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a:off x="1090500" y="4023800"/>
                <a:ext cx="32500" cy="32275"/>
              </a:xfrm>
              <a:custGeom>
                <a:rect b="b" l="l" r="r" t="t"/>
                <a:pathLst>
                  <a:path extrusionOk="0" h="1291" w="1300">
                    <a:moveTo>
                      <a:pt x="1" y="1"/>
                    </a:moveTo>
                    <a:lnTo>
                      <a:pt x="1" y="1291"/>
                    </a:lnTo>
                    <a:lnTo>
                      <a:pt x="1299" y="1291"/>
                    </a:lnTo>
                    <a:lnTo>
                      <a:pt x="1299" y="551"/>
                    </a:lnTo>
                    <a:cubicBezTo>
                      <a:pt x="1299" y="247"/>
                      <a:pt x="1044" y="1"/>
                      <a:pt x="7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p:nvPr/>
            </p:nvSpPr>
            <p:spPr>
              <a:xfrm>
                <a:off x="1002975" y="4066125"/>
                <a:ext cx="110575" cy="17475"/>
              </a:xfrm>
              <a:custGeom>
                <a:rect b="b" l="l" r="r" t="t"/>
                <a:pathLst>
                  <a:path extrusionOk="0" h="699" w="4423">
                    <a:moveTo>
                      <a:pt x="1" y="0"/>
                    </a:moveTo>
                    <a:lnTo>
                      <a:pt x="1" y="699"/>
                    </a:lnTo>
                    <a:lnTo>
                      <a:pt x="4422" y="699"/>
                    </a:lnTo>
                    <a:lnTo>
                      <a:pt x="44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1008525" y="4056050"/>
                <a:ext cx="99275" cy="10100"/>
              </a:xfrm>
              <a:custGeom>
                <a:rect b="b" l="l" r="r" t="t"/>
                <a:pathLst>
                  <a:path extrusionOk="0" h="404" w="3971">
                    <a:moveTo>
                      <a:pt x="1" y="1"/>
                    </a:moveTo>
                    <a:lnTo>
                      <a:pt x="1" y="403"/>
                    </a:lnTo>
                    <a:lnTo>
                      <a:pt x="3970" y="403"/>
                    </a:lnTo>
                    <a:lnTo>
                      <a:pt x="39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a:off x="1008525" y="4126925"/>
                <a:ext cx="99275" cy="99275"/>
              </a:xfrm>
              <a:custGeom>
                <a:rect b="b" l="l" r="r" t="t"/>
                <a:pathLst>
                  <a:path extrusionOk="0" h="3971" w="3971">
                    <a:moveTo>
                      <a:pt x="2417" y="782"/>
                    </a:moveTo>
                    <a:lnTo>
                      <a:pt x="2417" y="1554"/>
                    </a:lnTo>
                    <a:lnTo>
                      <a:pt x="3198" y="1554"/>
                    </a:lnTo>
                    <a:lnTo>
                      <a:pt x="3198" y="2417"/>
                    </a:lnTo>
                    <a:lnTo>
                      <a:pt x="2417" y="2417"/>
                    </a:lnTo>
                    <a:lnTo>
                      <a:pt x="2417" y="3198"/>
                    </a:lnTo>
                    <a:lnTo>
                      <a:pt x="1554" y="3198"/>
                    </a:lnTo>
                    <a:lnTo>
                      <a:pt x="1554" y="2417"/>
                    </a:lnTo>
                    <a:lnTo>
                      <a:pt x="782" y="2417"/>
                    </a:lnTo>
                    <a:lnTo>
                      <a:pt x="782" y="1554"/>
                    </a:lnTo>
                    <a:lnTo>
                      <a:pt x="1554" y="1554"/>
                    </a:lnTo>
                    <a:lnTo>
                      <a:pt x="1554" y="782"/>
                    </a:lnTo>
                    <a:close/>
                    <a:moveTo>
                      <a:pt x="1981" y="1"/>
                    </a:moveTo>
                    <a:cubicBezTo>
                      <a:pt x="888" y="1"/>
                      <a:pt x="1" y="888"/>
                      <a:pt x="1" y="1990"/>
                    </a:cubicBezTo>
                    <a:cubicBezTo>
                      <a:pt x="1" y="2121"/>
                      <a:pt x="9" y="2253"/>
                      <a:pt x="42" y="2384"/>
                    </a:cubicBezTo>
                    <a:cubicBezTo>
                      <a:pt x="223" y="3288"/>
                      <a:pt x="1028" y="3970"/>
                      <a:pt x="1990" y="3970"/>
                    </a:cubicBezTo>
                    <a:cubicBezTo>
                      <a:pt x="2737" y="3970"/>
                      <a:pt x="3395" y="3551"/>
                      <a:pt x="3732" y="2935"/>
                    </a:cubicBezTo>
                    <a:cubicBezTo>
                      <a:pt x="3880" y="2647"/>
                      <a:pt x="3970" y="2327"/>
                      <a:pt x="3970" y="1990"/>
                    </a:cubicBezTo>
                    <a:cubicBezTo>
                      <a:pt x="3970" y="888"/>
                      <a:pt x="3083" y="1"/>
                      <a:pt x="19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1058250" y="4023800"/>
                <a:ext cx="32275" cy="32275"/>
              </a:xfrm>
              <a:custGeom>
                <a:rect b="b" l="l" r="r" t="t"/>
                <a:pathLst>
                  <a:path extrusionOk="0" h="1291" w="1291">
                    <a:moveTo>
                      <a:pt x="1" y="1"/>
                    </a:moveTo>
                    <a:lnTo>
                      <a:pt x="1" y="1291"/>
                    </a:lnTo>
                    <a:lnTo>
                      <a:pt x="1291" y="1291"/>
                    </a:lnTo>
                    <a:lnTo>
                      <a:pt x="12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1028050" y="4146450"/>
                <a:ext cx="60425" cy="60425"/>
              </a:xfrm>
              <a:custGeom>
                <a:rect b="b" l="l" r="r" t="t"/>
                <a:pathLst>
                  <a:path extrusionOk="0" h="2417" w="2417">
                    <a:moveTo>
                      <a:pt x="773" y="1"/>
                    </a:moveTo>
                    <a:lnTo>
                      <a:pt x="773" y="773"/>
                    </a:lnTo>
                    <a:lnTo>
                      <a:pt x="1" y="773"/>
                    </a:lnTo>
                    <a:lnTo>
                      <a:pt x="1" y="1636"/>
                    </a:lnTo>
                    <a:lnTo>
                      <a:pt x="773" y="1636"/>
                    </a:lnTo>
                    <a:lnTo>
                      <a:pt x="773" y="2417"/>
                    </a:lnTo>
                    <a:lnTo>
                      <a:pt x="1636" y="2417"/>
                    </a:lnTo>
                    <a:lnTo>
                      <a:pt x="1636" y="1636"/>
                    </a:lnTo>
                    <a:lnTo>
                      <a:pt x="2417" y="1636"/>
                    </a:lnTo>
                    <a:lnTo>
                      <a:pt x="2417" y="773"/>
                    </a:lnTo>
                    <a:lnTo>
                      <a:pt x="1636" y="773"/>
                    </a:lnTo>
                    <a:lnTo>
                      <a:pt x="16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1025800" y="4023800"/>
                <a:ext cx="32475" cy="32275"/>
              </a:xfrm>
              <a:custGeom>
                <a:rect b="b" l="l" r="r" t="t"/>
                <a:pathLst>
                  <a:path extrusionOk="0" h="1291" w="1299">
                    <a:moveTo>
                      <a:pt x="0" y="1"/>
                    </a:moveTo>
                    <a:lnTo>
                      <a:pt x="0" y="1291"/>
                    </a:lnTo>
                    <a:lnTo>
                      <a:pt x="1299" y="1291"/>
                    </a:lnTo>
                    <a:lnTo>
                      <a:pt x="12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a:off x="993325" y="4023800"/>
                <a:ext cx="32500" cy="32275"/>
              </a:xfrm>
              <a:custGeom>
                <a:rect b="b" l="l" r="r" t="t"/>
                <a:pathLst>
                  <a:path extrusionOk="0" h="1291" w="1300">
                    <a:moveTo>
                      <a:pt x="560" y="1"/>
                    </a:moveTo>
                    <a:cubicBezTo>
                      <a:pt x="247" y="1"/>
                      <a:pt x="1" y="247"/>
                      <a:pt x="1" y="551"/>
                    </a:cubicBezTo>
                    <a:lnTo>
                      <a:pt x="1" y="1291"/>
                    </a:lnTo>
                    <a:lnTo>
                      <a:pt x="1299" y="1291"/>
                    </a:lnTo>
                    <a:lnTo>
                      <a:pt x="12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a:off x="1007300" y="4125700"/>
                <a:ext cx="101725" cy="101725"/>
              </a:xfrm>
              <a:custGeom>
                <a:rect b="b" l="l" r="r" t="t"/>
                <a:pathLst>
                  <a:path extrusionOk="0" h="4069" w="4069">
                    <a:moveTo>
                      <a:pt x="2039" y="99"/>
                    </a:moveTo>
                    <a:cubicBezTo>
                      <a:pt x="3099" y="99"/>
                      <a:pt x="3970" y="970"/>
                      <a:pt x="3970" y="2039"/>
                    </a:cubicBezTo>
                    <a:cubicBezTo>
                      <a:pt x="3970" y="2359"/>
                      <a:pt x="3888" y="2671"/>
                      <a:pt x="3740" y="2959"/>
                    </a:cubicBezTo>
                    <a:cubicBezTo>
                      <a:pt x="3403" y="3584"/>
                      <a:pt x="2745" y="3970"/>
                      <a:pt x="2039" y="3970"/>
                    </a:cubicBezTo>
                    <a:cubicBezTo>
                      <a:pt x="1118" y="3970"/>
                      <a:pt x="321" y="3321"/>
                      <a:pt x="140" y="2425"/>
                    </a:cubicBezTo>
                    <a:cubicBezTo>
                      <a:pt x="107" y="2293"/>
                      <a:pt x="99" y="2170"/>
                      <a:pt x="99" y="2039"/>
                    </a:cubicBezTo>
                    <a:cubicBezTo>
                      <a:pt x="99" y="970"/>
                      <a:pt x="970" y="99"/>
                      <a:pt x="2039" y="99"/>
                    </a:cubicBezTo>
                    <a:close/>
                    <a:moveTo>
                      <a:pt x="2039" y="1"/>
                    </a:moveTo>
                    <a:cubicBezTo>
                      <a:pt x="913" y="1"/>
                      <a:pt x="1" y="913"/>
                      <a:pt x="1" y="2039"/>
                    </a:cubicBezTo>
                    <a:cubicBezTo>
                      <a:pt x="1" y="2178"/>
                      <a:pt x="9" y="2310"/>
                      <a:pt x="42" y="2441"/>
                    </a:cubicBezTo>
                    <a:cubicBezTo>
                      <a:pt x="124" y="2844"/>
                      <a:pt x="321" y="3197"/>
                      <a:pt x="592" y="3469"/>
                    </a:cubicBezTo>
                    <a:cubicBezTo>
                      <a:pt x="962" y="3847"/>
                      <a:pt x="1480" y="4068"/>
                      <a:pt x="2030" y="4068"/>
                    </a:cubicBezTo>
                    <a:cubicBezTo>
                      <a:pt x="2786" y="4068"/>
                      <a:pt x="3468" y="3666"/>
                      <a:pt x="3822" y="3008"/>
                    </a:cubicBezTo>
                    <a:cubicBezTo>
                      <a:pt x="3986" y="2704"/>
                      <a:pt x="4068" y="2376"/>
                      <a:pt x="4068" y="2039"/>
                    </a:cubicBezTo>
                    <a:cubicBezTo>
                      <a:pt x="4068" y="913"/>
                      <a:pt x="3156" y="1"/>
                      <a:pt x="20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
              <p:cNvSpPr/>
              <p:nvPr/>
            </p:nvSpPr>
            <p:spPr>
              <a:xfrm>
                <a:off x="1026825" y="4145225"/>
                <a:ext cx="62875" cy="62875"/>
              </a:xfrm>
              <a:custGeom>
                <a:rect b="b" l="l" r="r" t="t"/>
                <a:pathLst>
                  <a:path extrusionOk="0" h="2515" w="2515">
                    <a:moveTo>
                      <a:pt x="1636" y="99"/>
                    </a:moveTo>
                    <a:lnTo>
                      <a:pt x="1636" y="822"/>
                    </a:lnTo>
                    <a:cubicBezTo>
                      <a:pt x="1636" y="847"/>
                      <a:pt x="1660" y="871"/>
                      <a:pt x="1685" y="871"/>
                    </a:cubicBezTo>
                    <a:lnTo>
                      <a:pt x="2416" y="871"/>
                    </a:lnTo>
                    <a:lnTo>
                      <a:pt x="2416" y="1636"/>
                    </a:lnTo>
                    <a:lnTo>
                      <a:pt x="1685" y="1636"/>
                    </a:lnTo>
                    <a:cubicBezTo>
                      <a:pt x="1668" y="1636"/>
                      <a:pt x="1660" y="1644"/>
                      <a:pt x="1644" y="1652"/>
                    </a:cubicBezTo>
                    <a:cubicBezTo>
                      <a:pt x="1636" y="1660"/>
                      <a:pt x="1636" y="1669"/>
                      <a:pt x="1636" y="1685"/>
                    </a:cubicBezTo>
                    <a:lnTo>
                      <a:pt x="1636" y="2416"/>
                    </a:lnTo>
                    <a:lnTo>
                      <a:pt x="871" y="2416"/>
                    </a:lnTo>
                    <a:lnTo>
                      <a:pt x="871" y="1685"/>
                    </a:lnTo>
                    <a:cubicBezTo>
                      <a:pt x="871" y="1677"/>
                      <a:pt x="863" y="1660"/>
                      <a:pt x="855" y="1652"/>
                    </a:cubicBezTo>
                    <a:cubicBezTo>
                      <a:pt x="847" y="1644"/>
                      <a:pt x="838" y="1636"/>
                      <a:pt x="822" y="1636"/>
                    </a:cubicBezTo>
                    <a:lnTo>
                      <a:pt x="91" y="1636"/>
                    </a:lnTo>
                    <a:lnTo>
                      <a:pt x="91" y="871"/>
                    </a:lnTo>
                    <a:lnTo>
                      <a:pt x="822" y="871"/>
                    </a:lnTo>
                    <a:cubicBezTo>
                      <a:pt x="847" y="871"/>
                      <a:pt x="871" y="855"/>
                      <a:pt x="871" y="822"/>
                    </a:cubicBezTo>
                    <a:lnTo>
                      <a:pt x="871" y="99"/>
                    </a:lnTo>
                    <a:close/>
                    <a:moveTo>
                      <a:pt x="822" y="0"/>
                    </a:moveTo>
                    <a:cubicBezTo>
                      <a:pt x="797" y="0"/>
                      <a:pt x="773" y="25"/>
                      <a:pt x="773" y="50"/>
                    </a:cubicBezTo>
                    <a:lnTo>
                      <a:pt x="773" y="773"/>
                    </a:lnTo>
                    <a:lnTo>
                      <a:pt x="50" y="773"/>
                    </a:lnTo>
                    <a:cubicBezTo>
                      <a:pt x="17" y="773"/>
                      <a:pt x="0" y="797"/>
                      <a:pt x="0" y="822"/>
                    </a:cubicBezTo>
                    <a:lnTo>
                      <a:pt x="0" y="1685"/>
                    </a:lnTo>
                    <a:cubicBezTo>
                      <a:pt x="0" y="1710"/>
                      <a:pt x="17" y="1734"/>
                      <a:pt x="50" y="1734"/>
                    </a:cubicBezTo>
                    <a:lnTo>
                      <a:pt x="773" y="1734"/>
                    </a:lnTo>
                    <a:lnTo>
                      <a:pt x="773" y="2466"/>
                    </a:lnTo>
                    <a:cubicBezTo>
                      <a:pt x="773" y="2482"/>
                      <a:pt x="781" y="2490"/>
                      <a:pt x="789" y="2499"/>
                    </a:cubicBezTo>
                    <a:cubicBezTo>
                      <a:pt x="797" y="2507"/>
                      <a:pt x="806" y="2515"/>
                      <a:pt x="822" y="2515"/>
                    </a:cubicBezTo>
                    <a:lnTo>
                      <a:pt x="1685" y="2515"/>
                    </a:lnTo>
                    <a:cubicBezTo>
                      <a:pt x="1710" y="2515"/>
                      <a:pt x="1734" y="2490"/>
                      <a:pt x="1734" y="2466"/>
                    </a:cubicBezTo>
                    <a:lnTo>
                      <a:pt x="1734" y="1734"/>
                    </a:lnTo>
                    <a:lnTo>
                      <a:pt x="2466" y="1734"/>
                    </a:lnTo>
                    <a:cubicBezTo>
                      <a:pt x="2490" y="1734"/>
                      <a:pt x="2515" y="1718"/>
                      <a:pt x="2515" y="1685"/>
                    </a:cubicBezTo>
                    <a:lnTo>
                      <a:pt x="2515" y="822"/>
                    </a:lnTo>
                    <a:cubicBezTo>
                      <a:pt x="2515" y="797"/>
                      <a:pt x="2490" y="773"/>
                      <a:pt x="2466" y="773"/>
                    </a:cubicBezTo>
                    <a:lnTo>
                      <a:pt x="1734" y="773"/>
                    </a:lnTo>
                    <a:lnTo>
                      <a:pt x="1734" y="50"/>
                    </a:lnTo>
                    <a:cubicBezTo>
                      <a:pt x="1734" y="25"/>
                      <a:pt x="1710" y="0"/>
                      <a:pt x="16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6"/>
              <p:cNvSpPr/>
              <p:nvPr/>
            </p:nvSpPr>
            <p:spPr>
              <a:xfrm>
                <a:off x="992100" y="4022575"/>
                <a:ext cx="132125" cy="34750"/>
              </a:xfrm>
              <a:custGeom>
                <a:rect b="b" l="l" r="r" t="t"/>
                <a:pathLst>
                  <a:path extrusionOk="0" h="1390" w="5285">
                    <a:moveTo>
                      <a:pt x="609" y="0"/>
                    </a:moveTo>
                    <a:cubicBezTo>
                      <a:pt x="272" y="0"/>
                      <a:pt x="0" y="271"/>
                      <a:pt x="0" y="600"/>
                    </a:cubicBezTo>
                    <a:lnTo>
                      <a:pt x="0" y="1340"/>
                    </a:lnTo>
                    <a:cubicBezTo>
                      <a:pt x="0" y="1356"/>
                      <a:pt x="9" y="1364"/>
                      <a:pt x="17" y="1373"/>
                    </a:cubicBezTo>
                    <a:cubicBezTo>
                      <a:pt x="25" y="1389"/>
                      <a:pt x="41" y="1389"/>
                      <a:pt x="50" y="1389"/>
                    </a:cubicBezTo>
                    <a:lnTo>
                      <a:pt x="658" y="1389"/>
                    </a:lnTo>
                    <a:cubicBezTo>
                      <a:pt x="682" y="1389"/>
                      <a:pt x="707" y="1364"/>
                      <a:pt x="707" y="1340"/>
                    </a:cubicBezTo>
                    <a:cubicBezTo>
                      <a:pt x="707" y="1315"/>
                      <a:pt x="682" y="1290"/>
                      <a:pt x="658" y="1290"/>
                    </a:cubicBezTo>
                    <a:lnTo>
                      <a:pt x="99" y="1290"/>
                    </a:lnTo>
                    <a:lnTo>
                      <a:pt x="99" y="600"/>
                    </a:lnTo>
                    <a:cubicBezTo>
                      <a:pt x="99" y="321"/>
                      <a:pt x="329" y="99"/>
                      <a:pt x="609" y="99"/>
                    </a:cubicBezTo>
                    <a:lnTo>
                      <a:pt x="4685" y="99"/>
                    </a:lnTo>
                    <a:cubicBezTo>
                      <a:pt x="4956" y="99"/>
                      <a:pt x="5186" y="321"/>
                      <a:pt x="5186" y="600"/>
                    </a:cubicBezTo>
                    <a:lnTo>
                      <a:pt x="5186" y="1290"/>
                    </a:lnTo>
                    <a:lnTo>
                      <a:pt x="4627" y="1290"/>
                    </a:lnTo>
                    <a:cubicBezTo>
                      <a:pt x="4602" y="1290"/>
                      <a:pt x="4578" y="1315"/>
                      <a:pt x="4578" y="1340"/>
                    </a:cubicBezTo>
                    <a:cubicBezTo>
                      <a:pt x="4578" y="1364"/>
                      <a:pt x="4602" y="1389"/>
                      <a:pt x="4627" y="1389"/>
                    </a:cubicBezTo>
                    <a:lnTo>
                      <a:pt x="5235" y="1389"/>
                    </a:lnTo>
                    <a:cubicBezTo>
                      <a:pt x="5260" y="1389"/>
                      <a:pt x="5284" y="1373"/>
                      <a:pt x="5284" y="1340"/>
                    </a:cubicBezTo>
                    <a:lnTo>
                      <a:pt x="5284" y="600"/>
                    </a:lnTo>
                    <a:cubicBezTo>
                      <a:pt x="5284" y="271"/>
                      <a:pt x="5013" y="0"/>
                      <a:pt x="46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a:off x="1001750" y="4064900"/>
                <a:ext cx="8850" cy="19750"/>
              </a:xfrm>
              <a:custGeom>
                <a:rect b="b" l="l" r="r" t="t"/>
                <a:pathLst>
                  <a:path extrusionOk="0" h="790" w="354">
                    <a:moveTo>
                      <a:pt x="50" y="0"/>
                    </a:moveTo>
                    <a:cubicBezTo>
                      <a:pt x="17" y="0"/>
                      <a:pt x="1" y="25"/>
                      <a:pt x="1" y="49"/>
                    </a:cubicBezTo>
                    <a:lnTo>
                      <a:pt x="1" y="748"/>
                    </a:lnTo>
                    <a:cubicBezTo>
                      <a:pt x="1" y="756"/>
                      <a:pt x="1" y="773"/>
                      <a:pt x="9" y="781"/>
                    </a:cubicBezTo>
                    <a:cubicBezTo>
                      <a:pt x="17" y="789"/>
                      <a:pt x="34" y="789"/>
                      <a:pt x="50" y="789"/>
                    </a:cubicBezTo>
                    <a:lnTo>
                      <a:pt x="305" y="789"/>
                    </a:lnTo>
                    <a:cubicBezTo>
                      <a:pt x="329" y="789"/>
                      <a:pt x="354" y="773"/>
                      <a:pt x="354" y="740"/>
                    </a:cubicBezTo>
                    <a:cubicBezTo>
                      <a:pt x="354" y="715"/>
                      <a:pt x="329" y="690"/>
                      <a:pt x="305" y="690"/>
                    </a:cubicBezTo>
                    <a:lnTo>
                      <a:pt x="99" y="690"/>
                    </a:lnTo>
                    <a:lnTo>
                      <a:pt x="99" y="99"/>
                    </a:lnTo>
                    <a:lnTo>
                      <a:pt x="272" y="99"/>
                    </a:lnTo>
                    <a:cubicBezTo>
                      <a:pt x="296" y="99"/>
                      <a:pt x="321" y="82"/>
                      <a:pt x="321" y="49"/>
                    </a:cubicBezTo>
                    <a:cubicBezTo>
                      <a:pt x="321" y="25"/>
                      <a:pt x="296" y="0"/>
                      <a:pt x="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1105700" y="4064900"/>
                <a:ext cx="9075" cy="19950"/>
              </a:xfrm>
              <a:custGeom>
                <a:rect b="b" l="l" r="r" t="t"/>
                <a:pathLst>
                  <a:path extrusionOk="0" h="798" w="363">
                    <a:moveTo>
                      <a:pt x="83" y="0"/>
                    </a:moveTo>
                    <a:cubicBezTo>
                      <a:pt x="58" y="0"/>
                      <a:pt x="34" y="25"/>
                      <a:pt x="34" y="49"/>
                    </a:cubicBezTo>
                    <a:cubicBezTo>
                      <a:pt x="34" y="82"/>
                      <a:pt x="58" y="99"/>
                      <a:pt x="83" y="99"/>
                    </a:cubicBezTo>
                    <a:lnTo>
                      <a:pt x="264" y="99"/>
                    </a:lnTo>
                    <a:lnTo>
                      <a:pt x="264" y="699"/>
                    </a:lnTo>
                    <a:lnTo>
                      <a:pt x="50" y="699"/>
                    </a:lnTo>
                    <a:cubicBezTo>
                      <a:pt x="26" y="699"/>
                      <a:pt x="1" y="715"/>
                      <a:pt x="1" y="748"/>
                    </a:cubicBezTo>
                    <a:cubicBezTo>
                      <a:pt x="1" y="756"/>
                      <a:pt x="9" y="773"/>
                      <a:pt x="17" y="781"/>
                    </a:cubicBezTo>
                    <a:cubicBezTo>
                      <a:pt x="26" y="789"/>
                      <a:pt x="42" y="797"/>
                      <a:pt x="50" y="797"/>
                    </a:cubicBezTo>
                    <a:lnTo>
                      <a:pt x="313" y="797"/>
                    </a:lnTo>
                    <a:cubicBezTo>
                      <a:pt x="346" y="797"/>
                      <a:pt x="362" y="773"/>
                      <a:pt x="362" y="748"/>
                    </a:cubicBezTo>
                    <a:lnTo>
                      <a:pt x="362" y="49"/>
                    </a:lnTo>
                    <a:cubicBezTo>
                      <a:pt x="362" y="25"/>
                      <a:pt x="346"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987175" y="4082350"/>
                <a:ext cx="141975" cy="188625"/>
              </a:xfrm>
              <a:custGeom>
                <a:rect b="b" l="l" r="r" t="t"/>
                <a:pathLst>
                  <a:path extrusionOk="0" h="7545" w="5679">
                    <a:moveTo>
                      <a:pt x="4742" y="99"/>
                    </a:moveTo>
                    <a:cubicBezTo>
                      <a:pt x="4750" y="264"/>
                      <a:pt x="4783" y="428"/>
                      <a:pt x="4832" y="592"/>
                    </a:cubicBezTo>
                    <a:cubicBezTo>
                      <a:pt x="4890" y="765"/>
                      <a:pt x="4980" y="929"/>
                      <a:pt x="5095" y="1077"/>
                    </a:cubicBezTo>
                    <a:lnTo>
                      <a:pt x="5260" y="1291"/>
                    </a:lnTo>
                    <a:cubicBezTo>
                      <a:pt x="5465" y="1570"/>
                      <a:pt x="5580" y="1915"/>
                      <a:pt x="5580" y="2261"/>
                    </a:cubicBezTo>
                    <a:lnTo>
                      <a:pt x="5580" y="6328"/>
                    </a:lnTo>
                    <a:cubicBezTo>
                      <a:pt x="5580" y="6443"/>
                      <a:pt x="5564" y="6550"/>
                      <a:pt x="5531" y="6657"/>
                    </a:cubicBezTo>
                    <a:cubicBezTo>
                      <a:pt x="5481" y="6830"/>
                      <a:pt x="5383" y="6986"/>
                      <a:pt x="5260" y="7117"/>
                    </a:cubicBezTo>
                    <a:cubicBezTo>
                      <a:pt x="5153" y="7224"/>
                      <a:pt x="5029" y="7306"/>
                      <a:pt x="4898" y="7364"/>
                    </a:cubicBezTo>
                    <a:cubicBezTo>
                      <a:pt x="4767" y="7413"/>
                      <a:pt x="4619" y="7446"/>
                      <a:pt x="4471" y="7446"/>
                    </a:cubicBezTo>
                    <a:lnTo>
                      <a:pt x="1216" y="7446"/>
                    </a:lnTo>
                    <a:cubicBezTo>
                      <a:pt x="1068" y="7446"/>
                      <a:pt x="921" y="7421"/>
                      <a:pt x="789" y="7364"/>
                    </a:cubicBezTo>
                    <a:cubicBezTo>
                      <a:pt x="649" y="7306"/>
                      <a:pt x="526" y="7224"/>
                      <a:pt x="427" y="7117"/>
                    </a:cubicBezTo>
                    <a:cubicBezTo>
                      <a:pt x="214" y="6904"/>
                      <a:pt x="99" y="6624"/>
                      <a:pt x="99" y="6328"/>
                    </a:cubicBezTo>
                    <a:lnTo>
                      <a:pt x="99" y="2261"/>
                    </a:lnTo>
                    <a:cubicBezTo>
                      <a:pt x="99" y="1915"/>
                      <a:pt x="214" y="1570"/>
                      <a:pt x="427" y="1291"/>
                    </a:cubicBezTo>
                    <a:lnTo>
                      <a:pt x="592" y="1077"/>
                    </a:lnTo>
                    <a:cubicBezTo>
                      <a:pt x="699" y="929"/>
                      <a:pt x="789" y="765"/>
                      <a:pt x="847" y="592"/>
                    </a:cubicBezTo>
                    <a:cubicBezTo>
                      <a:pt x="904" y="428"/>
                      <a:pt x="929" y="264"/>
                      <a:pt x="937" y="99"/>
                    </a:cubicBezTo>
                    <a:close/>
                    <a:moveTo>
                      <a:pt x="888" y="1"/>
                    </a:moveTo>
                    <a:cubicBezTo>
                      <a:pt x="855" y="1"/>
                      <a:pt x="838" y="17"/>
                      <a:pt x="838" y="50"/>
                    </a:cubicBezTo>
                    <a:cubicBezTo>
                      <a:pt x="838" y="223"/>
                      <a:pt x="806" y="395"/>
                      <a:pt x="756" y="559"/>
                    </a:cubicBezTo>
                    <a:cubicBezTo>
                      <a:pt x="699" y="724"/>
                      <a:pt x="617" y="880"/>
                      <a:pt x="510" y="1020"/>
                    </a:cubicBezTo>
                    <a:lnTo>
                      <a:pt x="345" y="1233"/>
                    </a:lnTo>
                    <a:cubicBezTo>
                      <a:pt x="123" y="1521"/>
                      <a:pt x="0" y="1891"/>
                      <a:pt x="0" y="2261"/>
                    </a:cubicBezTo>
                    <a:lnTo>
                      <a:pt x="0" y="6328"/>
                    </a:lnTo>
                    <a:cubicBezTo>
                      <a:pt x="0" y="6649"/>
                      <a:pt x="123" y="6953"/>
                      <a:pt x="354" y="7191"/>
                    </a:cubicBezTo>
                    <a:cubicBezTo>
                      <a:pt x="469" y="7306"/>
                      <a:pt x="600" y="7388"/>
                      <a:pt x="748" y="7454"/>
                    </a:cubicBezTo>
                    <a:cubicBezTo>
                      <a:pt x="896" y="7512"/>
                      <a:pt x="1052" y="7545"/>
                      <a:pt x="1216" y="7545"/>
                    </a:cubicBezTo>
                    <a:lnTo>
                      <a:pt x="4462" y="7545"/>
                    </a:lnTo>
                    <a:cubicBezTo>
                      <a:pt x="4627" y="7545"/>
                      <a:pt x="4791" y="7512"/>
                      <a:pt x="4931" y="7454"/>
                    </a:cubicBezTo>
                    <a:cubicBezTo>
                      <a:pt x="5079" y="7388"/>
                      <a:pt x="5210" y="7298"/>
                      <a:pt x="5325" y="7191"/>
                    </a:cubicBezTo>
                    <a:cubicBezTo>
                      <a:pt x="5465" y="7043"/>
                      <a:pt x="5572" y="6879"/>
                      <a:pt x="5629" y="6682"/>
                    </a:cubicBezTo>
                    <a:cubicBezTo>
                      <a:pt x="5662" y="6575"/>
                      <a:pt x="5679" y="6452"/>
                      <a:pt x="5679" y="6328"/>
                    </a:cubicBezTo>
                    <a:lnTo>
                      <a:pt x="5679" y="2261"/>
                    </a:lnTo>
                    <a:cubicBezTo>
                      <a:pt x="5679" y="1891"/>
                      <a:pt x="5555" y="1529"/>
                      <a:pt x="5334" y="1233"/>
                    </a:cubicBezTo>
                    <a:lnTo>
                      <a:pt x="5169" y="1011"/>
                    </a:lnTo>
                    <a:cubicBezTo>
                      <a:pt x="5062" y="880"/>
                      <a:pt x="4980" y="724"/>
                      <a:pt x="4931" y="559"/>
                    </a:cubicBezTo>
                    <a:cubicBezTo>
                      <a:pt x="4873" y="395"/>
                      <a:pt x="4840" y="223"/>
                      <a:pt x="4840" y="50"/>
                    </a:cubicBezTo>
                    <a:cubicBezTo>
                      <a:pt x="4840" y="17"/>
                      <a:pt x="4824" y="1"/>
                      <a:pt x="4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1024550" y="4022575"/>
                <a:ext cx="2500" cy="34750"/>
              </a:xfrm>
              <a:custGeom>
                <a:rect b="b" l="l" r="r" t="t"/>
                <a:pathLst>
                  <a:path extrusionOk="0" h="1390" w="100">
                    <a:moveTo>
                      <a:pt x="50" y="0"/>
                    </a:moveTo>
                    <a:cubicBezTo>
                      <a:pt x="25" y="0"/>
                      <a:pt x="1" y="25"/>
                      <a:pt x="1" y="50"/>
                    </a:cubicBezTo>
                    <a:lnTo>
                      <a:pt x="1" y="1340"/>
                    </a:lnTo>
                    <a:cubicBezTo>
                      <a:pt x="1" y="1356"/>
                      <a:pt x="9" y="1364"/>
                      <a:pt x="17" y="1373"/>
                    </a:cubicBezTo>
                    <a:cubicBezTo>
                      <a:pt x="25" y="1389"/>
                      <a:pt x="42" y="1389"/>
                      <a:pt x="50" y="1389"/>
                    </a:cubicBezTo>
                    <a:cubicBezTo>
                      <a:pt x="83" y="1389"/>
                      <a:pt x="99" y="1373"/>
                      <a:pt x="99" y="1340"/>
                    </a:cubicBezTo>
                    <a:lnTo>
                      <a:pt x="99" y="50"/>
                    </a:lnTo>
                    <a:cubicBezTo>
                      <a:pt x="99" y="25"/>
                      <a:pt x="83" y="0"/>
                      <a:pt x="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1057025" y="4022575"/>
                <a:ext cx="2475" cy="34750"/>
              </a:xfrm>
              <a:custGeom>
                <a:rect b="b" l="l" r="r" t="t"/>
                <a:pathLst>
                  <a:path extrusionOk="0" h="1390" w="99">
                    <a:moveTo>
                      <a:pt x="50" y="0"/>
                    </a:moveTo>
                    <a:cubicBezTo>
                      <a:pt x="25" y="0"/>
                      <a:pt x="0" y="25"/>
                      <a:pt x="0" y="50"/>
                    </a:cubicBezTo>
                    <a:lnTo>
                      <a:pt x="0" y="1340"/>
                    </a:lnTo>
                    <a:cubicBezTo>
                      <a:pt x="0" y="1356"/>
                      <a:pt x="8" y="1364"/>
                      <a:pt x="17" y="1373"/>
                    </a:cubicBezTo>
                    <a:cubicBezTo>
                      <a:pt x="25" y="1389"/>
                      <a:pt x="41" y="1389"/>
                      <a:pt x="50" y="1389"/>
                    </a:cubicBezTo>
                    <a:cubicBezTo>
                      <a:pt x="74" y="1389"/>
                      <a:pt x="99" y="1373"/>
                      <a:pt x="99" y="1340"/>
                    </a:cubicBezTo>
                    <a:lnTo>
                      <a:pt x="99" y="50"/>
                    </a:lnTo>
                    <a:cubicBezTo>
                      <a:pt x="99" y="25"/>
                      <a:pt x="82" y="0"/>
                      <a:pt x="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1089275" y="4022575"/>
                <a:ext cx="2500" cy="34750"/>
              </a:xfrm>
              <a:custGeom>
                <a:rect b="b" l="l" r="r" t="t"/>
                <a:pathLst>
                  <a:path extrusionOk="0" h="1390" w="100">
                    <a:moveTo>
                      <a:pt x="50" y="0"/>
                    </a:moveTo>
                    <a:cubicBezTo>
                      <a:pt x="25" y="0"/>
                      <a:pt x="0" y="25"/>
                      <a:pt x="0" y="50"/>
                    </a:cubicBezTo>
                    <a:lnTo>
                      <a:pt x="0" y="1340"/>
                    </a:lnTo>
                    <a:cubicBezTo>
                      <a:pt x="0" y="1356"/>
                      <a:pt x="9" y="1364"/>
                      <a:pt x="17" y="1373"/>
                    </a:cubicBezTo>
                    <a:cubicBezTo>
                      <a:pt x="25" y="1389"/>
                      <a:pt x="33" y="1389"/>
                      <a:pt x="50" y="1389"/>
                    </a:cubicBezTo>
                    <a:cubicBezTo>
                      <a:pt x="74" y="1389"/>
                      <a:pt x="99" y="1373"/>
                      <a:pt x="99" y="1340"/>
                    </a:cubicBezTo>
                    <a:lnTo>
                      <a:pt x="99" y="50"/>
                    </a:lnTo>
                    <a:cubicBezTo>
                      <a:pt x="99" y="25"/>
                      <a:pt x="74" y="0"/>
                      <a:pt x="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1007300" y="4054825"/>
                <a:ext cx="101725" cy="12550"/>
              </a:xfrm>
              <a:custGeom>
                <a:rect b="b" l="l" r="r" t="t"/>
                <a:pathLst>
                  <a:path extrusionOk="0" h="502" w="4069">
                    <a:moveTo>
                      <a:pt x="3970" y="99"/>
                    </a:moveTo>
                    <a:lnTo>
                      <a:pt x="3970" y="403"/>
                    </a:lnTo>
                    <a:lnTo>
                      <a:pt x="99" y="403"/>
                    </a:lnTo>
                    <a:lnTo>
                      <a:pt x="99" y="99"/>
                    </a:lnTo>
                    <a:close/>
                    <a:moveTo>
                      <a:pt x="50" y="0"/>
                    </a:moveTo>
                    <a:cubicBezTo>
                      <a:pt x="33" y="0"/>
                      <a:pt x="25" y="9"/>
                      <a:pt x="17" y="17"/>
                    </a:cubicBezTo>
                    <a:cubicBezTo>
                      <a:pt x="1" y="25"/>
                      <a:pt x="1" y="42"/>
                      <a:pt x="1" y="50"/>
                    </a:cubicBezTo>
                    <a:lnTo>
                      <a:pt x="1" y="452"/>
                    </a:lnTo>
                    <a:cubicBezTo>
                      <a:pt x="1" y="469"/>
                      <a:pt x="1" y="485"/>
                      <a:pt x="17" y="494"/>
                    </a:cubicBezTo>
                    <a:cubicBezTo>
                      <a:pt x="25" y="502"/>
                      <a:pt x="33" y="502"/>
                      <a:pt x="50" y="502"/>
                    </a:cubicBezTo>
                    <a:lnTo>
                      <a:pt x="4019" y="502"/>
                    </a:lnTo>
                    <a:cubicBezTo>
                      <a:pt x="4044" y="502"/>
                      <a:pt x="4068" y="485"/>
                      <a:pt x="4068" y="452"/>
                    </a:cubicBezTo>
                    <a:lnTo>
                      <a:pt x="4068" y="50"/>
                    </a:lnTo>
                    <a:cubicBezTo>
                      <a:pt x="4068" y="25"/>
                      <a:pt x="4044" y="0"/>
                      <a:pt x="4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995375" y="4109250"/>
                <a:ext cx="22625" cy="40300"/>
              </a:xfrm>
              <a:custGeom>
                <a:rect b="b" l="l" r="r" t="t"/>
                <a:pathLst>
                  <a:path extrusionOk="0" h="1612" w="905">
                    <a:moveTo>
                      <a:pt x="851" y="1"/>
                    </a:moveTo>
                    <a:cubicBezTo>
                      <a:pt x="841" y="1"/>
                      <a:pt x="831" y="4"/>
                      <a:pt x="823" y="9"/>
                    </a:cubicBezTo>
                    <a:cubicBezTo>
                      <a:pt x="305" y="330"/>
                      <a:pt x="1" y="954"/>
                      <a:pt x="58" y="1563"/>
                    </a:cubicBezTo>
                    <a:cubicBezTo>
                      <a:pt x="58" y="1579"/>
                      <a:pt x="58" y="1587"/>
                      <a:pt x="67" y="1595"/>
                    </a:cubicBezTo>
                    <a:cubicBezTo>
                      <a:pt x="83" y="1604"/>
                      <a:pt x="91" y="1612"/>
                      <a:pt x="108" y="1612"/>
                    </a:cubicBezTo>
                    <a:cubicBezTo>
                      <a:pt x="132" y="1604"/>
                      <a:pt x="157" y="1579"/>
                      <a:pt x="157" y="1554"/>
                    </a:cubicBezTo>
                    <a:cubicBezTo>
                      <a:pt x="99" y="979"/>
                      <a:pt x="387" y="396"/>
                      <a:pt x="880" y="92"/>
                    </a:cubicBezTo>
                    <a:cubicBezTo>
                      <a:pt x="905" y="75"/>
                      <a:pt x="905" y="50"/>
                      <a:pt x="897" y="26"/>
                    </a:cubicBezTo>
                    <a:cubicBezTo>
                      <a:pt x="886" y="10"/>
                      <a:pt x="869"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998250" y="4188775"/>
                <a:ext cx="2500" cy="50775"/>
              </a:xfrm>
              <a:custGeom>
                <a:rect b="b" l="l" r="r" t="t"/>
                <a:pathLst>
                  <a:path extrusionOk="0" h="2031" w="100">
                    <a:moveTo>
                      <a:pt x="50" y="0"/>
                    </a:moveTo>
                    <a:cubicBezTo>
                      <a:pt x="17" y="0"/>
                      <a:pt x="1" y="17"/>
                      <a:pt x="1" y="50"/>
                    </a:cubicBezTo>
                    <a:lnTo>
                      <a:pt x="1" y="1981"/>
                    </a:lnTo>
                    <a:cubicBezTo>
                      <a:pt x="1" y="1997"/>
                      <a:pt x="1" y="2006"/>
                      <a:pt x="17" y="2014"/>
                    </a:cubicBezTo>
                    <a:cubicBezTo>
                      <a:pt x="26" y="2022"/>
                      <a:pt x="34" y="2030"/>
                      <a:pt x="50" y="2030"/>
                    </a:cubicBezTo>
                    <a:cubicBezTo>
                      <a:pt x="75" y="2030"/>
                      <a:pt x="100" y="2006"/>
                      <a:pt x="100" y="1981"/>
                    </a:cubicBezTo>
                    <a:lnTo>
                      <a:pt x="100" y="50"/>
                    </a:lnTo>
                    <a:cubicBezTo>
                      <a:pt x="100" y="17"/>
                      <a:pt x="75" y="0"/>
                      <a:pt x="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1113300" y="4202550"/>
                <a:ext cx="2500" cy="44600"/>
              </a:xfrm>
              <a:custGeom>
                <a:rect b="b" l="l" r="r" t="t"/>
                <a:pathLst>
                  <a:path extrusionOk="0" h="1784" w="100">
                    <a:moveTo>
                      <a:pt x="50" y="0"/>
                    </a:moveTo>
                    <a:cubicBezTo>
                      <a:pt x="26" y="0"/>
                      <a:pt x="1" y="25"/>
                      <a:pt x="1" y="49"/>
                    </a:cubicBezTo>
                    <a:lnTo>
                      <a:pt x="1" y="1734"/>
                    </a:lnTo>
                    <a:cubicBezTo>
                      <a:pt x="1" y="1742"/>
                      <a:pt x="9" y="1759"/>
                      <a:pt x="17" y="1767"/>
                    </a:cubicBezTo>
                    <a:cubicBezTo>
                      <a:pt x="26" y="1775"/>
                      <a:pt x="34" y="1783"/>
                      <a:pt x="50" y="1783"/>
                    </a:cubicBezTo>
                    <a:cubicBezTo>
                      <a:pt x="75" y="1783"/>
                      <a:pt x="100" y="1759"/>
                      <a:pt x="100" y="1734"/>
                    </a:cubicBezTo>
                    <a:lnTo>
                      <a:pt x="100" y="49"/>
                    </a:lnTo>
                    <a:cubicBezTo>
                      <a:pt x="100" y="25"/>
                      <a:pt x="75" y="0"/>
                      <a:pt x="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8" name="Google Shape;278;p16"/>
          <p:cNvSpPr/>
          <p:nvPr/>
        </p:nvSpPr>
        <p:spPr>
          <a:xfrm>
            <a:off x="3200724" y="1512360"/>
            <a:ext cx="216600" cy="216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3353124" y="1664760"/>
            <a:ext cx="216600" cy="216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3505524" y="1817160"/>
            <a:ext cx="216600" cy="216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3041791" y="1651359"/>
            <a:ext cx="244816" cy="243402"/>
          </a:xfrm>
          <a:custGeom>
            <a:rect b="b" l="l" r="r" t="t"/>
            <a:pathLst>
              <a:path extrusionOk="0" h="2051" w="2063">
                <a:moveTo>
                  <a:pt x="1049" y="250"/>
                </a:moveTo>
                <a:cubicBezTo>
                  <a:pt x="1529" y="250"/>
                  <a:pt x="2022" y="597"/>
                  <a:pt x="1816" y="1185"/>
                </a:cubicBezTo>
                <a:cubicBezTo>
                  <a:pt x="1792" y="1259"/>
                  <a:pt x="1750" y="1325"/>
                  <a:pt x="1701" y="1391"/>
                </a:cubicBezTo>
                <a:cubicBezTo>
                  <a:pt x="1676" y="1432"/>
                  <a:pt x="1668" y="1432"/>
                  <a:pt x="1644" y="1473"/>
                </a:cubicBezTo>
                <a:cubicBezTo>
                  <a:pt x="1611" y="1506"/>
                  <a:pt x="1578" y="1539"/>
                  <a:pt x="1545" y="1572"/>
                </a:cubicBezTo>
                <a:lnTo>
                  <a:pt x="1504" y="1604"/>
                </a:lnTo>
                <a:cubicBezTo>
                  <a:pt x="1493" y="1615"/>
                  <a:pt x="1490" y="1618"/>
                  <a:pt x="1490" y="1618"/>
                </a:cubicBezTo>
                <a:cubicBezTo>
                  <a:pt x="1487" y="1621"/>
                  <a:pt x="1483" y="1625"/>
                  <a:pt x="1479" y="1629"/>
                </a:cubicBezTo>
                <a:cubicBezTo>
                  <a:pt x="1438" y="1654"/>
                  <a:pt x="1405" y="1678"/>
                  <a:pt x="1364" y="1695"/>
                </a:cubicBezTo>
                <a:cubicBezTo>
                  <a:pt x="1348" y="1703"/>
                  <a:pt x="1340" y="1703"/>
                  <a:pt x="1331" y="1711"/>
                </a:cubicBezTo>
                <a:lnTo>
                  <a:pt x="1323" y="1711"/>
                </a:lnTo>
                <a:cubicBezTo>
                  <a:pt x="1307" y="1719"/>
                  <a:pt x="1290" y="1728"/>
                  <a:pt x="1274" y="1736"/>
                </a:cubicBezTo>
                <a:cubicBezTo>
                  <a:pt x="1233" y="1744"/>
                  <a:pt x="1183" y="1761"/>
                  <a:pt x="1142" y="1761"/>
                </a:cubicBezTo>
                <a:lnTo>
                  <a:pt x="1134" y="1761"/>
                </a:lnTo>
                <a:cubicBezTo>
                  <a:pt x="1118" y="1761"/>
                  <a:pt x="1109" y="1761"/>
                  <a:pt x="1101" y="1769"/>
                </a:cubicBezTo>
                <a:lnTo>
                  <a:pt x="1044" y="1769"/>
                </a:lnTo>
                <a:cubicBezTo>
                  <a:pt x="1027" y="1769"/>
                  <a:pt x="1003" y="1761"/>
                  <a:pt x="978" y="1761"/>
                </a:cubicBezTo>
                <a:cubicBezTo>
                  <a:pt x="962" y="1761"/>
                  <a:pt x="953" y="1752"/>
                  <a:pt x="937" y="1752"/>
                </a:cubicBezTo>
                <a:cubicBezTo>
                  <a:pt x="846" y="1736"/>
                  <a:pt x="797" y="1711"/>
                  <a:pt x="723" y="1670"/>
                </a:cubicBezTo>
                <a:cubicBezTo>
                  <a:pt x="682" y="1654"/>
                  <a:pt x="649" y="1629"/>
                  <a:pt x="616" y="1604"/>
                </a:cubicBezTo>
                <a:cubicBezTo>
                  <a:pt x="611" y="1599"/>
                  <a:pt x="608" y="1597"/>
                  <a:pt x="607" y="1597"/>
                </a:cubicBezTo>
                <a:lnTo>
                  <a:pt x="607" y="1597"/>
                </a:lnTo>
                <a:cubicBezTo>
                  <a:pt x="607" y="1597"/>
                  <a:pt x="607" y="1598"/>
                  <a:pt x="607" y="1598"/>
                </a:cubicBezTo>
                <a:lnTo>
                  <a:pt x="607" y="1598"/>
                </a:lnTo>
                <a:lnTo>
                  <a:pt x="592" y="1588"/>
                </a:lnTo>
                <a:cubicBezTo>
                  <a:pt x="575" y="1572"/>
                  <a:pt x="559" y="1555"/>
                  <a:pt x="542" y="1539"/>
                </a:cubicBezTo>
                <a:cubicBezTo>
                  <a:pt x="477" y="1473"/>
                  <a:pt x="444" y="1432"/>
                  <a:pt x="395" y="1350"/>
                </a:cubicBezTo>
                <a:cubicBezTo>
                  <a:pt x="353" y="1276"/>
                  <a:pt x="337" y="1226"/>
                  <a:pt x="312" y="1136"/>
                </a:cubicBezTo>
                <a:cubicBezTo>
                  <a:pt x="304" y="1087"/>
                  <a:pt x="296" y="1070"/>
                  <a:pt x="296" y="1037"/>
                </a:cubicBezTo>
                <a:cubicBezTo>
                  <a:pt x="288" y="988"/>
                  <a:pt x="288" y="939"/>
                  <a:pt x="296" y="898"/>
                </a:cubicBezTo>
                <a:lnTo>
                  <a:pt x="288" y="898"/>
                </a:lnTo>
                <a:cubicBezTo>
                  <a:pt x="327" y="451"/>
                  <a:pt x="685" y="250"/>
                  <a:pt x="1049" y="250"/>
                </a:cubicBezTo>
                <a:close/>
                <a:moveTo>
                  <a:pt x="1033" y="1"/>
                </a:moveTo>
                <a:cubicBezTo>
                  <a:pt x="656" y="1"/>
                  <a:pt x="278" y="220"/>
                  <a:pt x="99" y="668"/>
                </a:cubicBezTo>
                <a:cubicBezTo>
                  <a:pt x="16" y="873"/>
                  <a:pt x="0" y="1103"/>
                  <a:pt x="74" y="1309"/>
                </a:cubicBezTo>
                <a:cubicBezTo>
                  <a:pt x="140" y="1506"/>
                  <a:pt x="263" y="1687"/>
                  <a:pt x="427" y="1818"/>
                </a:cubicBezTo>
                <a:cubicBezTo>
                  <a:pt x="592" y="1950"/>
                  <a:pt x="789" y="2040"/>
                  <a:pt x="1011" y="2048"/>
                </a:cubicBezTo>
                <a:cubicBezTo>
                  <a:pt x="1032" y="2050"/>
                  <a:pt x="1053" y="2051"/>
                  <a:pt x="1074" y="2051"/>
                </a:cubicBezTo>
                <a:cubicBezTo>
                  <a:pt x="1258" y="2051"/>
                  <a:pt x="1439" y="1987"/>
                  <a:pt x="1594" y="1884"/>
                </a:cubicBezTo>
                <a:cubicBezTo>
                  <a:pt x="1685" y="1826"/>
                  <a:pt x="1767" y="1761"/>
                  <a:pt x="1841" y="1678"/>
                </a:cubicBezTo>
                <a:cubicBezTo>
                  <a:pt x="1874" y="1637"/>
                  <a:pt x="1898" y="1596"/>
                  <a:pt x="1931" y="1547"/>
                </a:cubicBezTo>
                <a:cubicBezTo>
                  <a:pt x="1964" y="1498"/>
                  <a:pt x="1972" y="1448"/>
                  <a:pt x="1997" y="1399"/>
                </a:cubicBezTo>
                <a:cubicBezTo>
                  <a:pt x="2063" y="1210"/>
                  <a:pt x="2063" y="988"/>
                  <a:pt x="2013" y="799"/>
                </a:cubicBezTo>
                <a:cubicBezTo>
                  <a:pt x="1871" y="271"/>
                  <a:pt x="1452" y="1"/>
                  <a:pt x="10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3041791" y="1952584"/>
            <a:ext cx="244816" cy="243402"/>
          </a:xfrm>
          <a:custGeom>
            <a:rect b="b" l="l" r="r" t="t"/>
            <a:pathLst>
              <a:path extrusionOk="0" h="2051" w="2063">
                <a:moveTo>
                  <a:pt x="1049" y="250"/>
                </a:moveTo>
                <a:cubicBezTo>
                  <a:pt x="1529" y="250"/>
                  <a:pt x="2022" y="597"/>
                  <a:pt x="1816" y="1185"/>
                </a:cubicBezTo>
                <a:cubicBezTo>
                  <a:pt x="1792" y="1259"/>
                  <a:pt x="1750" y="1325"/>
                  <a:pt x="1701" y="1391"/>
                </a:cubicBezTo>
                <a:cubicBezTo>
                  <a:pt x="1676" y="1432"/>
                  <a:pt x="1668" y="1432"/>
                  <a:pt x="1644" y="1473"/>
                </a:cubicBezTo>
                <a:cubicBezTo>
                  <a:pt x="1611" y="1506"/>
                  <a:pt x="1578" y="1539"/>
                  <a:pt x="1545" y="1572"/>
                </a:cubicBezTo>
                <a:lnTo>
                  <a:pt x="1504" y="1604"/>
                </a:lnTo>
                <a:cubicBezTo>
                  <a:pt x="1493" y="1615"/>
                  <a:pt x="1490" y="1618"/>
                  <a:pt x="1490" y="1618"/>
                </a:cubicBezTo>
                <a:cubicBezTo>
                  <a:pt x="1487" y="1621"/>
                  <a:pt x="1483" y="1625"/>
                  <a:pt x="1479" y="1629"/>
                </a:cubicBezTo>
                <a:cubicBezTo>
                  <a:pt x="1438" y="1654"/>
                  <a:pt x="1405" y="1678"/>
                  <a:pt x="1364" y="1695"/>
                </a:cubicBezTo>
                <a:cubicBezTo>
                  <a:pt x="1348" y="1703"/>
                  <a:pt x="1340" y="1703"/>
                  <a:pt x="1331" y="1711"/>
                </a:cubicBezTo>
                <a:lnTo>
                  <a:pt x="1323" y="1711"/>
                </a:lnTo>
                <a:cubicBezTo>
                  <a:pt x="1307" y="1719"/>
                  <a:pt x="1290" y="1728"/>
                  <a:pt x="1274" y="1736"/>
                </a:cubicBezTo>
                <a:cubicBezTo>
                  <a:pt x="1233" y="1744"/>
                  <a:pt x="1183" y="1761"/>
                  <a:pt x="1142" y="1761"/>
                </a:cubicBezTo>
                <a:lnTo>
                  <a:pt x="1134" y="1761"/>
                </a:lnTo>
                <a:cubicBezTo>
                  <a:pt x="1118" y="1761"/>
                  <a:pt x="1109" y="1761"/>
                  <a:pt x="1101" y="1769"/>
                </a:cubicBezTo>
                <a:lnTo>
                  <a:pt x="1044" y="1769"/>
                </a:lnTo>
                <a:cubicBezTo>
                  <a:pt x="1027" y="1769"/>
                  <a:pt x="1003" y="1761"/>
                  <a:pt x="978" y="1761"/>
                </a:cubicBezTo>
                <a:cubicBezTo>
                  <a:pt x="962" y="1761"/>
                  <a:pt x="953" y="1752"/>
                  <a:pt x="937" y="1752"/>
                </a:cubicBezTo>
                <a:cubicBezTo>
                  <a:pt x="846" y="1736"/>
                  <a:pt x="797" y="1711"/>
                  <a:pt x="723" y="1670"/>
                </a:cubicBezTo>
                <a:cubicBezTo>
                  <a:pt x="682" y="1654"/>
                  <a:pt x="649" y="1629"/>
                  <a:pt x="616" y="1604"/>
                </a:cubicBezTo>
                <a:cubicBezTo>
                  <a:pt x="611" y="1599"/>
                  <a:pt x="608" y="1597"/>
                  <a:pt x="607" y="1597"/>
                </a:cubicBezTo>
                <a:lnTo>
                  <a:pt x="607" y="1597"/>
                </a:lnTo>
                <a:cubicBezTo>
                  <a:pt x="607" y="1597"/>
                  <a:pt x="607" y="1598"/>
                  <a:pt x="607" y="1598"/>
                </a:cubicBezTo>
                <a:lnTo>
                  <a:pt x="607" y="1598"/>
                </a:lnTo>
                <a:lnTo>
                  <a:pt x="592" y="1588"/>
                </a:lnTo>
                <a:cubicBezTo>
                  <a:pt x="575" y="1572"/>
                  <a:pt x="559" y="1555"/>
                  <a:pt x="542" y="1539"/>
                </a:cubicBezTo>
                <a:cubicBezTo>
                  <a:pt x="477" y="1473"/>
                  <a:pt x="444" y="1432"/>
                  <a:pt x="395" y="1350"/>
                </a:cubicBezTo>
                <a:cubicBezTo>
                  <a:pt x="353" y="1276"/>
                  <a:pt x="337" y="1226"/>
                  <a:pt x="312" y="1136"/>
                </a:cubicBezTo>
                <a:cubicBezTo>
                  <a:pt x="304" y="1087"/>
                  <a:pt x="296" y="1070"/>
                  <a:pt x="296" y="1037"/>
                </a:cubicBezTo>
                <a:cubicBezTo>
                  <a:pt x="288" y="988"/>
                  <a:pt x="288" y="939"/>
                  <a:pt x="296" y="898"/>
                </a:cubicBezTo>
                <a:lnTo>
                  <a:pt x="288" y="898"/>
                </a:lnTo>
                <a:cubicBezTo>
                  <a:pt x="327" y="451"/>
                  <a:pt x="685" y="250"/>
                  <a:pt x="1049" y="250"/>
                </a:cubicBezTo>
                <a:close/>
                <a:moveTo>
                  <a:pt x="1033" y="1"/>
                </a:moveTo>
                <a:cubicBezTo>
                  <a:pt x="656" y="1"/>
                  <a:pt x="278" y="220"/>
                  <a:pt x="99" y="668"/>
                </a:cubicBezTo>
                <a:cubicBezTo>
                  <a:pt x="16" y="873"/>
                  <a:pt x="0" y="1103"/>
                  <a:pt x="74" y="1309"/>
                </a:cubicBezTo>
                <a:cubicBezTo>
                  <a:pt x="140" y="1506"/>
                  <a:pt x="263" y="1687"/>
                  <a:pt x="427" y="1818"/>
                </a:cubicBezTo>
                <a:cubicBezTo>
                  <a:pt x="592" y="1950"/>
                  <a:pt x="789" y="2040"/>
                  <a:pt x="1011" y="2048"/>
                </a:cubicBezTo>
                <a:cubicBezTo>
                  <a:pt x="1032" y="2050"/>
                  <a:pt x="1053" y="2051"/>
                  <a:pt x="1074" y="2051"/>
                </a:cubicBezTo>
                <a:cubicBezTo>
                  <a:pt x="1258" y="2051"/>
                  <a:pt x="1439" y="1987"/>
                  <a:pt x="1594" y="1884"/>
                </a:cubicBezTo>
                <a:cubicBezTo>
                  <a:pt x="1685" y="1826"/>
                  <a:pt x="1767" y="1761"/>
                  <a:pt x="1841" y="1678"/>
                </a:cubicBezTo>
                <a:cubicBezTo>
                  <a:pt x="1874" y="1637"/>
                  <a:pt x="1898" y="1596"/>
                  <a:pt x="1931" y="1547"/>
                </a:cubicBezTo>
                <a:cubicBezTo>
                  <a:pt x="1964" y="1498"/>
                  <a:pt x="1972" y="1448"/>
                  <a:pt x="1997" y="1399"/>
                </a:cubicBezTo>
                <a:cubicBezTo>
                  <a:pt x="2063" y="1210"/>
                  <a:pt x="2063" y="988"/>
                  <a:pt x="2013" y="799"/>
                </a:cubicBezTo>
                <a:cubicBezTo>
                  <a:pt x="1871" y="271"/>
                  <a:pt x="1452" y="1"/>
                  <a:pt x="10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3041791" y="2253809"/>
            <a:ext cx="244816" cy="243402"/>
          </a:xfrm>
          <a:custGeom>
            <a:rect b="b" l="l" r="r" t="t"/>
            <a:pathLst>
              <a:path extrusionOk="0" h="2051" w="2063">
                <a:moveTo>
                  <a:pt x="1049" y="250"/>
                </a:moveTo>
                <a:cubicBezTo>
                  <a:pt x="1529" y="250"/>
                  <a:pt x="2022" y="597"/>
                  <a:pt x="1816" y="1185"/>
                </a:cubicBezTo>
                <a:cubicBezTo>
                  <a:pt x="1792" y="1259"/>
                  <a:pt x="1750" y="1325"/>
                  <a:pt x="1701" y="1391"/>
                </a:cubicBezTo>
                <a:cubicBezTo>
                  <a:pt x="1676" y="1432"/>
                  <a:pt x="1668" y="1432"/>
                  <a:pt x="1644" y="1473"/>
                </a:cubicBezTo>
                <a:cubicBezTo>
                  <a:pt x="1611" y="1506"/>
                  <a:pt x="1578" y="1539"/>
                  <a:pt x="1545" y="1572"/>
                </a:cubicBezTo>
                <a:lnTo>
                  <a:pt x="1504" y="1604"/>
                </a:lnTo>
                <a:cubicBezTo>
                  <a:pt x="1493" y="1615"/>
                  <a:pt x="1490" y="1618"/>
                  <a:pt x="1490" y="1618"/>
                </a:cubicBezTo>
                <a:cubicBezTo>
                  <a:pt x="1487" y="1621"/>
                  <a:pt x="1483" y="1625"/>
                  <a:pt x="1479" y="1629"/>
                </a:cubicBezTo>
                <a:cubicBezTo>
                  <a:pt x="1438" y="1654"/>
                  <a:pt x="1405" y="1678"/>
                  <a:pt x="1364" y="1695"/>
                </a:cubicBezTo>
                <a:cubicBezTo>
                  <a:pt x="1348" y="1703"/>
                  <a:pt x="1340" y="1703"/>
                  <a:pt x="1331" y="1711"/>
                </a:cubicBezTo>
                <a:lnTo>
                  <a:pt x="1323" y="1711"/>
                </a:lnTo>
                <a:cubicBezTo>
                  <a:pt x="1307" y="1719"/>
                  <a:pt x="1290" y="1728"/>
                  <a:pt x="1274" y="1736"/>
                </a:cubicBezTo>
                <a:cubicBezTo>
                  <a:pt x="1233" y="1744"/>
                  <a:pt x="1183" y="1761"/>
                  <a:pt x="1142" y="1761"/>
                </a:cubicBezTo>
                <a:lnTo>
                  <a:pt x="1134" y="1761"/>
                </a:lnTo>
                <a:cubicBezTo>
                  <a:pt x="1118" y="1761"/>
                  <a:pt x="1109" y="1761"/>
                  <a:pt x="1101" y="1769"/>
                </a:cubicBezTo>
                <a:lnTo>
                  <a:pt x="1044" y="1769"/>
                </a:lnTo>
                <a:cubicBezTo>
                  <a:pt x="1027" y="1769"/>
                  <a:pt x="1003" y="1761"/>
                  <a:pt x="978" y="1761"/>
                </a:cubicBezTo>
                <a:cubicBezTo>
                  <a:pt x="962" y="1761"/>
                  <a:pt x="953" y="1752"/>
                  <a:pt x="937" y="1752"/>
                </a:cubicBezTo>
                <a:cubicBezTo>
                  <a:pt x="846" y="1736"/>
                  <a:pt x="797" y="1711"/>
                  <a:pt x="723" y="1670"/>
                </a:cubicBezTo>
                <a:cubicBezTo>
                  <a:pt x="682" y="1654"/>
                  <a:pt x="649" y="1629"/>
                  <a:pt x="616" y="1604"/>
                </a:cubicBezTo>
                <a:cubicBezTo>
                  <a:pt x="611" y="1599"/>
                  <a:pt x="608" y="1597"/>
                  <a:pt x="607" y="1597"/>
                </a:cubicBezTo>
                <a:lnTo>
                  <a:pt x="607" y="1597"/>
                </a:lnTo>
                <a:cubicBezTo>
                  <a:pt x="607" y="1597"/>
                  <a:pt x="607" y="1598"/>
                  <a:pt x="607" y="1598"/>
                </a:cubicBezTo>
                <a:lnTo>
                  <a:pt x="607" y="1598"/>
                </a:lnTo>
                <a:lnTo>
                  <a:pt x="592" y="1588"/>
                </a:lnTo>
                <a:cubicBezTo>
                  <a:pt x="575" y="1572"/>
                  <a:pt x="559" y="1555"/>
                  <a:pt x="542" y="1539"/>
                </a:cubicBezTo>
                <a:cubicBezTo>
                  <a:pt x="477" y="1473"/>
                  <a:pt x="444" y="1432"/>
                  <a:pt x="395" y="1350"/>
                </a:cubicBezTo>
                <a:cubicBezTo>
                  <a:pt x="353" y="1276"/>
                  <a:pt x="337" y="1226"/>
                  <a:pt x="312" y="1136"/>
                </a:cubicBezTo>
                <a:cubicBezTo>
                  <a:pt x="304" y="1087"/>
                  <a:pt x="296" y="1070"/>
                  <a:pt x="296" y="1037"/>
                </a:cubicBezTo>
                <a:cubicBezTo>
                  <a:pt x="288" y="988"/>
                  <a:pt x="288" y="939"/>
                  <a:pt x="296" y="898"/>
                </a:cubicBezTo>
                <a:lnTo>
                  <a:pt x="288" y="898"/>
                </a:lnTo>
                <a:cubicBezTo>
                  <a:pt x="327" y="451"/>
                  <a:pt x="685" y="250"/>
                  <a:pt x="1049" y="250"/>
                </a:cubicBezTo>
                <a:close/>
                <a:moveTo>
                  <a:pt x="1033" y="1"/>
                </a:moveTo>
                <a:cubicBezTo>
                  <a:pt x="656" y="1"/>
                  <a:pt x="278" y="220"/>
                  <a:pt x="99" y="668"/>
                </a:cubicBezTo>
                <a:cubicBezTo>
                  <a:pt x="16" y="873"/>
                  <a:pt x="0" y="1103"/>
                  <a:pt x="74" y="1309"/>
                </a:cubicBezTo>
                <a:cubicBezTo>
                  <a:pt x="140" y="1506"/>
                  <a:pt x="263" y="1687"/>
                  <a:pt x="427" y="1818"/>
                </a:cubicBezTo>
                <a:cubicBezTo>
                  <a:pt x="592" y="1950"/>
                  <a:pt x="789" y="2040"/>
                  <a:pt x="1011" y="2048"/>
                </a:cubicBezTo>
                <a:cubicBezTo>
                  <a:pt x="1032" y="2050"/>
                  <a:pt x="1053" y="2051"/>
                  <a:pt x="1074" y="2051"/>
                </a:cubicBezTo>
                <a:cubicBezTo>
                  <a:pt x="1258" y="2051"/>
                  <a:pt x="1439" y="1987"/>
                  <a:pt x="1594" y="1884"/>
                </a:cubicBezTo>
                <a:cubicBezTo>
                  <a:pt x="1685" y="1826"/>
                  <a:pt x="1767" y="1761"/>
                  <a:pt x="1841" y="1678"/>
                </a:cubicBezTo>
                <a:cubicBezTo>
                  <a:pt x="1874" y="1637"/>
                  <a:pt x="1898" y="1596"/>
                  <a:pt x="1931" y="1547"/>
                </a:cubicBezTo>
                <a:cubicBezTo>
                  <a:pt x="1964" y="1498"/>
                  <a:pt x="1972" y="1448"/>
                  <a:pt x="1997" y="1399"/>
                </a:cubicBezTo>
                <a:cubicBezTo>
                  <a:pt x="2063" y="1210"/>
                  <a:pt x="2063" y="988"/>
                  <a:pt x="2013" y="799"/>
                </a:cubicBezTo>
                <a:cubicBezTo>
                  <a:pt x="1871" y="271"/>
                  <a:pt x="1452" y="1"/>
                  <a:pt x="10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3041791" y="2555034"/>
            <a:ext cx="244816" cy="243402"/>
          </a:xfrm>
          <a:custGeom>
            <a:rect b="b" l="l" r="r" t="t"/>
            <a:pathLst>
              <a:path extrusionOk="0" h="2051" w="2063">
                <a:moveTo>
                  <a:pt x="1049" y="250"/>
                </a:moveTo>
                <a:cubicBezTo>
                  <a:pt x="1529" y="250"/>
                  <a:pt x="2022" y="597"/>
                  <a:pt x="1816" y="1185"/>
                </a:cubicBezTo>
                <a:cubicBezTo>
                  <a:pt x="1792" y="1259"/>
                  <a:pt x="1750" y="1325"/>
                  <a:pt x="1701" y="1391"/>
                </a:cubicBezTo>
                <a:cubicBezTo>
                  <a:pt x="1676" y="1432"/>
                  <a:pt x="1668" y="1432"/>
                  <a:pt x="1644" y="1473"/>
                </a:cubicBezTo>
                <a:cubicBezTo>
                  <a:pt x="1611" y="1506"/>
                  <a:pt x="1578" y="1539"/>
                  <a:pt x="1545" y="1572"/>
                </a:cubicBezTo>
                <a:lnTo>
                  <a:pt x="1504" y="1604"/>
                </a:lnTo>
                <a:cubicBezTo>
                  <a:pt x="1493" y="1615"/>
                  <a:pt x="1490" y="1618"/>
                  <a:pt x="1490" y="1618"/>
                </a:cubicBezTo>
                <a:cubicBezTo>
                  <a:pt x="1487" y="1621"/>
                  <a:pt x="1483" y="1625"/>
                  <a:pt x="1479" y="1629"/>
                </a:cubicBezTo>
                <a:cubicBezTo>
                  <a:pt x="1438" y="1654"/>
                  <a:pt x="1405" y="1678"/>
                  <a:pt x="1364" y="1695"/>
                </a:cubicBezTo>
                <a:cubicBezTo>
                  <a:pt x="1348" y="1703"/>
                  <a:pt x="1340" y="1703"/>
                  <a:pt x="1331" y="1711"/>
                </a:cubicBezTo>
                <a:lnTo>
                  <a:pt x="1323" y="1711"/>
                </a:lnTo>
                <a:cubicBezTo>
                  <a:pt x="1307" y="1719"/>
                  <a:pt x="1290" y="1728"/>
                  <a:pt x="1274" y="1736"/>
                </a:cubicBezTo>
                <a:cubicBezTo>
                  <a:pt x="1233" y="1744"/>
                  <a:pt x="1183" y="1761"/>
                  <a:pt x="1142" y="1761"/>
                </a:cubicBezTo>
                <a:lnTo>
                  <a:pt x="1134" y="1761"/>
                </a:lnTo>
                <a:cubicBezTo>
                  <a:pt x="1118" y="1761"/>
                  <a:pt x="1109" y="1761"/>
                  <a:pt x="1101" y="1769"/>
                </a:cubicBezTo>
                <a:lnTo>
                  <a:pt x="1044" y="1769"/>
                </a:lnTo>
                <a:cubicBezTo>
                  <a:pt x="1027" y="1769"/>
                  <a:pt x="1003" y="1761"/>
                  <a:pt x="978" y="1761"/>
                </a:cubicBezTo>
                <a:cubicBezTo>
                  <a:pt x="962" y="1761"/>
                  <a:pt x="953" y="1752"/>
                  <a:pt x="937" y="1752"/>
                </a:cubicBezTo>
                <a:cubicBezTo>
                  <a:pt x="846" y="1736"/>
                  <a:pt x="797" y="1711"/>
                  <a:pt x="723" y="1670"/>
                </a:cubicBezTo>
                <a:cubicBezTo>
                  <a:pt x="682" y="1654"/>
                  <a:pt x="649" y="1629"/>
                  <a:pt x="616" y="1604"/>
                </a:cubicBezTo>
                <a:cubicBezTo>
                  <a:pt x="611" y="1599"/>
                  <a:pt x="608" y="1597"/>
                  <a:pt x="607" y="1597"/>
                </a:cubicBezTo>
                <a:lnTo>
                  <a:pt x="607" y="1597"/>
                </a:lnTo>
                <a:cubicBezTo>
                  <a:pt x="607" y="1597"/>
                  <a:pt x="607" y="1598"/>
                  <a:pt x="607" y="1598"/>
                </a:cubicBezTo>
                <a:lnTo>
                  <a:pt x="607" y="1598"/>
                </a:lnTo>
                <a:lnTo>
                  <a:pt x="592" y="1588"/>
                </a:lnTo>
                <a:cubicBezTo>
                  <a:pt x="575" y="1572"/>
                  <a:pt x="559" y="1555"/>
                  <a:pt x="542" y="1539"/>
                </a:cubicBezTo>
                <a:cubicBezTo>
                  <a:pt x="477" y="1473"/>
                  <a:pt x="444" y="1432"/>
                  <a:pt x="395" y="1350"/>
                </a:cubicBezTo>
                <a:cubicBezTo>
                  <a:pt x="353" y="1276"/>
                  <a:pt x="337" y="1226"/>
                  <a:pt x="312" y="1136"/>
                </a:cubicBezTo>
                <a:cubicBezTo>
                  <a:pt x="304" y="1087"/>
                  <a:pt x="296" y="1070"/>
                  <a:pt x="296" y="1037"/>
                </a:cubicBezTo>
                <a:cubicBezTo>
                  <a:pt x="288" y="988"/>
                  <a:pt x="288" y="939"/>
                  <a:pt x="296" y="898"/>
                </a:cubicBezTo>
                <a:lnTo>
                  <a:pt x="288" y="898"/>
                </a:lnTo>
                <a:cubicBezTo>
                  <a:pt x="327" y="451"/>
                  <a:pt x="685" y="250"/>
                  <a:pt x="1049" y="250"/>
                </a:cubicBezTo>
                <a:close/>
                <a:moveTo>
                  <a:pt x="1033" y="1"/>
                </a:moveTo>
                <a:cubicBezTo>
                  <a:pt x="656" y="1"/>
                  <a:pt x="278" y="220"/>
                  <a:pt x="99" y="668"/>
                </a:cubicBezTo>
                <a:cubicBezTo>
                  <a:pt x="16" y="873"/>
                  <a:pt x="0" y="1103"/>
                  <a:pt x="74" y="1309"/>
                </a:cubicBezTo>
                <a:cubicBezTo>
                  <a:pt x="140" y="1506"/>
                  <a:pt x="263" y="1687"/>
                  <a:pt x="427" y="1818"/>
                </a:cubicBezTo>
                <a:cubicBezTo>
                  <a:pt x="592" y="1950"/>
                  <a:pt x="789" y="2040"/>
                  <a:pt x="1011" y="2048"/>
                </a:cubicBezTo>
                <a:cubicBezTo>
                  <a:pt x="1032" y="2050"/>
                  <a:pt x="1053" y="2051"/>
                  <a:pt x="1074" y="2051"/>
                </a:cubicBezTo>
                <a:cubicBezTo>
                  <a:pt x="1258" y="2051"/>
                  <a:pt x="1439" y="1987"/>
                  <a:pt x="1594" y="1884"/>
                </a:cubicBezTo>
                <a:cubicBezTo>
                  <a:pt x="1685" y="1826"/>
                  <a:pt x="1767" y="1761"/>
                  <a:pt x="1841" y="1678"/>
                </a:cubicBezTo>
                <a:cubicBezTo>
                  <a:pt x="1874" y="1637"/>
                  <a:pt x="1898" y="1596"/>
                  <a:pt x="1931" y="1547"/>
                </a:cubicBezTo>
                <a:cubicBezTo>
                  <a:pt x="1964" y="1498"/>
                  <a:pt x="1972" y="1448"/>
                  <a:pt x="1997" y="1399"/>
                </a:cubicBezTo>
                <a:cubicBezTo>
                  <a:pt x="2063" y="1210"/>
                  <a:pt x="2063" y="988"/>
                  <a:pt x="2013" y="799"/>
                </a:cubicBezTo>
                <a:cubicBezTo>
                  <a:pt x="1871" y="271"/>
                  <a:pt x="1452" y="1"/>
                  <a:pt x="10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3041791" y="3458709"/>
            <a:ext cx="244816" cy="243402"/>
          </a:xfrm>
          <a:custGeom>
            <a:rect b="b" l="l" r="r" t="t"/>
            <a:pathLst>
              <a:path extrusionOk="0" h="2051" w="2063">
                <a:moveTo>
                  <a:pt x="1049" y="250"/>
                </a:moveTo>
                <a:cubicBezTo>
                  <a:pt x="1529" y="250"/>
                  <a:pt x="2022" y="597"/>
                  <a:pt x="1816" y="1185"/>
                </a:cubicBezTo>
                <a:cubicBezTo>
                  <a:pt x="1792" y="1259"/>
                  <a:pt x="1750" y="1325"/>
                  <a:pt x="1701" y="1391"/>
                </a:cubicBezTo>
                <a:cubicBezTo>
                  <a:pt x="1676" y="1432"/>
                  <a:pt x="1668" y="1432"/>
                  <a:pt x="1644" y="1473"/>
                </a:cubicBezTo>
                <a:cubicBezTo>
                  <a:pt x="1611" y="1506"/>
                  <a:pt x="1578" y="1539"/>
                  <a:pt x="1545" y="1572"/>
                </a:cubicBezTo>
                <a:lnTo>
                  <a:pt x="1504" y="1604"/>
                </a:lnTo>
                <a:cubicBezTo>
                  <a:pt x="1493" y="1615"/>
                  <a:pt x="1490" y="1618"/>
                  <a:pt x="1490" y="1618"/>
                </a:cubicBezTo>
                <a:cubicBezTo>
                  <a:pt x="1487" y="1621"/>
                  <a:pt x="1483" y="1625"/>
                  <a:pt x="1479" y="1629"/>
                </a:cubicBezTo>
                <a:cubicBezTo>
                  <a:pt x="1438" y="1654"/>
                  <a:pt x="1405" y="1678"/>
                  <a:pt x="1364" y="1695"/>
                </a:cubicBezTo>
                <a:cubicBezTo>
                  <a:pt x="1348" y="1703"/>
                  <a:pt x="1340" y="1703"/>
                  <a:pt x="1331" y="1711"/>
                </a:cubicBezTo>
                <a:lnTo>
                  <a:pt x="1323" y="1711"/>
                </a:lnTo>
                <a:cubicBezTo>
                  <a:pt x="1307" y="1719"/>
                  <a:pt x="1290" y="1728"/>
                  <a:pt x="1274" y="1736"/>
                </a:cubicBezTo>
                <a:cubicBezTo>
                  <a:pt x="1233" y="1744"/>
                  <a:pt x="1183" y="1761"/>
                  <a:pt x="1142" y="1761"/>
                </a:cubicBezTo>
                <a:lnTo>
                  <a:pt x="1134" y="1761"/>
                </a:lnTo>
                <a:cubicBezTo>
                  <a:pt x="1118" y="1761"/>
                  <a:pt x="1109" y="1761"/>
                  <a:pt x="1101" y="1769"/>
                </a:cubicBezTo>
                <a:lnTo>
                  <a:pt x="1044" y="1769"/>
                </a:lnTo>
                <a:cubicBezTo>
                  <a:pt x="1027" y="1769"/>
                  <a:pt x="1003" y="1761"/>
                  <a:pt x="978" y="1761"/>
                </a:cubicBezTo>
                <a:cubicBezTo>
                  <a:pt x="962" y="1761"/>
                  <a:pt x="953" y="1752"/>
                  <a:pt x="937" y="1752"/>
                </a:cubicBezTo>
                <a:cubicBezTo>
                  <a:pt x="846" y="1736"/>
                  <a:pt x="797" y="1711"/>
                  <a:pt x="723" y="1670"/>
                </a:cubicBezTo>
                <a:cubicBezTo>
                  <a:pt x="682" y="1654"/>
                  <a:pt x="649" y="1629"/>
                  <a:pt x="616" y="1604"/>
                </a:cubicBezTo>
                <a:cubicBezTo>
                  <a:pt x="611" y="1599"/>
                  <a:pt x="608" y="1597"/>
                  <a:pt x="607" y="1597"/>
                </a:cubicBezTo>
                <a:lnTo>
                  <a:pt x="607" y="1597"/>
                </a:lnTo>
                <a:cubicBezTo>
                  <a:pt x="607" y="1597"/>
                  <a:pt x="607" y="1598"/>
                  <a:pt x="607" y="1598"/>
                </a:cubicBezTo>
                <a:lnTo>
                  <a:pt x="607" y="1598"/>
                </a:lnTo>
                <a:lnTo>
                  <a:pt x="592" y="1588"/>
                </a:lnTo>
                <a:cubicBezTo>
                  <a:pt x="575" y="1572"/>
                  <a:pt x="559" y="1555"/>
                  <a:pt x="542" y="1539"/>
                </a:cubicBezTo>
                <a:cubicBezTo>
                  <a:pt x="477" y="1473"/>
                  <a:pt x="444" y="1432"/>
                  <a:pt x="395" y="1350"/>
                </a:cubicBezTo>
                <a:cubicBezTo>
                  <a:pt x="353" y="1276"/>
                  <a:pt x="337" y="1226"/>
                  <a:pt x="312" y="1136"/>
                </a:cubicBezTo>
                <a:cubicBezTo>
                  <a:pt x="304" y="1087"/>
                  <a:pt x="296" y="1070"/>
                  <a:pt x="296" y="1037"/>
                </a:cubicBezTo>
                <a:cubicBezTo>
                  <a:pt x="288" y="988"/>
                  <a:pt x="288" y="939"/>
                  <a:pt x="296" y="898"/>
                </a:cubicBezTo>
                <a:lnTo>
                  <a:pt x="288" y="898"/>
                </a:lnTo>
                <a:cubicBezTo>
                  <a:pt x="327" y="451"/>
                  <a:pt x="685" y="250"/>
                  <a:pt x="1049" y="250"/>
                </a:cubicBezTo>
                <a:close/>
                <a:moveTo>
                  <a:pt x="1033" y="1"/>
                </a:moveTo>
                <a:cubicBezTo>
                  <a:pt x="656" y="1"/>
                  <a:pt x="278" y="220"/>
                  <a:pt x="99" y="668"/>
                </a:cubicBezTo>
                <a:cubicBezTo>
                  <a:pt x="16" y="873"/>
                  <a:pt x="0" y="1103"/>
                  <a:pt x="74" y="1309"/>
                </a:cubicBezTo>
                <a:cubicBezTo>
                  <a:pt x="140" y="1506"/>
                  <a:pt x="263" y="1687"/>
                  <a:pt x="427" y="1818"/>
                </a:cubicBezTo>
                <a:cubicBezTo>
                  <a:pt x="592" y="1950"/>
                  <a:pt x="789" y="2040"/>
                  <a:pt x="1011" y="2048"/>
                </a:cubicBezTo>
                <a:cubicBezTo>
                  <a:pt x="1032" y="2050"/>
                  <a:pt x="1053" y="2051"/>
                  <a:pt x="1074" y="2051"/>
                </a:cubicBezTo>
                <a:cubicBezTo>
                  <a:pt x="1258" y="2051"/>
                  <a:pt x="1439" y="1987"/>
                  <a:pt x="1594" y="1884"/>
                </a:cubicBezTo>
                <a:cubicBezTo>
                  <a:pt x="1685" y="1826"/>
                  <a:pt x="1767" y="1761"/>
                  <a:pt x="1841" y="1678"/>
                </a:cubicBezTo>
                <a:cubicBezTo>
                  <a:pt x="1874" y="1637"/>
                  <a:pt x="1898" y="1596"/>
                  <a:pt x="1931" y="1547"/>
                </a:cubicBezTo>
                <a:cubicBezTo>
                  <a:pt x="1964" y="1498"/>
                  <a:pt x="1972" y="1448"/>
                  <a:pt x="1997" y="1399"/>
                </a:cubicBezTo>
                <a:cubicBezTo>
                  <a:pt x="2063" y="1210"/>
                  <a:pt x="2063" y="988"/>
                  <a:pt x="2013" y="799"/>
                </a:cubicBezTo>
                <a:cubicBezTo>
                  <a:pt x="1871" y="271"/>
                  <a:pt x="1452" y="1"/>
                  <a:pt x="10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3041791" y="3740734"/>
            <a:ext cx="244816" cy="243402"/>
          </a:xfrm>
          <a:custGeom>
            <a:rect b="b" l="l" r="r" t="t"/>
            <a:pathLst>
              <a:path extrusionOk="0" h="2051" w="2063">
                <a:moveTo>
                  <a:pt x="1049" y="250"/>
                </a:moveTo>
                <a:cubicBezTo>
                  <a:pt x="1529" y="250"/>
                  <a:pt x="2022" y="597"/>
                  <a:pt x="1816" y="1185"/>
                </a:cubicBezTo>
                <a:cubicBezTo>
                  <a:pt x="1792" y="1259"/>
                  <a:pt x="1750" y="1325"/>
                  <a:pt x="1701" y="1391"/>
                </a:cubicBezTo>
                <a:cubicBezTo>
                  <a:pt x="1676" y="1432"/>
                  <a:pt x="1668" y="1432"/>
                  <a:pt x="1644" y="1473"/>
                </a:cubicBezTo>
                <a:cubicBezTo>
                  <a:pt x="1611" y="1506"/>
                  <a:pt x="1578" y="1539"/>
                  <a:pt x="1545" y="1572"/>
                </a:cubicBezTo>
                <a:lnTo>
                  <a:pt x="1504" y="1604"/>
                </a:lnTo>
                <a:cubicBezTo>
                  <a:pt x="1493" y="1615"/>
                  <a:pt x="1490" y="1618"/>
                  <a:pt x="1490" y="1618"/>
                </a:cubicBezTo>
                <a:cubicBezTo>
                  <a:pt x="1487" y="1621"/>
                  <a:pt x="1483" y="1625"/>
                  <a:pt x="1479" y="1629"/>
                </a:cubicBezTo>
                <a:cubicBezTo>
                  <a:pt x="1438" y="1654"/>
                  <a:pt x="1405" y="1678"/>
                  <a:pt x="1364" y="1695"/>
                </a:cubicBezTo>
                <a:cubicBezTo>
                  <a:pt x="1348" y="1703"/>
                  <a:pt x="1340" y="1703"/>
                  <a:pt x="1331" y="1711"/>
                </a:cubicBezTo>
                <a:lnTo>
                  <a:pt x="1323" y="1711"/>
                </a:lnTo>
                <a:cubicBezTo>
                  <a:pt x="1307" y="1719"/>
                  <a:pt x="1290" y="1728"/>
                  <a:pt x="1274" y="1736"/>
                </a:cubicBezTo>
                <a:cubicBezTo>
                  <a:pt x="1233" y="1744"/>
                  <a:pt x="1183" y="1761"/>
                  <a:pt x="1142" y="1761"/>
                </a:cubicBezTo>
                <a:lnTo>
                  <a:pt x="1134" y="1761"/>
                </a:lnTo>
                <a:cubicBezTo>
                  <a:pt x="1118" y="1761"/>
                  <a:pt x="1109" y="1761"/>
                  <a:pt x="1101" y="1769"/>
                </a:cubicBezTo>
                <a:lnTo>
                  <a:pt x="1044" y="1769"/>
                </a:lnTo>
                <a:cubicBezTo>
                  <a:pt x="1027" y="1769"/>
                  <a:pt x="1003" y="1761"/>
                  <a:pt x="978" y="1761"/>
                </a:cubicBezTo>
                <a:cubicBezTo>
                  <a:pt x="962" y="1761"/>
                  <a:pt x="953" y="1752"/>
                  <a:pt x="937" y="1752"/>
                </a:cubicBezTo>
                <a:cubicBezTo>
                  <a:pt x="846" y="1736"/>
                  <a:pt x="797" y="1711"/>
                  <a:pt x="723" y="1670"/>
                </a:cubicBezTo>
                <a:cubicBezTo>
                  <a:pt x="682" y="1654"/>
                  <a:pt x="649" y="1629"/>
                  <a:pt x="616" y="1604"/>
                </a:cubicBezTo>
                <a:cubicBezTo>
                  <a:pt x="611" y="1599"/>
                  <a:pt x="608" y="1597"/>
                  <a:pt x="607" y="1597"/>
                </a:cubicBezTo>
                <a:lnTo>
                  <a:pt x="607" y="1597"/>
                </a:lnTo>
                <a:cubicBezTo>
                  <a:pt x="607" y="1597"/>
                  <a:pt x="607" y="1598"/>
                  <a:pt x="607" y="1598"/>
                </a:cubicBezTo>
                <a:lnTo>
                  <a:pt x="607" y="1598"/>
                </a:lnTo>
                <a:lnTo>
                  <a:pt x="592" y="1588"/>
                </a:lnTo>
                <a:cubicBezTo>
                  <a:pt x="575" y="1572"/>
                  <a:pt x="559" y="1555"/>
                  <a:pt x="542" y="1539"/>
                </a:cubicBezTo>
                <a:cubicBezTo>
                  <a:pt x="477" y="1473"/>
                  <a:pt x="444" y="1432"/>
                  <a:pt x="395" y="1350"/>
                </a:cubicBezTo>
                <a:cubicBezTo>
                  <a:pt x="353" y="1276"/>
                  <a:pt x="337" y="1226"/>
                  <a:pt x="312" y="1136"/>
                </a:cubicBezTo>
                <a:cubicBezTo>
                  <a:pt x="304" y="1087"/>
                  <a:pt x="296" y="1070"/>
                  <a:pt x="296" y="1037"/>
                </a:cubicBezTo>
                <a:cubicBezTo>
                  <a:pt x="288" y="988"/>
                  <a:pt x="288" y="939"/>
                  <a:pt x="296" y="898"/>
                </a:cubicBezTo>
                <a:lnTo>
                  <a:pt x="288" y="898"/>
                </a:lnTo>
                <a:cubicBezTo>
                  <a:pt x="327" y="451"/>
                  <a:pt x="685" y="250"/>
                  <a:pt x="1049" y="250"/>
                </a:cubicBezTo>
                <a:close/>
                <a:moveTo>
                  <a:pt x="1033" y="1"/>
                </a:moveTo>
                <a:cubicBezTo>
                  <a:pt x="656" y="1"/>
                  <a:pt x="278" y="220"/>
                  <a:pt x="99" y="668"/>
                </a:cubicBezTo>
                <a:cubicBezTo>
                  <a:pt x="16" y="873"/>
                  <a:pt x="0" y="1103"/>
                  <a:pt x="74" y="1309"/>
                </a:cubicBezTo>
                <a:cubicBezTo>
                  <a:pt x="140" y="1506"/>
                  <a:pt x="263" y="1687"/>
                  <a:pt x="427" y="1818"/>
                </a:cubicBezTo>
                <a:cubicBezTo>
                  <a:pt x="592" y="1950"/>
                  <a:pt x="789" y="2040"/>
                  <a:pt x="1011" y="2048"/>
                </a:cubicBezTo>
                <a:cubicBezTo>
                  <a:pt x="1032" y="2050"/>
                  <a:pt x="1053" y="2051"/>
                  <a:pt x="1074" y="2051"/>
                </a:cubicBezTo>
                <a:cubicBezTo>
                  <a:pt x="1258" y="2051"/>
                  <a:pt x="1439" y="1987"/>
                  <a:pt x="1594" y="1884"/>
                </a:cubicBezTo>
                <a:cubicBezTo>
                  <a:pt x="1685" y="1826"/>
                  <a:pt x="1767" y="1761"/>
                  <a:pt x="1841" y="1678"/>
                </a:cubicBezTo>
                <a:cubicBezTo>
                  <a:pt x="1874" y="1637"/>
                  <a:pt x="1898" y="1596"/>
                  <a:pt x="1931" y="1547"/>
                </a:cubicBezTo>
                <a:cubicBezTo>
                  <a:pt x="1964" y="1498"/>
                  <a:pt x="1972" y="1448"/>
                  <a:pt x="1997" y="1399"/>
                </a:cubicBezTo>
                <a:cubicBezTo>
                  <a:pt x="2063" y="1210"/>
                  <a:pt x="2063" y="988"/>
                  <a:pt x="2013" y="799"/>
                </a:cubicBezTo>
                <a:cubicBezTo>
                  <a:pt x="1871" y="271"/>
                  <a:pt x="1452" y="1"/>
                  <a:pt x="10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3041791" y="4304784"/>
            <a:ext cx="244816" cy="243402"/>
          </a:xfrm>
          <a:custGeom>
            <a:rect b="b" l="l" r="r" t="t"/>
            <a:pathLst>
              <a:path extrusionOk="0" h="2051" w="2063">
                <a:moveTo>
                  <a:pt x="1049" y="250"/>
                </a:moveTo>
                <a:cubicBezTo>
                  <a:pt x="1529" y="250"/>
                  <a:pt x="2022" y="597"/>
                  <a:pt x="1816" y="1185"/>
                </a:cubicBezTo>
                <a:cubicBezTo>
                  <a:pt x="1792" y="1259"/>
                  <a:pt x="1750" y="1325"/>
                  <a:pt x="1701" y="1391"/>
                </a:cubicBezTo>
                <a:cubicBezTo>
                  <a:pt x="1676" y="1432"/>
                  <a:pt x="1668" y="1432"/>
                  <a:pt x="1644" y="1473"/>
                </a:cubicBezTo>
                <a:cubicBezTo>
                  <a:pt x="1611" y="1506"/>
                  <a:pt x="1578" y="1539"/>
                  <a:pt x="1545" y="1572"/>
                </a:cubicBezTo>
                <a:lnTo>
                  <a:pt x="1504" y="1604"/>
                </a:lnTo>
                <a:cubicBezTo>
                  <a:pt x="1493" y="1615"/>
                  <a:pt x="1490" y="1618"/>
                  <a:pt x="1490" y="1618"/>
                </a:cubicBezTo>
                <a:cubicBezTo>
                  <a:pt x="1487" y="1621"/>
                  <a:pt x="1483" y="1625"/>
                  <a:pt x="1479" y="1629"/>
                </a:cubicBezTo>
                <a:cubicBezTo>
                  <a:pt x="1438" y="1654"/>
                  <a:pt x="1405" y="1678"/>
                  <a:pt x="1364" y="1695"/>
                </a:cubicBezTo>
                <a:cubicBezTo>
                  <a:pt x="1348" y="1703"/>
                  <a:pt x="1340" y="1703"/>
                  <a:pt x="1331" y="1711"/>
                </a:cubicBezTo>
                <a:lnTo>
                  <a:pt x="1323" y="1711"/>
                </a:lnTo>
                <a:cubicBezTo>
                  <a:pt x="1307" y="1719"/>
                  <a:pt x="1290" y="1728"/>
                  <a:pt x="1274" y="1736"/>
                </a:cubicBezTo>
                <a:cubicBezTo>
                  <a:pt x="1233" y="1744"/>
                  <a:pt x="1183" y="1761"/>
                  <a:pt x="1142" y="1761"/>
                </a:cubicBezTo>
                <a:lnTo>
                  <a:pt x="1134" y="1761"/>
                </a:lnTo>
                <a:cubicBezTo>
                  <a:pt x="1118" y="1761"/>
                  <a:pt x="1109" y="1761"/>
                  <a:pt x="1101" y="1769"/>
                </a:cubicBezTo>
                <a:lnTo>
                  <a:pt x="1044" y="1769"/>
                </a:lnTo>
                <a:cubicBezTo>
                  <a:pt x="1027" y="1769"/>
                  <a:pt x="1003" y="1761"/>
                  <a:pt x="978" y="1761"/>
                </a:cubicBezTo>
                <a:cubicBezTo>
                  <a:pt x="962" y="1761"/>
                  <a:pt x="953" y="1752"/>
                  <a:pt x="937" y="1752"/>
                </a:cubicBezTo>
                <a:cubicBezTo>
                  <a:pt x="846" y="1736"/>
                  <a:pt x="797" y="1711"/>
                  <a:pt x="723" y="1670"/>
                </a:cubicBezTo>
                <a:cubicBezTo>
                  <a:pt x="682" y="1654"/>
                  <a:pt x="649" y="1629"/>
                  <a:pt x="616" y="1604"/>
                </a:cubicBezTo>
                <a:cubicBezTo>
                  <a:pt x="611" y="1599"/>
                  <a:pt x="608" y="1597"/>
                  <a:pt x="607" y="1597"/>
                </a:cubicBezTo>
                <a:lnTo>
                  <a:pt x="607" y="1597"/>
                </a:lnTo>
                <a:cubicBezTo>
                  <a:pt x="607" y="1597"/>
                  <a:pt x="607" y="1598"/>
                  <a:pt x="607" y="1598"/>
                </a:cubicBezTo>
                <a:lnTo>
                  <a:pt x="607" y="1598"/>
                </a:lnTo>
                <a:lnTo>
                  <a:pt x="592" y="1588"/>
                </a:lnTo>
                <a:cubicBezTo>
                  <a:pt x="575" y="1572"/>
                  <a:pt x="559" y="1555"/>
                  <a:pt x="542" y="1539"/>
                </a:cubicBezTo>
                <a:cubicBezTo>
                  <a:pt x="477" y="1473"/>
                  <a:pt x="444" y="1432"/>
                  <a:pt x="395" y="1350"/>
                </a:cubicBezTo>
                <a:cubicBezTo>
                  <a:pt x="353" y="1276"/>
                  <a:pt x="337" y="1226"/>
                  <a:pt x="312" y="1136"/>
                </a:cubicBezTo>
                <a:cubicBezTo>
                  <a:pt x="304" y="1087"/>
                  <a:pt x="296" y="1070"/>
                  <a:pt x="296" y="1037"/>
                </a:cubicBezTo>
                <a:cubicBezTo>
                  <a:pt x="288" y="988"/>
                  <a:pt x="288" y="939"/>
                  <a:pt x="296" y="898"/>
                </a:cubicBezTo>
                <a:lnTo>
                  <a:pt x="288" y="898"/>
                </a:lnTo>
                <a:cubicBezTo>
                  <a:pt x="327" y="451"/>
                  <a:pt x="685" y="250"/>
                  <a:pt x="1049" y="250"/>
                </a:cubicBezTo>
                <a:close/>
                <a:moveTo>
                  <a:pt x="1033" y="1"/>
                </a:moveTo>
                <a:cubicBezTo>
                  <a:pt x="656" y="1"/>
                  <a:pt x="278" y="220"/>
                  <a:pt x="99" y="668"/>
                </a:cubicBezTo>
                <a:cubicBezTo>
                  <a:pt x="16" y="873"/>
                  <a:pt x="0" y="1103"/>
                  <a:pt x="74" y="1309"/>
                </a:cubicBezTo>
                <a:cubicBezTo>
                  <a:pt x="140" y="1506"/>
                  <a:pt x="263" y="1687"/>
                  <a:pt x="427" y="1818"/>
                </a:cubicBezTo>
                <a:cubicBezTo>
                  <a:pt x="592" y="1950"/>
                  <a:pt x="789" y="2040"/>
                  <a:pt x="1011" y="2048"/>
                </a:cubicBezTo>
                <a:cubicBezTo>
                  <a:pt x="1032" y="2050"/>
                  <a:pt x="1053" y="2051"/>
                  <a:pt x="1074" y="2051"/>
                </a:cubicBezTo>
                <a:cubicBezTo>
                  <a:pt x="1258" y="2051"/>
                  <a:pt x="1439" y="1987"/>
                  <a:pt x="1594" y="1884"/>
                </a:cubicBezTo>
                <a:cubicBezTo>
                  <a:pt x="1685" y="1826"/>
                  <a:pt x="1767" y="1761"/>
                  <a:pt x="1841" y="1678"/>
                </a:cubicBezTo>
                <a:cubicBezTo>
                  <a:pt x="1874" y="1637"/>
                  <a:pt x="1898" y="1596"/>
                  <a:pt x="1931" y="1547"/>
                </a:cubicBezTo>
                <a:cubicBezTo>
                  <a:pt x="1964" y="1498"/>
                  <a:pt x="1972" y="1448"/>
                  <a:pt x="1997" y="1399"/>
                </a:cubicBezTo>
                <a:cubicBezTo>
                  <a:pt x="2063" y="1210"/>
                  <a:pt x="2063" y="988"/>
                  <a:pt x="2013" y="799"/>
                </a:cubicBezTo>
                <a:cubicBezTo>
                  <a:pt x="1871" y="271"/>
                  <a:pt x="1452" y="1"/>
                  <a:pt x="10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3041791" y="4022759"/>
            <a:ext cx="244816" cy="243402"/>
          </a:xfrm>
          <a:custGeom>
            <a:rect b="b" l="l" r="r" t="t"/>
            <a:pathLst>
              <a:path extrusionOk="0" h="2051" w="2063">
                <a:moveTo>
                  <a:pt x="1049" y="250"/>
                </a:moveTo>
                <a:cubicBezTo>
                  <a:pt x="1529" y="250"/>
                  <a:pt x="2022" y="597"/>
                  <a:pt x="1816" y="1185"/>
                </a:cubicBezTo>
                <a:cubicBezTo>
                  <a:pt x="1792" y="1259"/>
                  <a:pt x="1750" y="1325"/>
                  <a:pt x="1701" y="1391"/>
                </a:cubicBezTo>
                <a:cubicBezTo>
                  <a:pt x="1676" y="1432"/>
                  <a:pt x="1668" y="1432"/>
                  <a:pt x="1644" y="1473"/>
                </a:cubicBezTo>
                <a:cubicBezTo>
                  <a:pt x="1611" y="1506"/>
                  <a:pt x="1578" y="1539"/>
                  <a:pt x="1545" y="1572"/>
                </a:cubicBezTo>
                <a:lnTo>
                  <a:pt x="1504" y="1604"/>
                </a:lnTo>
                <a:cubicBezTo>
                  <a:pt x="1493" y="1615"/>
                  <a:pt x="1490" y="1618"/>
                  <a:pt x="1490" y="1618"/>
                </a:cubicBezTo>
                <a:cubicBezTo>
                  <a:pt x="1487" y="1621"/>
                  <a:pt x="1483" y="1625"/>
                  <a:pt x="1479" y="1629"/>
                </a:cubicBezTo>
                <a:cubicBezTo>
                  <a:pt x="1438" y="1654"/>
                  <a:pt x="1405" y="1678"/>
                  <a:pt x="1364" y="1695"/>
                </a:cubicBezTo>
                <a:cubicBezTo>
                  <a:pt x="1348" y="1703"/>
                  <a:pt x="1340" y="1703"/>
                  <a:pt x="1331" y="1711"/>
                </a:cubicBezTo>
                <a:lnTo>
                  <a:pt x="1323" y="1711"/>
                </a:lnTo>
                <a:cubicBezTo>
                  <a:pt x="1307" y="1719"/>
                  <a:pt x="1290" y="1728"/>
                  <a:pt x="1274" y="1736"/>
                </a:cubicBezTo>
                <a:cubicBezTo>
                  <a:pt x="1233" y="1744"/>
                  <a:pt x="1183" y="1761"/>
                  <a:pt x="1142" y="1761"/>
                </a:cubicBezTo>
                <a:lnTo>
                  <a:pt x="1134" y="1761"/>
                </a:lnTo>
                <a:cubicBezTo>
                  <a:pt x="1118" y="1761"/>
                  <a:pt x="1109" y="1761"/>
                  <a:pt x="1101" y="1769"/>
                </a:cubicBezTo>
                <a:lnTo>
                  <a:pt x="1044" y="1769"/>
                </a:lnTo>
                <a:cubicBezTo>
                  <a:pt x="1027" y="1769"/>
                  <a:pt x="1003" y="1761"/>
                  <a:pt x="978" y="1761"/>
                </a:cubicBezTo>
                <a:cubicBezTo>
                  <a:pt x="962" y="1761"/>
                  <a:pt x="953" y="1752"/>
                  <a:pt x="937" y="1752"/>
                </a:cubicBezTo>
                <a:cubicBezTo>
                  <a:pt x="846" y="1736"/>
                  <a:pt x="797" y="1711"/>
                  <a:pt x="723" y="1670"/>
                </a:cubicBezTo>
                <a:cubicBezTo>
                  <a:pt x="682" y="1654"/>
                  <a:pt x="649" y="1629"/>
                  <a:pt x="616" y="1604"/>
                </a:cubicBezTo>
                <a:cubicBezTo>
                  <a:pt x="611" y="1599"/>
                  <a:pt x="608" y="1597"/>
                  <a:pt x="607" y="1597"/>
                </a:cubicBezTo>
                <a:lnTo>
                  <a:pt x="607" y="1597"/>
                </a:lnTo>
                <a:cubicBezTo>
                  <a:pt x="607" y="1597"/>
                  <a:pt x="607" y="1598"/>
                  <a:pt x="607" y="1598"/>
                </a:cubicBezTo>
                <a:lnTo>
                  <a:pt x="607" y="1598"/>
                </a:lnTo>
                <a:lnTo>
                  <a:pt x="592" y="1588"/>
                </a:lnTo>
                <a:cubicBezTo>
                  <a:pt x="575" y="1572"/>
                  <a:pt x="559" y="1555"/>
                  <a:pt x="542" y="1539"/>
                </a:cubicBezTo>
                <a:cubicBezTo>
                  <a:pt x="477" y="1473"/>
                  <a:pt x="444" y="1432"/>
                  <a:pt x="395" y="1350"/>
                </a:cubicBezTo>
                <a:cubicBezTo>
                  <a:pt x="353" y="1276"/>
                  <a:pt x="337" y="1226"/>
                  <a:pt x="312" y="1136"/>
                </a:cubicBezTo>
                <a:cubicBezTo>
                  <a:pt x="304" y="1087"/>
                  <a:pt x="296" y="1070"/>
                  <a:pt x="296" y="1037"/>
                </a:cubicBezTo>
                <a:cubicBezTo>
                  <a:pt x="288" y="988"/>
                  <a:pt x="288" y="939"/>
                  <a:pt x="296" y="898"/>
                </a:cubicBezTo>
                <a:lnTo>
                  <a:pt x="288" y="898"/>
                </a:lnTo>
                <a:cubicBezTo>
                  <a:pt x="327" y="451"/>
                  <a:pt x="685" y="250"/>
                  <a:pt x="1049" y="250"/>
                </a:cubicBezTo>
                <a:close/>
                <a:moveTo>
                  <a:pt x="1033" y="1"/>
                </a:moveTo>
                <a:cubicBezTo>
                  <a:pt x="656" y="1"/>
                  <a:pt x="278" y="220"/>
                  <a:pt x="99" y="668"/>
                </a:cubicBezTo>
                <a:cubicBezTo>
                  <a:pt x="16" y="873"/>
                  <a:pt x="0" y="1103"/>
                  <a:pt x="74" y="1309"/>
                </a:cubicBezTo>
                <a:cubicBezTo>
                  <a:pt x="140" y="1506"/>
                  <a:pt x="263" y="1687"/>
                  <a:pt x="427" y="1818"/>
                </a:cubicBezTo>
                <a:cubicBezTo>
                  <a:pt x="592" y="1950"/>
                  <a:pt x="789" y="2040"/>
                  <a:pt x="1011" y="2048"/>
                </a:cubicBezTo>
                <a:cubicBezTo>
                  <a:pt x="1032" y="2050"/>
                  <a:pt x="1053" y="2051"/>
                  <a:pt x="1074" y="2051"/>
                </a:cubicBezTo>
                <a:cubicBezTo>
                  <a:pt x="1258" y="2051"/>
                  <a:pt x="1439" y="1987"/>
                  <a:pt x="1594" y="1884"/>
                </a:cubicBezTo>
                <a:cubicBezTo>
                  <a:pt x="1685" y="1826"/>
                  <a:pt x="1767" y="1761"/>
                  <a:pt x="1841" y="1678"/>
                </a:cubicBezTo>
                <a:cubicBezTo>
                  <a:pt x="1874" y="1637"/>
                  <a:pt x="1898" y="1596"/>
                  <a:pt x="1931" y="1547"/>
                </a:cubicBezTo>
                <a:cubicBezTo>
                  <a:pt x="1964" y="1498"/>
                  <a:pt x="1972" y="1448"/>
                  <a:pt x="1997" y="1399"/>
                </a:cubicBezTo>
                <a:cubicBezTo>
                  <a:pt x="2063" y="1210"/>
                  <a:pt x="2063" y="988"/>
                  <a:pt x="2013" y="799"/>
                </a:cubicBezTo>
                <a:cubicBezTo>
                  <a:pt x="1871" y="271"/>
                  <a:pt x="1452" y="1"/>
                  <a:pt x="10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3041791" y="4868834"/>
            <a:ext cx="244816" cy="243402"/>
          </a:xfrm>
          <a:custGeom>
            <a:rect b="b" l="l" r="r" t="t"/>
            <a:pathLst>
              <a:path extrusionOk="0" h="2051" w="2063">
                <a:moveTo>
                  <a:pt x="1049" y="250"/>
                </a:moveTo>
                <a:cubicBezTo>
                  <a:pt x="1529" y="250"/>
                  <a:pt x="2022" y="597"/>
                  <a:pt x="1816" y="1185"/>
                </a:cubicBezTo>
                <a:cubicBezTo>
                  <a:pt x="1792" y="1259"/>
                  <a:pt x="1750" y="1325"/>
                  <a:pt x="1701" y="1391"/>
                </a:cubicBezTo>
                <a:cubicBezTo>
                  <a:pt x="1676" y="1432"/>
                  <a:pt x="1668" y="1432"/>
                  <a:pt x="1644" y="1473"/>
                </a:cubicBezTo>
                <a:cubicBezTo>
                  <a:pt x="1611" y="1506"/>
                  <a:pt x="1578" y="1539"/>
                  <a:pt x="1545" y="1572"/>
                </a:cubicBezTo>
                <a:lnTo>
                  <a:pt x="1504" y="1604"/>
                </a:lnTo>
                <a:cubicBezTo>
                  <a:pt x="1493" y="1615"/>
                  <a:pt x="1490" y="1618"/>
                  <a:pt x="1490" y="1618"/>
                </a:cubicBezTo>
                <a:cubicBezTo>
                  <a:pt x="1487" y="1621"/>
                  <a:pt x="1483" y="1625"/>
                  <a:pt x="1479" y="1629"/>
                </a:cubicBezTo>
                <a:cubicBezTo>
                  <a:pt x="1438" y="1654"/>
                  <a:pt x="1405" y="1678"/>
                  <a:pt x="1364" y="1695"/>
                </a:cubicBezTo>
                <a:cubicBezTo>
                  <a:pt x="1348" y="1703"/>
                  <a:pt x="1340" y="1703"/>
                  <a:pt x="1331" y="1711"/>
                </a:cubicBezTo>
                <a:lnTo>
                  <a:pt x="1323" y="1711"/>
                </a:lnTo>
                <a:cubicBezTo>
                  <a:pt x="1307" y="1719"/>
                  <a:pt x="1290" y="1728"/>
                  <a:pt x="1274" y="1736"/>
                </a:cubicBezTo>
                <a:cubicBezTo>
                  <a:pt x="1233" y="1744"/>
                  <a:pt x="1183" y="1761"/>
                  <a:pt x="1142" y="1761"/>
                </a:cubicBezTo>
                <a:lnTo>
                  <a:pt x="1134" y="1761"/>
                </a:lnTo>
                <a:cubicBezTo>
                  <a:pt x="1118" y="1761"/>
                  <a:pt x="1109" y="1761"/>
                  <a:pt x="1101" y="1769"/>
                </a:cubicBezTo>
                <a:lnTo>
                  <a:pt x="1044" y="1769"/>
                </a:lnTo>
                <a:cubicBezTo>
                  <a:pt x="1027" y="1769"/>
                  <a:pt x="1003" y="1761"/>
                  <a:pt x="978" y="1761"/>
                </a:cubicBezTo>
                <a:cubicBezTo>
                  <a:pt x="962" y="1761"/>
                  <a:pt x="953" y="1752"/>
                  <a:pt x="937" y="1752"/>
                </a:cubicBezTo>
                <a:cubicBezTo>
                  <a:pt x="846" y="1736"/>
                  <a:pt x="797" y="1711"/>
                  <a:pt x="723" y="1670"/>
                </a:cubicBezTo>
                <a:cubicBezTo>
                  <a:pt x="682" y="1654"/>
                  <a:pt x="649" y="1629"/>
                  <a:pt x="616" y="1604"/>
                </a:cubicBezTo>
                <a:cubicBezTo>
                  <a:pt x="611" y="1599"/>
                  <a:pt x="608" y="1597"/>
                  <a:pt x="607" y="1597"/>
                </a:cubicBezTo>
                <a:lnTo>
                  <a:pt x="607" y="1597"/>
                </a:lnTo>
                <a:cubicBezTo>
                  <a:pt x="607" y="1597"/>
                  <a:pt x="607" y="1598"/>
                  <a:pt x="607" y="1598"/>
                </a:cubicBezTo>
                <a:lnTo>
                  <a:pt x="607" y="1598"/>
                </a:lnTo>
                <a:lnTo>
                  <a:pt x="592" y="1588"/>
                </a:lnTo>
                <a:cubicBezTo>
                  <a:pt x="575" y="1572"/>
                  <a:pt x="559" y="1555"/>
                  <a:pt x="542" y="1539"/>
                </a:cubicBezTo>
                <a:cubicBezTo>
                  <a:pt x="477" y="1473"/>
                  <a:pt x="444" y="1432"/>
                  <a:pt x="395" y="1350"/>
                </a:cubicBezTo>
                <a:cubicBezTo>
                  <a:pt x="353" y="1276"/>
                  <a:pt x="337" y="1226"/>
                  <a:pt x="312" y="1136"/>
                </a:cubicBezTo>
                <a:cubicBezTo>
                  <a:pt x="304" y="1087"/>
                  <a:pt x="296" y="1070"/>
                  <a:pt x="296" y="1037"/>
                </a:cubicBezTo>
                <a:cubicBezTo>
                  <a:pt x="288" y="988"/>
                  <a:pt x="288" y="939"/>
                  <a:pt x="296" y="898"/>
                </a:cubicBezTo>
                <a:lnTo>
                  <a:pt x="288" y="898"/>
                </a:lnTo>
                <a:cubicBezTo>
                  <a:pt x="327" y="451"/>
                  <a:pt x="685" y="250"/>
                  <a:pt x="1049" y="250"/>
                </a:cubicBezTo>
                <a:close/>
                <a:moveTo>
                  <a:pt x="1033" y="1"/>
                </a:moveTo>
                <a:cubicBezTo>
                  <a:pt x="656" y="1"/>
                  <a:pt x="278" y="220"/>
                  <a:pt x="99" y="668"/>
                </a:cubicBezTo>
                <a:cubicBezTo>
                  <a:pt x="16" y="873"/>
                  <a:pt x="0" y="1103"/>
                  <a:pt x="74" y="1309"/>
                </a:cubicBezTo>
                <a:cubicBezTo>
                  <a:pt x="140" y="1506"/>
                  <a:pt x="263" y="1687"/>
                  <a:pt x="427" y="1818"/>
                </a:cubicBezTo>
                <a:cubicBezTo>
                  <a:pt x="592" y="1950"/>
                  <a:pt x="789" y="2040"/>
                  <a:pt x="1011" y="2048"/>
                </a:cubicBezTo>
                <a:cubicBezTo>
                  <a:pt x="1032" y="2050"/>
                  <a:pt x="1053" y="2051"/>
                  <a:pt x="1074" y="2051"/>
                </a:cubicBezTo>
                <a:cubicBezTo>
                  <a:pt x="1258" y="2051"/>
                  <a:pt x="1439" y="1987"/>
                  <a:pt x="1594" y="1884"/>
                </a:cubicBezTo>
                <a:cubicBezTo>
                  <a:pt x="1685" y="1826"/>
                  <a:pt x="1767" y="1761"/>
                  <a:pt x="1841" y="1678"/>
                </a:cubicBezTo>
                <a:cubicBezTo>
                  <a:pt x="1874" y="1637"/>
                  <a:pt x="1898" y="1596"/>
                  <a:pt x="1931" y="1547"/>
                </a:cubicBezTo>
                <a:cubicBezTo>
                  <a:pt x="1964" y="1498"/>
                  <a:pt x="1972" y="1448"/>
                  <a:pt x="1997" y="1399"/>
                </a:cubicBezTo>
                <a:cubicBezTo>
                  <a:pt x="2063" y="1210"/>
                  <a:pt x="2063" y="988"/>
                  <a:pt x="2013" y="799"/>
                </a:cubicBezTo>
                <a:cubicBezTo>
                  <a:pt x="1871" y="271"/>
                  <a:pt x="1452" y="1"/>
                  <a:pt x="10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3041791" y="4586809"/>
            <a:ext cx="244816" cy="243402"/>
          </a:xfrm>
          <a:custGeom>
            <a:rect b="b" l="l" r="r" t="t"/>
            <a:pathLst>
              <a:path extrusionOk="0" h="2051" w="2063">
                <a:moveTo>
                  <a:pt x="1049" y="250"/>
                </a:moveTo>
                <a:cubicBezTo>
                  <a:pt x="1529" y="250"/>
                  <a:pt x="2022" y="597"/>
                  <a:pt x="1816" y="1185"/>
                </a:cubicBezTo>
                <a:cubicBezTo>
                  <a:pt x="1792" y="1259"/>
                  <a:pt x="1750" y="1325"/>
                  <a:pt x="1701" y="1391"/>
                </a:cubicBezTo>
                <a:cubicBezTo>
                  <a:pt x="1676" y="1432"/>
                  <a:pt x="1668" y="1432"/>
                  <a:pt x="1644" y="1473"/>
                </a:cubicBezTo>
                <a:cubicBezTo>
                  <a:pt x="1611" y="1506"/>
                  <a:pt x="1578" y="1539"/>
                  <a:pt x="1545" y="1572"/>
                </a:cubicBezTo>
                <a:lnTo>
                  <a:pt x="1504" y="1604"/>
                </a:lnTo>
                <a:cubicBezTo>
                  <a:pt x="1493" y="1615"/>
                  <a:pt x="1490" y="1618"/>
                  <a:pt x="1490" y="1618"/>
                </a:cubicBezTo>
                <a:cubicBezTo>
                  <a:pt x="1487" y="1621"/>
                  <a:pt x="1483" y="1625"/>
                  <a:pt x="1479" y="1629"/>
                </a:cubicBezTo>
                <a:cubicBezTo>
                  <a:pt x="1438" y="1654"/>
                  <a:pt x="1405" y="1678"/>
                  <a:pt x="1364" y="1695"/>
                </a:cubicBezTo>
                <a:cubicBezTo>
                  <a:pt x="1348" y="1703"/>
                  <a:pt x="1340" y="1703"/>
                  <a:pt x="1331" y="1711"/>
                </a:cubicBezTo>
                <a:lnTo>
                  <a:pt x="1323" y="1711"/>
                </a:lnTo>
                <a:cubicBezTo>
                  <a:pt x="1307" y="1719"/>
                  <a:pt x="1290" y="1728"/>
                  <a:pt x="1274" y="1736"/>
                </a:cubicBezTo>
                <a:cubicBezTo>
                  <a:pt x="1233" y="1744"/>
                  <a:pt x="1183" y="1761"/>
                  <a:pt x="1142" y="1761"/>
                </a:cubicBezTo>
                <a:lnTo>
                  <a:pt x="1134" y="1761"/>
                </a:lnTo>
                <a:cubicBezTo>
                  <a:pt x="1118" y="1761"/>
                  <a:pt x="1109" y="1761"/>
                  <a:pt x="1101" y="1769"/>
                </a:cubicBezTo>
                <a:lnTo>
                  <a:pt x="1044" y="1769"/>
                </a:lnTo>
                <a:cubicBezTo>
                  <a:pt x="1027" y="1769"/>
                  <a:pt x="1003" y="1761"/>
                  <a:pt x="978" y="1761"/>
                </a:cubicBezTo>
                <a:cubicBezTo>
                  <a:pt x="962" y="1761"/>
                  <a:pt x="953" y="1752"/>
                  <a:pt x="937" y="1752"/>
                </a:cubicBezTo>
                <a:cubicBezTo>
                  <a:pt x="846" y="1736"/>
                  <a:pt x="797" y="1711"/>
                  <a:pt x="723" y="1670"/>
                </a:cubicBezTo>
                <a:cubicBezTo>
                  <a:pt x="682" y="1654"/>
                  <a:pt x="649" y="1629"/>
                  <a:pt x="616" y="1604"/>
                </a:cubicBezTo>
                <a:cubicBezTo>
                  <a:pt x="611" y="1599"/>
                  <a:pt x="608" y="1597"/>
                  <a:pt x="607" y="1597"/>
                </a:cubicBezTo>
                <a:lnTo>
                  <a:pt x="607" y="1597"/>
                </a:lnTo>
                <a:cubicBezTo>
                  <a:pt x="607" y="1597"/>
                  <a:pt x="607" y="1598"/>
                  <a:pt x="607" y="1598"/>
                </a:cubicBezTo>
                <a:lnTo>
                  <a:pt x="607" y="1598"/>
                </a:lnTo>
                <a:lnTo>
                  <a:pt x="592" y="1588"/>
                </a:lnTo>
                <a:cubicBezTo>
                  <a:pt x="575" y="1572"/>
                  <a:pt x="559" y="1555"/>
                  <a:pt x="542" y="1539"/>
                </a:cubicBezTo>
                <a:cubicBezTo>
                  <a:pt x="477" y="1473"/>
                  <a:pt x="444" y="1432"/>
                  <a:pt x="395" y="1350"/>
                </a:cubicBezTo>
                <a:cubicBezTo>
                  <a:pt x="353" y="1276"/>
                  <a:pt x="337" y="1226"/>
                  <a:pt x="312" y="1136"/>
                </a:cubicBezTo>
                <a:cubicBezTo>
                  <a:pt x="304" y="1087"/>
                  <a:pt x="296" y="1070"/>
                  <a:pt x="296" y="1037"/>
                </a:cubicBezTo>
                <a:cubicBezTo>
                  <a:pt x="288" y="988"/>
                  <a:pt x="288" y="939"/>
                  <a:pt x="296" y="898"/>
                </a:cubicBezTo>
                <a:lnTo>
                  <a:pt x="288" y="898"/>
                </a:lnTo>
                <a:cubicBezTo>
                  <a:pt x="327" y="451"/>
                  <a:pt x="685" y="250"/>
                  <a:pt x="1049" y="250"/>
                </a:cubicBezTo>
                <a:close/>
                <a:moveTo>
                  <a:pt x="1033" y="1"/>
                </a:moveTo>
                <a:cubicBezTo>
                  <a:pt x="656" y="1"/>
                  <a:pt x="278" y="220"/>
                  <a:pt x="99" y="668"/>
                </a:cubicBezTo>
                <a:cubicBezTo>
                  <a:pt x="16" y="873"/>
                  <a:pt x="0" y="1103"/>
                  <a:pt x="74" y="1309"/>
                </a:cubicBezTo>
                <a:cubicBezTo>
                  <a:pt x="140" y="1506"/>
                  <a:pt x="263" y="1687"/>
                  <a:pt x="427" y="1818"/>
                </a:cubicBezTo>
                <a:cubicBezTo>
                  <a:pt x="592" y="1950"/>
                  <a:pt x="789" y="2040"/>
                  <a:pt x="1011" y="2048"/>
                </a:cubicBezTo>
                <a:cubicBezTo>
                  <a:pt x="1032" y="2050"/>
                  <a:pt x="1053" y="2051"/>
                  <a:pt x="1074" y="2051"/>
                </a:cubicBezTo>
                <a:cubicBezTo>
                  <a:pt x="1258" y="2051"/>
                  <a:pt x="1439" y="1987"/>
                  <a:pt x="1594" y="1884"/>
                </a:cubicBezTo>
                <a:cubicBezTo>
                  <a:pt x="1685" y="1826"/>
                  <a:pt x="1767" y="1761"/>
                  <a:pt x="1841" y="1678"/>
                </a:cubicBezTo>
                <a:cubicBezTo>
                  <a:pt x="1874" y="1637"/>
                  <a:pt x="1898" y="1596"/>
                  <a:pt x="1931" y="1547"/>
                </a:cubicBezTo>
                <a:cubicBezTo>
                  <a:pt x="1964" y="1498"/>
                  <a:pt x="1972" y="1448"/>
                  <a:pt x="1997" y="1399"/>
                </a:cubicBezTo>
                <a:cubicBezTo>
                  <a:pt x="2063" y="1210"/>
                  <a:pt x="2063" y="988"/>
                  <a:pt x="2013" y="799"/>
                </a:cubicBezTo>
                <a:cubicBezTo>
                  <a:pt x="1871" y="271"/>
                  <a:pt x="1452" y="1"/>
                  <a:pt x="10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a:off x="3041791" y="805284"/>
            <a:ext cx="244816" cy="243402"/>
          </a:xfrm>
          <a:custGeom>
            <a:rect b="b" l="l" r="r" t="t"/>
            <a:pathLst>
              <a:path extrusionOk="0" h="2051" w="2063">
                <a:moveTo>
                  <a:pt x="1049" y="250"/>
                </a:moveTo>
                <a:cubicBezTo>
                  <a:pt x="1529" y="250"/>
                  <a:pt x="2022" y="597"/>
                  <a:pt x="1816" y="1185"/>
                </a:cubicBezTo>
                <a:cubicBezTo>
                  <a:pt x="1792" y="1259"/>
                  <a:pt x="1750" y="1325"/>
                  <a:pt x="1701" y="1391"/>
                </a:cubicBezTo>
                <a:cubicBezTo>
                  <a:pt x="1676" y="1432"/>
                  <a:pt x="1668" y="1432"/>
                  <a:pt x="1644" y="1473"/>
                </a:cubicBezTo>
                <a:cubicBezTo>
                  <a:pt x="1611" y="1506"/>
                  <a:pt x="1578" y="1539"/>
                  <a:pt x="1545" y="1572"/>
                </a:cubicBezTo>
                <a:lnTo>
                  <a:pt x="1504" y="1604"/>
                </a:lnTo>
                <a:cubicBezTo>
                  <a:pt x="1493" y="1615"/>
                  <a:pt x="1490" y="1618"/>
                  <a:pt x="1490" y="1618"/>
                </a:cubicBezTo>
                <a:cubicBezTo>
                  <a:pt x="1487" y="1621"/>
                  <a:pt x="1483" y="1625"/>
                  <a:pt x="1479" y="1629"/>
                </a:cubicBezTo>
                <a:cubicBezTo>
                  <a:pt x="1438" y="1654"/>
                  <a:pt x="1405" y="1678"/>
                  <a:pt x="1364" y="1695"/>
                </a:cubicBezTo>
                <a:cubicBezTo>
                  <a:pt x="1348" y="1703"/>
                  <a:pt x="1340" y="1703"/>
                  <a:pt x="1331" y="1711"/>
                </a:cubicBezTo>
                <a:lnTo>
                  <a:pt x="1323" y="1711"/>
                </a:lnTo>
                <a:cubicBezTo>
                  <a:pt x="1307" y="1719"/>
                  <a:pt x="1290" y="1728"/>
                  <a:pt x="1274" y="1736"/>
                </a:cubicBezTo>
                <a:cubicBezTo>
                  <a:pt x="1233" y="1744"/>
                  <a:pt x="1183" y="1761"/>
                  <a:pt x="1142" y="1761"/>
                </a:cubicBezTo>
                <a:lnTo>
                  <a:pt x="1134" y="1761"/>
                </a:lnTo>
                <a:cubicBezTo>
                  <a:pt x="1118" y="1761"/>
                  <a:pt x="1109" y="1761"/>
                  <a:pt x="1101" y="1769"/>
                </a:cubicBezTo>
                <a:lnTo>
                  <a:pt x="1044" y="1769"/>
                </a:lnTo>
                <a:cubicBezTo>
                  <a:pt x="1027" y="1769"/>
                  <a:pt x="1003" y="1761"/>
                  <a:pt x="978" y="1761"/>
                </a:cubicBezTo>
                <a:cubicBezTo>
                  <a:pt x="962" y="1761"/>
                  <a:pt x="953" y="1752"/>
                  <a:pt x="937" y="1752"/>
                </a:cubicBezTo>
                <a:cubicBezTo>
                  <a:pt x="846" y="1736"/>
                  <a:pt x="797" y="1711"/>
                  <a:pt x="723" y="1670"/>
                </a:cubicBezTo>
                <a:cubicBezTo>
                  <a:pt x="682" y="1654"/>
                  <a:pt x="649" y="1629"/>
                  <a:pt x="616" y="1604"/>
                </a:cubicBezTo>
                <a:cubicBezTo>
                  <a:pt x="611" y="1599"/>
                  <a:pt x="608" y="1597"/>
                  <a:pt x="607" y="1597"/>
                </a:cubicBezTo>
                <a:lnTo>
                  <a:pt x="607" y="1597"/>
                </a:lnTo>
                <a:cubicBezTo>
                  <a:pt x="607" y="1597"/>
                  <a:pt x="607" y="1598"/>
                  <a:pt x="607" y="1598"/>
                </a:cubicBezTo>
                <a:lnTo>
                  <a:pt x="607" y="1598"/>
                </a:lnTo>
                <a:lnTo>
                  <a:pt x="592" y="1588"/>
                </a:lnTo>
                <a:cubicBezTo>
                  <a:pt x="575" y="1572"/>
                  <a:pt x="559" y="1555"/>
                  <a:pt x="542" y="1539"/>
                </a:cubicBezTo>
                <a:cubicBezTo>
                  <a:pt x="477" y="1473"/>
                  <a:pt x="444" y="1432"/>
                  <a:pt x="395" y="1350"/>
                </a:cubicBezTo>
                <a:cubicBezTo>
                  <a:pt x="353" y="1276"/>
                  <a:pt x="337" y="1226"/>
                  <a:pt x="312" y="1136"/>
                </a:cubicBezTo>
                <a:cubicBezTo>
                  <a:pt x="304" y="1087"/>
                  <a:pt x="296" y="1070"/>
                  <a:pt x="296" y="1037"/>
                </a:cubicBezTo>
                <a:cubicBezTo>
                  <a:pt x="288" y="988"/>
                  <a:pt x="288" y="939"/>
                  <a:pt x="296" y="898"/>
                </a:cubicBezTo>
                <a:lnTo>
                  <a:pt x="288" y="898"/>
                </a:lnTo>
                <a:cubicBezTo>
                  <a:pt x="327" y="451"/>
                  <a:pt x="685" y="250"/>
                  <a:pt x="1049" y="250"/>
                </a:cubicBezTo>
                <a:close/>
                <a:moveTo>
                  <a:pt x="1033" y="1"/>
                </a:moveTo>
                <a:cubicBezTo>
                  <a:pt x="656" y="1"/>
                  <a:pt x="278" y="220"/>
                  <a:pt x="99" y="668"/>
                </a:cubicBezTo>
                <a:cubicBezTo>
                  <a:pt x="16" y="873"/>
                  <a:pt x="0" y="1103"/>
                  <a:pt x="74" y="1309"/>
                </a:cubicBezTo>
                <a:cubicBezTo>
                  <a:pt x="140" y="1506"/>
                  <a:pt x="263" y="1687"/>
                  <a:pt x="427" y="1818"/>
                </a:cubicBezTo>
                <a:cubicBezTo>
                  <a:pt x="592" y="1950"/>
                  <a:pt x="789" y="2040"/>
                  <a:pt x="1011" y="2048"/>
                </a:cubicBezTo>
                <a:cubicBezTo>
                  <a:pt x="1032" y="2050"/>
                  <a:pt x="1053" y="2051"/>
                  <a:pt x="1074" y="2051"/>
                </a:cubicBezTo>
                <a:cubicBezTo>
                  <a:pt x="1258" y="2051"/>
                  <a:pt x="1439" y="1987"/>
                  <a:pt x="1594" y="1884"/>
                </a:cubicBezTo>
                <a:cubicBezTo>
                  <a:pt x="1685" y="1826"/>
                  <a:pt x="1767" y="1761"/>
                  <a:pt x="1841" y="1678"/>
                </a:cubicBezTo>
                <a:cubicBezTo>
                  <a:pt x="1874" y="1637"/>
                  <a:pt x="1898" y="1596"/>
                  <a:pt x="1931" y="1547"/>
                </a:cubicBezTo>
                <a:cubicBezTo>
                  <a:pt x="1964" y="1498"/>
                  <a:pt x="1972" y="1448"/>
                  <a:pt x="1997" y="1399"/>
                </a:cubicBezTo>
                <a:cubicBezTo>
                  <a:pt x="2063" y="1210"/>
                  <a:pt x="2063" y="988"/>
                  <a:pt x="2013" y="799"/>
                </a:cubicBezTo>
                <a:cubicBezTo>
                  <a:pt x="1871" y="271"/>
                  <a:pt x="1452" y="1"/>
                  <a:pt x="10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txBox="1"/>
          <p:nvPr/>
        </p:nvSpPr>
        <p:spPr>
          <a:xfrm>
            <a:off x="3353125" y="1074846"/>
            <a:ext cx="4491000" cy="243300"/>
          </a:xfrm>
          <a:prstGeom prst="rect">
            <a:avLst/>
          </a:prstGeom>
          <a:noFill/>
          <a:ln>
            <a:noFill/>
          </a:ln>
        </p:spPr>
        <p:txBody>
          <a:bodyPr anchorCtr="0" anchor="b" bIns="0" lIns="91425" spcFirstLastPara="1" rIns="91425" wrap="square" tIns="0">
            <a:noAutofit/>
          </a:bodyPr>
          <a:lstStyle/>
          <a:p>
            <a:pPr indent="0" lvl="0" marL="0" rtl="0" algn="l">
              <a:spcBef>
                <a:spcPts val="0"/>
              </a:spcBef>
              <a:spcAft>
                <a:spcPts val="0"/>
              </a:spcAft>
              <a:buNone/>
            </a:pPr>
            <a:r>
              <a:rPr b="1" lang="en" sz="1800">
                <a:solidFill>
                  <a:schemeClr val="dk1"/>
                </a:solidFill>
                <a:latin typeface="Patrick Hand"/>
                <a:ea typeface="Patrick Hand"/>
                <a:cs typeface="Patrick Hand"/>
                <a:sym typeface="Patrick Hand"/>
              </a:rPr>
              <a:t>Problem Specification</a:t>
            </a:r>
            <a:endParaRPr b="1" sz="1800">
              <a:solidFill>
                <a:schemeClr val="dk1"/>
              </a:solidFill>
              <a:latin typeface="Patrick Hand"/>
              <a:ea typeface="Patrick Hand"/>
              <a:cs typeface="Patrick Hand"/>
              <a:sym typeface="Patrick Hand"/>
            </a:endParaRPr>
          </a:p>
        </p:txBody>
      </p:sp>
      <p:sp>
        <p:nvSpPr>
          <p:cNvPr id="293" name="Google Shape;293;p16"/>
          <p:cNvSpPr txBox="1"/>
          <p:nvPr/>
        </p:nvSpPr>
        <p:spPr>
          <a:xfrm>
            <a:off x="3353125" y="1369796"/>
            <a:ext cx="4491000" cy="243300"/>
          </a:xfrm>
          <a:prstGeom prst="rect">
            <a:avLst/>
          </a:prstGeom>
          <a:noFill/>
          <a:ln>
            <a:noFill/>
          </a:ln>
        </p:spPr>
        <p:txBody>
          <a:bodyPr anchorCtr="0" anchor="b" bIns="0" lIns="91425" spcFirstLastPara="1" rIns="91425" wrap="square" tIns="0">
            <a:noAutofit/>
          </a:bodyPr>
          <a:lstStyle/>
          <a:p>
            <a:pPr indent="0" lvl="0" marL="0" rtl="0" algn="l">
              <a:spcBef>
                <a:spcPts val="0"/>
              </a:spcBef>
              <a:spcAft>
                <a:spcPts val="0"/>
              </a:spcAft>
              <a:buNone/>
            </a:pPr>
            <a:r>
              <a:rPr b="1" lang="en" sz="1800">
                <a:solidFill>
                  <a:schemeClr val="dk1"/>
                </a:solidFill>
                <a:latin typeface="Patrick Hand"/>
                <a:ea typeface="Patrick Hand"/>
                <a:cs typeface="Patrick Hand"/>
                <a:sym typeface="Patrick Hand"/>
              </a:rPr>
              <a:t>Related Work</a:t>
            </a:r>
            <a:endParaRPr b="1" sz="1800">
              <a:solidFill>
                <a:schemeClr val="dk1"/>
              </a:solidFill>
              <a:latin typeface="Patrick Hand"/>
              <a:ea typeface="Patrick Hand"/>
              <a:cs typeface="Patrick Hand"/>
              <a:sym typeface="Patrick Hand"/>
            </a:endParaRPr>
          </a:p>
        </p:txBody>
      </p:sp>
      <p:sp>
        <p:nvSpPr>
          <p:cNvPr id="294" name="Google Shape;294;p16"/>
          <p:cNvSpPr txBox="1"/>
          <p:nvPr/>
        </p:nvSpPr>
        <p:spPr>
          <a:xfrm>
            <a:off x="3353125" y="1664746"/>
            <a:ext cx="4491000" cy="243300"/>
          </a:xfrm>
          <a:prstGeom prst="rect">
            <a:avLst/>
          </a:prstGeom>
          <a:noFill/>
          <a:ln>
            <a:noFill/>
          </a:ln>
        </p:spPr>
        <p:txBody>
          <a:bodyPr anchorCtr="0" anchor="b" bIns="0" lIns="91425" spcFirstLastPara="1" rIns="91425" wrap="square" tIns="0">
            <a:noAutofit/>
          </a:bodyPr>
          <a:lstStyle/>
          <a:p>
            <a:pPr indent="0" lvl="0" marL="0" rtl="0" algn="l">
              <a:spcBef>
                <a:spcPts val="0"/>
              </a:spcBef>
              <a:spcAft>
                <a:spcPts val="0"/>
              </a:spcAft>
              <a:buNone/>
            </a:pPr>
            <a:r>
              <a:rPr b="1" lang="en" sz="1800">
                <a:solidFill>
                  <a:schemeClr val="dk1"/>
                </a:solidFill>
                <a:latin typeface="Patrick Hand"/>
                <a:ea typeface="Patrick Hand"/>
                <a:cs typeface="Patrick Hand"/>
                <a:sym typeface="Patrick Hand"/>
              </a:rPr>
              <a:t>Amendments</a:t>
            </a:r>
            <a:endParaRPr b="1" sz="1800">
              <a:solidFill>
                <a:schemeClr val="dk1"/>
              </a:solidFill>
              <a:latin typeface="Patrick Hand"/>
              <a:ea typeface="Patrick Hand"/>
              <a:cs typeface="Patrick Hand"/>
              <a:sym typeface="Patrick Hand"/>
            </a:endParaRPr>
          </a:p>
        </p:txBody>
      </p:sp>
      <p:sp>
        <p:nvSpPr>
          <p:cNvPr id="295" name="Google Shape;295;p16"/>
          <p:cNvSpPr txBox="1"/>
          <p:nvPr/>
        </p:nvSpPr>
        <p:spPr>
          <a:xfrm>
            <a:off x="3353125" y="2257696"/>
            <a:ext cx="4491000" cy="243300"/>
          </a:xfrm>
          <a:prstGeom prst="rect">
            <a:avLst/>
          </a:prstGeom>
          <a:noFill/>
          <a:ln>
            <a:noFill/>
          </a:ln>
        </p:spPr>
        <p:txBody>
          <a:bodyPr anchorCtr="0" anchor="b" bIns="0" lIns="91425" spcFirstLastPara="1" rIns="91425" wrap="square" tIns="0">
            <a:noAutofit/>
          </a:bodyPr>
          <a:lstStyle/>
          <a:p>
            <a:pPr indent="0" lvl="0" marL="0" rtl="0" algn="l">
              <a:spcBef>
                <a:spcPts val="0"/>
              </a:spcBef>
              <a:spcAft>
                <a:spcPts val="0"/>
              </a:spcAft>
              <a:buNone/>
            </a:pPr>
            <a:r>
              <a:rPr b="1" lang="en" sz="1800">
                <a:solidFill>
                  <a:schemeClr val="dk1"/>
                </a:solidFill>
                <a:latin typeface="Patrick Hand"/>
                <a:ea typeface="Patrick Hand"/>
                <a:cs typeface="Patrick Hand"/>
                <a:sym typeface="Patrick Hand"/>
              </a:rPr>
              <a:t>Methodology</a:t>
            </a:r>
            <a:endParaRPr b="1" sz="1800">
              <a:solidFill>
                <a:schemeClr val="dk1"/>
              </a:solidFill>
              <a:latin typeface="Patrick Hand"/>
              <a:ea typeface="Patrick Hand"/>
              <a:cs typeface="Patrick Hand"/>
              <a:sym typeface="Patrick Hand"/>
            </a:endParaRPr>
          </a:p>
        </p:txBody>
      </p:sp>
      <p:sp>
        <p:nvSpPr>
          <p:cNvPr id="296" name="Google Shape;296;p16"/>
          <p:cNvSpPr txBox="1"/>
          <p:nvPr/>
        </p:nvSpPr>
        <p:spPr>
          <a:xfrm>
            <a:off x="3353125" y="1961234"/>
            <a:ext cx="4491000" cy="243300"/>
          </a:xfrm>
          <a:prstGeom prst="rect">
            <a:avLst/>
          </a:prstGeom>
          <a:noFill/>
          <a:ln>
            <a:noFill/>
          </a:ln>
        </p:spPr>
        <p:txBody>
          <a:bodyPr anchorCtr="0" anchor="b" bIns="0" lIns="91425" spcFirstLastPara="1" rIns="91425" wrap="square" tIns="0">
            <a:noAutofit/>
          </a:bodyPr>
          <a:lstStyle/>
          <a:p>
            <a:pPr indent="0" lvl="0" marL="0" rtl="0" algn="l">
              <a:spcBef>
                <a:spcPts val="0"/>
              </a:spcBef>
              <a:spcAft>
                <a:spcPts val="0"/>
              </a:spcAft>
              <a:buNone/>
            </a:pPr>
            <a:r>
              <a:rPr b="1" lang="en" sz="1800">
                <a:solidFill>
                  <a:schemeClr val="dk1"/>
                </a:solidFill>
                <a:latin typeface="Patrick Hand"/>
                <a:ea typeface="Patrick Hand"/>
                <a:cs typeface="Patrick Hand"/>
                <a:sym typeface="Patrick Hand"/>
              </a:rPr>
              <a:t>Solution Design</a:t>
            </a:r>
            <a:endParaRPr b="1" sz="1800">
              <a:solidFill>
                <a:schemeClr val="dk1"/>
              </a:solidFill>
              <a:latin typeface="Patrick Hand"/>
              <a:ea typeface="Patrick Hand"/>
              <a:cs typeface="Patrick Hand"/>
              <a:sym typeface="Patrick Hand"/>
            </a:endParaRPr>
          </a:p>
        </p:txBody>
      </p:sp>
      <p:sp>
        <p:nvSpPr>
          <p:cNvPr id="297" name="Google Shape;297;p16"/>
          <p:cNvSpPr txBox="1"/>
          <p:nvPr/>
        </p:nvSpPr>
        <p:spPr>
          <a:xfrm>
            <a:off x="3353125" y="2555071"/>
            <a:ext cx="4491000" cy="243300"/>
          </a:xfrm>
          <a:prstGeom prst="rect">
            <a:avLst/>
          </a:prstGeom>
          <a:noFill/>
          <a:ln>
            <a:noFill/>
          </a:ln>
        </p:spPr>
        <p:txBody>
          <a:bodyPr anchorCtr="0" anchor="b" bIns="0" lIns="91425" spcFirstLastPara="1" rIns="91425" wrap="square" tIns="0">
            <a:noAutofit/>
          </a:bodyPr>
          <a:lstStyle/>
          <a:p>
            <a:pPr indent="0" lvl="0" marL="0" rtl="0" algn="l">
              <a:spcBef>
                <a:spcPts val="0"/>
              </a:spcBef>
              <a:spcAft>
                <a:spcPts val="0"/>
              </a:spcAft>
              <a:buNone/>
            </a:pPr>
            <a:r>
              <a:rPr b="1" lang="en" sz="1800">
                <a:solidFill>
                  <a:schemeClr val="dk1"/>
                </a:solidFill>
                <a:latin typeface="Patrick Hand"/>
                <a:ea typeface="Patrick Hand"/>
                <a:cs typeface="Patrick Hand"/>
                <a:sym typeface="Patrick Hand"/>
              </a:rPr>
              <a:t>Tools List</a:t>
            </a:r>
            <a:endParaRPr b="1" sz="1800">
              <a:solidFill>
                <a:schemeClr val="dk1"/>
              </a:solidFill>
              <a:latin typeface="Patrick Hand"/>
              <a:ea typeface="Patrick Hand"/>
              <a:cs typeface="Patrick Hand"/>
              <a:sym typeface="Patrick Hand"/>
            </a:endParaRPr>
          </a:p>
        </p:txBody>
      </p:sp>
      <p:sp>
        <p:nvSpPr>
          <p:cNvPr id="298" name="Google Shape;298;p16"/>
          <p:cNvSpPr txBox="1"/>
          <p:nvPr/>
        </p:nvSpPr>
        <p:spPr>
          <a:xfrm>
            <a:off x="3353125" y="2844546"/>
            <a:ext cx="4491000" cy="243300"/>
          </a:xfrm>
          <a:prstGeom prst="rect">
            <a:avLst/>
          </a:prstGeom>
          <a:noFill/>
          <a:ln>
            <a:noFill/>
          </a:ln>
        </p:spPr>
        <p:txBody>
          <a:bodyPr anchorCtr="0" anchor="b" bIns="0" lIns="91425" spcFirstLastPara="1" rIns="91425" wrap="square" tIns="0">
            <a:noAutofit/>
          </a:bodyPr>
          <a:lstStyle/>
          <a:p>
            <a:pPr indent="0" lvl="0" marL="0" rtl="0" algn="l">
              <a:spcBef>
                <a:spcPts val="0"/>
              </a:spcBef>
              <a:spcAft>
                <a:spcPts val="0"/>
              </a:spcAft>
              <a:buNone/>
            </a:pPr>
            <a:r>
              <a:rPr b="1" lang="en" sz="1800">
                <a:solidFill>
                  <a:schemeClr val="dk1"/>
                </a:solidFill>
                <a:latin typeface="Patrick Hand"/>
                <a:ea typeface="Patrick Hand"/>
                <a:cs typeface="Patrick Hand"/>
                <a:sym typeface="Patrick Hand"/>
              </a:rPr>
              <a:t>Time Schedule</a:t>
            </a:r>
            <a:endParaRPr b="1" sz="1800">
              <a:solidFill>
                <a:schemeClr val="dk1"/>
              </a:solidFill>
              <a:latin typeface="Patrick Hand"/>
              <a:ea typeface="Patrick Hand"/>
              <a:cs typeface="Patrick Hand"/>
              <a:sym typeface="Patrick Hand"/>
            </a:endParaRPr>
          </a:p>
        </p:txBody>
      </p:sp>
      <p:sp>
        <p:nvSpPr>
          <p:cNvPr id="299" name="Google Shape;299;p16"/>
          <p:cNvSpPr txBox="1"/>
          <p:nvPr/>
        </p:nvSpPr>
        <p:spPr>
          <a:xfrm>
            <a:off x="3353125" y="3134021"/>
            <a:ext cx="4491000" cy="243300"/>
          </a:xfrm>
          <a:prstGeom prst="rect">
            <a:avLst/>
          </a:prstGeom>
          <a:noFill/>
          <a:ln>
            <a:noFill/>
          </a:ln>
        </p:spPr>
        <p:txBody>
          <a:bodyPr anchorCtr="0" anchor="b" bIns="0" lIns="91425" spcFirstLastPara="1" rIns="91425" wrap="square" tIns="0">
            <a:noAutofit/>
          </a:bodyPr>
          <a:lstStyle/>
          <a:p>
            <a:pPr indent="0" lvl="0" marL="0" rtl="0" algn="l">
              <a:spcBef>
                <a:spcPts val="0"/>
              </a:spcBef>
              <a:spcAft>
                <a:spcPts val="0"/>
              </a:spcAft>
              <a:buNone/>
            </a:pPr>
            <a:r>
              <a:rPr b="1" lang="en" sz="1800">
                <a:solidFill>
                  <a:schemeClr val="dk1"/>
                </a:solidFill>
                <a:latin typeface="Patrick Hand"/>
                <a:ea typeface="Patrick Hand"/>
                <a:cs typeface="Patrick Hand"/>
                <a:sym typeface="Patrick Hand"/>
              </a:rPr>
              <a:t>Demo Videos</a:t>
            </a:r>
            <a:endParaRPr b="1" sz="1800">
              <a:solidFill>
                <a:schemeClr val="dk1"/>
              </a:solidFill>
              <a:latin typeface="Patrick Hand"/>
              <a:ea typeface="Patrick Hand"/>
              <a:cs typeface="Patrick Hand"/>
              <a:sym typeface="Patrick Hand"/>
            </a:endParaRPr>
          </a:p>
        </p:txBody>
      </p:sp>
      <p:sp>
        <p:nvSpPr>
          <p:cNvPr id="300" name="Google Shape;300;p16"/>
          <p:cNvSpPr txBox="1"/>
          <p:nvPr/>
        </p:nvSpPr>
        <p:spPr>
          <a:xfrm>
            <a:off x="3353125" y="3434446"/>
            <a:ext cx="4491000" cy="243300"/>
          </a:xfrm>
          <a:prstGeom prst="rect">
            <a:avLst/>
          </a:prstGeom>
          <a:noFill/>
          <a:ln>
            <a:noFill/>
          </a:ln>
        </p:spPr>
        <p:txBody>
          <a:bodyPr anchorCtr="0" anchor="b" bIns="0" lIns="91425" spcFirstLastPara="1" rIns="91425" wrap="square" tIns="0">
            <a:noAutofit/>
          </a:bodyPr>
          <a:lstStyle/>
          <a:p>
            <a:pPr indent="0" lvl="0" marL="0" rtl="0" algn="l">
              <a:spcBef>
                <a:spcPts val="0"/>
              </a:spcBef>
              <a:spcAft>
                <a:spcPts val="0"/>
              </a:spcAft>
              <a:buNone/>
            </a:pPr>
            <a:r>
              <a:rPr b="1" lang="en" sz="1800">
                <a:solidFill>
                  <a:schemeClr val="dk1"/>
                </a:solidFill>
                <a:latin typeface="Patrick Hand"/>
                <a:ea typeface="Patrick Hand"/>
                <a:cs typeface="Patrick Hand"/>
                <a:sym typeface="Patrick Hand"/>
              </a:rPr>
              <a:t>Result</a:t>
            </a:r>
            <a:endParaRPr b="1" sz="1800">
              <a:solidFill>
                <a:schemeClr val="dk1"/>
              </a:solidFill>
              <a:latin typeface="Patrick Hand"/>
              <a:ea typeface="Patrick Hand"/>
              <a:cs typeface="Patrick Hand"/>
              <a:sym typeface="Patrick Hand"/>
            </a:endParaRPr>
          </a:p>
        </p:txBody>
      </p:sp>
      <p:sp>
        <p:nvSpPr>
          <p:cNvPr id="301" name="Google Shape;301;p16"/>
          <p:cNvSpPr txBox="1"/>
          <p:nvPr/>
        </p:nvSpPr>
        <p:spPr>
          <a:xfrm>
            <a:off x="3353125" y="3734871"/>
            <a:ext cx="4491000" cy="243300"/>
          </a:xfrm>
          <a:prstGeom prst="rect">
            <a:avLst/>
          </a:prstGeom>
          <a:noFill/>
          <a:ln>
            <a:noFill/>
          </a:ln>
        </p:spPr>
        <p:txBody>
          <a:bodyPr anchorCtr="0" anchor="b" bIns="0" lIns="91425" spcFirstLastPara="1" rIns="91425" wrap="square" tIns="0">
            <a:noAutofit/>
          </a:bodyPr>
          <a:lstStyle/>
          <a:p>
            <a:pPr indent="0" lvl="0" marL="0" rtl="0" algn="l">
              <a:spcBef>
                <a:spcPts val="0"/>
              </a:spcBef>
              <a:spcAft>
                <a:spcPts val="0"/>
              </a:spcAft>
              <a:buNone/>
            </a:pPr>
            <a:r>
              <a:rPr b="1" lang="en" sz="1800">
                <a:solidFill>
                  <a:schemeClr val="dk1"/>
                </a:solidFill>
                <a:latin typeface="Patrick Hand"/>
                <a:ea typeface="Patrick Hand"/>
                <a:cs typeface="Patrick Hand"/>
                <a:sym typeface="Patrick Hand"/>
              </a:rPr>
              <a:t>Postmortem</a:t>
            </a:r>
            <a:endParaRPr b="1" sz="1800">
              <a:solidFill>
                <a:schemeClr val="dk1"/>
              </a:solidFill>
              <a:latin typeface="Patrick Hand"/>
              <a:ea typeface="Patrick Hand"/>
              <a:cs typeface="Patrick Hand"/>
              <a:sym typeface="Patrick Hand"/>
            </a:endParaRPr>
          </a:p>
        </p:txBody>
      </p:sp>
      <p:sp>
        <p:nvSpPr>
          <p:cNvPr id="302" name="Google Shape;302;p16"/>
          <p:cNvSpPr txBox="1"/>
          <p:nvPr/>
        </p:nvSpPr>
        <p:spPr>
          <a:xfrm>
            <a:off x="3353125" y="4035296"/>
            <a:ext cx="4491000" cy="243300"/>
          </a:xfrm>
          <a:prstGeom prst="rect">
            <a:avLst/>
          </a:prstGeom>
          <a:noFill/>
          <a:ln>
            <a:noFill/>
          </a:ln>
        </p:spPr>
        <p:txBody>
          <a:bodyPr anchorCtr="0" anchor="b" bIns="0" lIns="91425" spcFirstLastPara="1" rIns="91425" wrap="square" tIns="0">
            <a:noAutofit/>
          </a:bodyPr>
          <a:lstStyle/>
          <a:p>
            <a:pPr indent="0" lvl="0" marL="0" rtl="0" algn="l">
              <a:spcBef>
                <a:spcPts val="0"/>
              </a:spcBef>
              <a:spcAft>
                <a:spcPts val="0"/>
              </a:spcAft>
              <a:buNone/>
            </a:pPr>
            <a:r>
              <a:rPr b="1" lang="en" sz="1800">
                <a:solidFill>
                  <a:schemeClr val="dk1"/>
                </a:solidFill>
                <a:latin typeface="Patrick Hand"/>
                <a:ea typeface="Patrick Hand"/>
                <a:cs typeface="Patrick Hand"/>
                <a:sym typeface="Patrick Hand"/>
              </a:rPr>
              <a:t>Deliverable</a:t>
            </a:r>
            <a:endParaRPr b="1" sz="1800">
              <a:solidFill>
                <a:schemeClr val="dk1"/>
              </a:solidFill>
              <a:latin typeface="Patrick Hand"/>
              <a:ea typeface="Patrick Hand"/>
              <a:cs typeface="Patrick Hand"/>
              <a:sym typeface="Patrick Hand"/>
            </a:endParaRPr>
          </a:p>
        </p:txBody>
      </p:sp>
      <p:sp>
        <p:nvSpPr>
          <p:cNvPr id="303" name="Google Shape;303;p16"/>
          <p:cNvSpPr txBox="1"/>
          <p:nvPr/>
        </p:nvSpPr>
        <p:spPr>
          <a:xfrm>
            <a:off x="3353125" y="4313821"/>
            <a:ext cx="4491000" cy="243300"/>
          </a:xfrm>
          <a:prstGeom prst="rect">
            <a:avLst/>
          </a:prstGeom>
          <a:noFill/>
          <a:ln>
            <a:noFill/>
          </a:ln>
        </p:spPr>
        <p:txBody>
          <a:bodyPr anchorCtr="0" anchor="b" bIns="0" lIns="91425" spcFirstLastPara="1" rIns="91425" wrap="square" tIns="0">
            <a:noAutofit/>
          </a:bodyPr>
          <a:lstStyle/>
          <a:p>
            <a:pPr indent="0" lvl="0" marL="0" rtl="0" algn="l">
              <a:spcBef>
                <a:spcPts val="0"/>
              </a:spcBef>
              <a:spcAft>
                <a:spcPts val="0"/>
              </a:spcAft>
              <a:buNone/>
            </a:pPr>
            <a:r>
              <a:rPr b="1" lang="en" sz="1800">
                <a:solidFill>
                  <a:schemeClr val="dk1"/>
                </a:solidFill>
                <a:latin typeface="Patrick Hand"/>
                <a:ea typeface="Patrick Hand"/>
                <a:cs typeface="Patrick Hand"/>
                <a:sym typeface="Patrick Hand"/>
              </a:rPr>
              <a:t>Contribution</a:t>
            </a:r>
            <a:endParaRPr b="1" sz="1800">
              <a:solidFill>
                <a:schemeClr val="dk1"/>
              </a:solidFill>
              <a:latin typeface="Patrick Hand"/>
              <a:ea typeface="Patrick Hand"/>
              <a:cs typeface="Patrick Hand"/>
              <a:sym typeface="Patrick Hand"/>
            </a:endParaRPr>
          </a:p>
        </p:txBody>
      </p:sp>
      <p:sp>
        <p:nvSpPr>
          <p:cNvPr id="304" name="Google Shape;304;p16"/>
          <p:cNvSpPr txBox="1"/>
          <p:nvPr/>
        </p:nvSpPr>
        <p:spPr>
          <a:xfrm>
            <a:off x="3353125" y="4592346"/>
            <a:ext cx="4491000" cy="243300"/>
          </a:xfrm>
          <a:prstGeom prst="rect">
            <a:avLst/>
          </a:prstGeom>
          <a:noFill/>
          <a:ln>
            <a:noFill/>
          </a:ln>
        </p:spPr>
        <p:txBody>
          <a:bodyPr anchorCtr="0" anchor="b" bIns="0" lIns="91425" spcFirstLastPara="1" rIns="91425" wrap="square" tIns="0">
            <a:noAutofit/>
          </a:bodyPr>
          <a:lstStyle/>
          <a:p>
            <a:pPr indent="0" lvl="0" marL="0" rtl="0" algn="l">
              <a:spcBef>
                <a:spcPts val="0"/>
              </a:spcBef>
              <a:spcAft>
                <a:spcPts val="0"/>
              </a:spcAft>
              <a:buNone/>
            </a:pPr>
            <a:r>
              <a:rPr b="1" lang="en" sz="1800">
                <a:solidFill>
                  <a:schemeClr val="dk1"/>
                </a:solidFill>
                <a:latin typeface="Patrick Hand"/>
                <a:ea typeface="Patrick Hand"/>
                <a:cs typeface="Patrick Hand"/>
                <a:sym typeface="Patrick Hand"/>
              </a:rPr>
              <a:t>Reference</a:t>
            </a:r>
            <a:endParaRPr b="1" sz="1800">
              <a:solidFill>
                <a:schemeClr val="dk1"/>
              </a:solidFill>
              <a:latin typeface="Patrick Hand"/>
              <a:ea typeface="Patrick Hand"/>
              <a:cs typeface="Patrick Hand"/>
              <a:sym typeface="Patrick Hand"/>
            </a:endParaRPr>
          </a:p>
        </p:txBody>
      </p:sp>
      <p:sp>
        <p:nvSpPr>
          <p:cNvPr id="305" name="Google Shape;305;p16"/>
          <p:cNvSpPr txBox="1"/>
          <p:nvPr/>
        </p:nvSpPr>
        <p:spPr>
          <a:xfrm>
            <a:off x="3353125" y="4870871"/>
            <a:ext cx="4491000" cy="243300"/>
          </a:xfrm>
          <a:prstGeom prst="rect">
            <a:avLst/>
          </a:prstGeom>
          <a:noFill/>
          <a:ln>
            <a:noFill/>
          </a:ln>
        </p:spPr>
        <p:txBody>
          <a:bodyPr anchorCtr="0" anchor="b" bIns="0" lIns="91425" spcFirstLastPara="1" rIns="91425" wrap="square" tIns="0">
            <a:noAutofit/>
          </a:bodyPr>
          <a:lstStyle/>
          <a:p>
            <a:pPr indent="0" lvl="0" marL="0" rtl="0" algn="l">
              <a:spcBef>
                <a:spcPts val="0"/>
              </a:spcBef>
              <a:spcAft>
                <a:spcPts val="0"/>
              </a:spcAft>
              <a:buNone/>
            </a:pPr>
            <a:r>
              <a:rPr b="1" lang="en" sz="1800">
                <a:solidFill>
                  <a:schemeClr val="dk1"/>
                </a:solidFill>
                <a:latin typeface="Patrick Hand"/>
                <a:ea typeface="Patrick Hand"/>
                <a:cs typeface="Patrick Hand"/>
                <a:sym typeface="Patrick Hand"/>
              </a:rPr>
              <a:t>Q&amp;A</a:t>
            </a:r>
            <a:endParaRPr b="1" sz="1800">
              <a:solidFill>
                <a:schemeClr val="dk1"/>
              </a:solidFill>
              <a:latin typeface="Patrick Hand"/>
              <a:ea typeface="Patrick Hand"/>
              <a:cs typeface="Patrick Hand"/>
              <a:sym typeface="Patrick Hand"/>
            </a:endParaRPr>
          </a:p>
        </p:txBody>
      </p:sp>
      <p:sp>
        <p:nvSpPr>
          <p:cNvPr id="306" name="Google Shape;306;p16"/>
          <p:cNvSpPr txBox="1"/>
          <p:nvPr/>
        </p:nvSpPr>
        <p:spPr>
          <a:xfrm>
            <a:off x="6993300" y="696125"/>
            <a:ext cx="216600" cy="4617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Patrick Hand"/>
                <a:ea typeface="Patrick Hand"/>
                <a:cs typeface="Patrick Hand"/>
                <a:sym typeface="Patrick Hand"/>
              </a:rPr>
              <a:t>3</a:t>
            </a:r>
            <a:endParaRPr sz="1800">
              <a:solidFill>
                <a:schemeClr val="dk2"/>
              </a:solidFill>
              <a:latin typeface="Patrick Hand"/>
              <a:ea typeface="Patrick Hand"/>
              <a:cs typeface="Patrick Hand"/>
              <a:sym typeface="Patrick Hand"/>
            </a:endParaRPr>
          </a:p>
        </p:txBody>
      </p:sp>
      <p:sp>
        <p:nvSpPr>
          <p:cNvPr id="307" name="Google Shape;307;p16"/>
          <p:cNvSpPr txBox="1"/>
          <p:nvPr/>
        </p:nvSpPr>
        <p:spPr>
          <a:xfrm>
            <a:off x="6993300" y="965650"/>
            <a:ext cx="216600" cy="4617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Patrick Hand"/>
                <a:ea typeface="Patrick Hand"/>
                <a:cs typeface="Patrick Hand"/>
                <a:sym typeface="Patrick Hand"/>
              </a:rPr>
              <a:t>4</a:t>
            </a:r>
            <a:endParaRPr sz="1800">
              <a:solidFill>
                <a:schemeClr val="dk2"/>
              </a:solidFill>
              <a:latin typeface="Patrick Hand"/>
              <a:ea typeface="Patrick Hand"/>
              <a:cs typeface="Patrick Hand"/>
              <a:sym typeface="Patrick Hand"/>
            </a:endParaRPr>
          </a:p>
        </p:txBody>
      </p:sp>
      <p:sp>
        <p:nvSpPr>
          <p:cNvPr id="308" name="Google Shape;308;p16"/>
          <p:cNvSpPr txBox="1"/>
          <p:nvPr/>
        </p:nvSpPr>
        <p:spPr>
          <a:xfrm>
            <a:off x="6993300" y="1260600"/>
            <a:ext cx="216600" cy="4617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Patrick Hand"/>
                <a:ea typeface="Patrick Hand"/>
                <a:cs typeface="Patrick Hand"/>
                <a:sym typeface="Patrick Hand"/>
              </a:rPr>
              <a:t>5</a:t>
            </a:r>
            <a:endParaRPr sz="1800">
              <a:solidFill>
                <a:schemeClr val="dk2"/>
              </a:solidFill>
              <a:latin typeface="Patrick Hand"/>
              <a:ea typeface="Patrick Hand"/>
              <a:cs typeface="Patrick Hand"/>
              <a:sym typeface="Patrick Hand"/>
            </a:endParaRPr>
          </a:p>
        </p:txBody>
      </p:sp>
      <p:sp>
        <p:nvSpPr>
          <p:cNvPr id="309" name="Google Shape;309;p16"/>
          <p:cNvSpPr txBox="1"/>
          <p:nvPr/>
        </p:nvSpPr>
        <p:spPr>
          <a:xfrm>
            <a:off x="6993300" y="1555550"/>
            <a:ext cx="216600" cy="4617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Patrick Hand"/>
                <a:ea typeface="Patrick Hand"/>
                <a:cs typeface="Patrick Hand"/>
                <a:sym typeface="Patrick Hand"/>
              </a:rPr>
              <a:t>6</a:t>
            </a:r>
            <a:endParaRPr sz="1800">
              <a:solidFill>
                <a:schemeClr val="dk2"/>
              </a:solidFill>
              <a:latin typeface="Patrick Hand"/>
              <a:ea typeface="Patrick Hand"/>
              <a:cs typeface="Patrick Hand"/>
              <a:sym typeface="Patrick Hand"/>
            </a:endParaRPr>
          </a:p>
        </p:txBody>
      </p:sp>
      <p:sp>
        <p:nvSpPr>
          <p:cNvPr id="310" name="Google Shape;310;p16"/>
          <p:cNvSpPr txBox="1"/>
          <p:nvPr/>
        </p:nvSpPr>
        <p:spPr>
          <a:xfrm>
            <a:off x="6993300" y="1853250"/>
            <a:ext cx="647700" cy="4617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Patrick Hand"/>
                <a:ea typeface="Patrick Hand"/>
                <a:cs typeface="Patrick Hand"/>
                <a:sym typeface="Patrick Hand"/>
              </a:rPr>
              <a:t>7</a:t>
            </a:r>
            <a:endParaRPr sz="1800">
              <a:solidFill>
                <a:schemeClr val="dk2"/>
              </a:solidFill>
              <a:latin typeface="Patrick Hand"/>
              <a:ea typeface="Patrick Hand"/>
              <a:cs typeface="Patrick Hand"/>
              <a:sym typeface="Patrick Hand"/>
            </a:endParaRPr>
          </a:p>
        </p:txBody>
      </p:sp>
      <p:sp>
        <p:nvSpPr>
          <p:cNvPr id="311" name="Google Shape;311;p16"/>
          <p:cNvSpPr txBox="1"/>
          <p:nvPr/>
        </p:nvSpPr>
        <p:spPr>
          <a:xfrm>
            <a:off x="6979200" y="2151600"/>
            <a:ext cx="698700" cy="4617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Patrick Hand"/>
                <a:ea typeface="Patrick Hand"/>
                <a:cs typeface="Patrick Hand"/>
                <a:sym typeface="Patrick Hand"/>
              </a:rPr>
              <a:t>8-11</a:t>
            </a:r>
            <a:endParaRPr sz="1800">
              <a:solidFill>
                <a:schemeClr val="dk2"/>
              </a:solidFill>
              <a:latin typeface="Patrick Hand"/>
              <a:ea typeface="Patrick Hand"/>
              <a:cs typeface="Patrick Hand"/>
              <a:sym typeface="Patrick Hand"/>
            </a:endParaRPr>
          </a:p>
        </p:txBody>
      </p:sp>
      <p:sp>
        <p:nvSpPr>
          <p:cNvPr id="312" name="Google Shape;312;p16"/>
          <p:cNvSpPr txBox="1"/>
          <p:nvPr/>
        </p:nvSpPr>
        <p:spPr>
          <a:xfrm>
            <a:off x="6979200" y="2437663"/>
            <a:ext cx="381000" cy="4617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Patrick Hand"/>
                <a:ea typeface="Patrick Hand"/>
                <a:cs typeface="Patrick Hand"/>
                <a:sym typeface="Patrick Hand"/>
              </a:rPr>
              <a:t>12</a:t>
            </a:r>
            <a:endParaRPr sz="1800">
              <a:solidFill>
                <a:schemeClr val="dk2"/>
              </a:solidFill>
              <a:latin typeface="Patrick Hand"/>
              <a:ea typeface="Patrick Hand"/>
              <a:cs typeface="Patrick Hand"/>
              <a:sym typeface="Patrick Hand"/>
            </a:endParaRPr>
          </a:p>
        </p:txBody>
      </p:sp>
      <p:sp>
        <p:nvSpPr>
          <p:cNvPr id="313" name="Google Shape;313;p16"/>
          <p:cNvSpPr txBox="1"/>
          <p:nvPr/>
        </p:nvSpPr>
        <p:spPr>
          <a:xfrm>
            <a:off x="6979200" y="2735350"/>
            <a:ext cx="381000" cy="4617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Patrick Hand"/>
                <a:ea typeface="Patrick Hand"/>
                <a:cs typeface="Patrick Hand"/>
                <a:sym typeface="Patrick Hand"/>
              </a:rPr>
              <a:t>13</a:t>
            </a:r>
            <a:endParaRPr sz="1800">
              <a:solidFill>
                <a:schemeClr val="dk2"/>
              </a:solidFill>
              <a:latin typeface="Patrick Hand"/>
              <a:ea typeface="Patrick Hand"/>
              <a:cs typeface="Patrick Hand"/>
              <a:sym typeface="Patrick Hand"/>
            </a:endParaRPr>
          </a:p>
        </p:txBody>
      </p:sp>
      <p:sp>
        <p:nvSpPr>
          <p:cNvPr id="314" name="Google Shape;314;p16"/>
          <p:cNvSpPr txBox="1"/>
          <p:nvPr/>
        </p:nvSpPr>
        <p:spPr>
          <a:xfrm>
            <a:off x="6979200" y="3011150"/>
            <a:ext cx="647700" cy="4617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Patrick Hand"/>
                <a:ea typeface="Patrick Hand"/>
                <a:cs typeface="Patrick Hand"/>
                <a:sym typeface="Patrick Hand"/>
              </a:rPr>
              <a:t>14-17</a:t>
            </a:r>
            <a:endParaRPr sz="1800">
              <a:solidFill>
                <a:schemeClr val="dk2"/>
              </a:solidFill>
              <a:latin typeface="Patrick Hand"/>
              <a:ea typeface="Patrick Hand"/>
              <a:cs typeface="Patrick Hand"/>
              <a:sym typeface="Patrick Hand"/>
            </a:endParaRPr>
          </a:p>
        </p:txBody>
      </p:sp>
      <p:sp>
        <p:nvSpPr>
          <p:cNvPr id="315" name="Google Shape;315;p16"/>
          <p:cNvSpPr txBox="1"/>
          <p:nvPr/>
        </p:nvSpPr>
        <p:spPr>
          <a:xfrm>
            <a:off x="6993300" y="3306100"/>
            <a:ext cx="698700" cy="4617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Patrick Hand"/>
                <a:ea typeface="Patrick Hand"/>
                <a:cs typeface="Patrick Hand"/>
                <a:sym typeface="Patrick Hand"/>
              </a:rPr>
              <a:t>18-20</a:t>
            </a:r>
            <a:endParaRPr sz="1800">
              <a:solidFill>
                <a:schemeClr val="dk2"/>
              </a:solidFill>
              <a:latin typeface="Patrick Hand"/>
              <a:ea typeface="Patrick Hand"/>
              <a:cs typeface="Patrick Hand"/>
              <a:sym typeface="Patrick Hand"/>
            </a:endParaRPr>
          </a:p>
        </p:txBody>
      </p:sp>
      <p:sp>
        <p:nvSpPr>
          <p:cNvPr id="316" name="Google Shape;316;p16"/>
          <p:cNvSpPr txBox="1"/>
          <p:nvPr/>
        </p:nvSpPr>
        <p:spPr>
          <a:xfrm>
            <a:off x="6979200" y="3584625"/>
            <a:ext cx="443400" cy="4617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Patrick Hand"/>
                <a:ea typeface="Patrick Hand"/>
                <a:cs typeface="Patrick Hand"/>
                <a:sym typeface="Patrick Hand"/>
              </a:rPr>
              <a:t>21</a:t>
            </a:r>
            <a:endParaRPr sz="1800">
              <a:solidFill>
                <a:schemeClr val="dk2"/>
              </a:solidFill>
              <a:latin typeface="Patrick Hand"/>
              <a:ea typeface="Patrick Hand"/>
              <a:cs typeface="Patrick Hand"/>
              <a:sym typeface="Patrick Hand"/>
            </a:endParaRPr>
          </a:p>
        </p:txBody>
      </p:sp>
      <p:sp>
        <p:nvSpPr>
          <p:cNvPr id="317" name="Google Shape;317;p16"/>
          <p:cNvSpPr txBox="1"/>
          <p:nvPr/>
        </p:nvSpPr>
        <p:spPr>
          <a:xfrm>
            <a:off x="6979200" y="3904200"/>
            <a:ext cx="548700" cy="4617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Patrick Hand"/>
                <a:ea typeface="Patrick Hand"/>
                <a:cs typeface="Patrick Hand"/>
                <a:sym typeface="Patrick Hand"/>
              </a:rPr>
              <a:t>22</a:t>
            </a:r>
            <a:endParaRPr sz="1800">
              <a:solidFill>
                <a:schemeClr val="dk2"/>
              </a:solidFill>
              <a:latin typeface="Patrick Hand"/>
              <a:ea typeface="Patrick Hand"/>
              <a:cs typeface="Patrick Hand"/>
              <a:sym typeface="Patrick Hand"/>
            </a:endParaRPr>
          </a:p>
        </p:txBody>
      </p:sp>
      <p:sp>
        <p:nvSpPr>
          <p:cNvPr id="318" name="Google Shape;318;p16"/>
          <p:cNvSpPr txBox="1"/>
          <p:nvPr/>
        </p:nvSpPr>
        <p:spPr>
          <a:xfrm>
            <a:off x="6979200" y="4174525"/>
            <a:ext cx="443400" cy="4617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Patrick Hand"/>
                <a:ea typeface="Patrick Hand"/>
                <a:cs typeface="Patrick Hand"/>
                <a:sym typeface="Patrick Hand"/>
              </a:rPr>
              <a:t>23</a:t>
            </a:r>
            <a:endParaRPr sz="1800">
              <a:solidFill>
                <a:schemeClr val="dk2"/>
              </a:solidFill>
              <a:latin typeface="Patrick Hand"/>
              <a:ea typeface="Patrick Hand"/>
              <a:cs typeface="Patrick Hand"/>
              <a:sym typeface="Patrick Hand"/>
            </a:endParaRPr>
          </a:p>
        </p:txBody>
      </p:sp>
      <p:sp>
        <p:nvSpPr>
          <p:cNvPr id="319" name="Google Shape;319;p16"/>
          <p:cNvSpPr txBox="1"/>
          <p:nvPr/>
        </p:nvSpPr>
        <p:spPr>
          <a:xfrm>
            <a:off x="6993325" y="4502300"/>
            <a:ext cx="443400" cy="4617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Patrick Hand"/>
                <a:ea typeface="Patrick Hand"/>
                <a:cs typeface="Patrick Hand"/>
                <a:sym typeface="Patrick Hand"/>
              </a:rPr>
              <a:t>24</a:t>
            </a:r>
            <a:endParaRPr sz="1800">
              <a:solidFill>
                <a:schemeClr val="dk2"/>
              </a:solidFill>
              <a:latin typeface="Patrick Hand"/>
              <a:ea typeface="Patrick Hand"/>
              <a:cs typeface="Patrick Hand"/>
              <a:sym typeface="Patrick Hand"/>
            </a:endParaRPr>
          </a:p>
        </p:txBody>
      </p:sp>
      <p:sp>
        <p:nvSpPr>
          <p:cNvPr id="320" name="Google Shape;320;p16"/>
          <p:cNvSpPr txBox="1"/>
          <p:nvPr/>
        </p:nvSpPr>
        <p:spPr>
          <a:xfrm>
            <a:off x="6993325" y="4764425"/>
            <a:ext cx="443400" cy="4617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Patrick Hand"/>
                <a:ea typeface="Patrick Hand"/>
                <a:cs typeface="Patrick Hand"/>
                <a:sym typeface="Patrick Hand"/>
              </a:rPr>
              <a:t>26</a:t>
            </a:r>
            <a:endParaRPr sz="1800">
              <a:solidFill>
                <a:schemeClr val="dk2"/>
              </a:solidFill>
              <a:latin typeface="Patrick Hand"/>
              <a:ea typeface="Patrick Hand"/>
              <a:cs typeface="Patrick Hand"/>
              <a:sym typeface="Patrick Hand"/>
            </a:endParaRPr>
          </a:p>
        </p:txBody>
      </p:sp>
      <p:cxnSp>
        <p:nvCxnSpPr>
          <p:cNvPr id="321" name="Google Shape;321;p16"/>
          <p:cNvCxnSpPr>
            <a:endCxn id="306" idx="1"/>
          </p:cNvCxnSpPr>
          <p:nvPr/>
        </p:nvCxnSpPr>
        <p:spPr>
          <a:xfrm>
            <a:off x="5440200" y="913175"/>
            <a:ext cx="1553100" cy="13800"/>
          </a:xfrm>
          <a:prstGeom prst="straightConnector1">
            <a:avLst/>
          </a:prstGeom>
          <a:noFill/>
          <a:ln cap="flat" cmpd="sng" w="9525">
            <a:solidFill>
              <a:schemeClr val="dk2"/>
            </a:solidFill>
            <a:prstDash val="solid"/>
            <a:round/>
            <a:headEnd len="med" w="med" type="none"/>
            <a:tailEnd len="med" w="med" type="triangle"/>
          </a:ln>
        </p:spPr>
      </p:cxnSp>
      <p:cxnSp>
        <p:nvCxnSpPr>
          <p:cNvPr id="322" name="Google Shape;322;p16"/>
          <p:cNvCxnSpPr>
            <a:endCxn id="307" idx="1"/>
          </p:cNvCxnSpPr>
          <p:nvPr/>
        </p:nvCxnSpPr>
        <p:spPr>
          <a:xfrm>
            <a:off x="5475300" y="1184800"/>
            <a:ext cx="1518000" cy="11700"/>
          </a:xfrm>
          <a:prstGeom prst="straightConnector1">
            <a:avLst/>
          </a:prstGeom>
          <a:noFill/>
          <a:ln cap="flat" cmpd="sng" w="9525">
            <a:solidFill>
              <a:schemeClr val="dk2"/>
            </a:solidFill>
            <a:prstDash val="solid"/>
            <a:round/>
            <a:headEnd len="med" w="med" type="none"/>
            <a:tailEnd len="med" w="med" type="triangle"/>
          </a:ln>
        </p:spPr>
      </p:cxnSp>
      <p:cxnSp>
        <p:nvCxnSpPr>
          <p:cNvPr id="323" name="Google Shape;323;p16"/>
          <p:cNvCxnSpPr>
            <a:endCxn id="308" idx="1"/>
          </p:cNvCxnSpPr>
          <p:nvPr/>
        </p:nvCxnSpPr>
        <p:spPr>
          <a:xfrm flipH="1" rot="10800000">
            <a:off x="4698600" y="1491450"/>
            <a:ext cx="2294700" cy="7200"/>
          </a:xfrm>
          <a:prstGeom prst="straightConnector1">
            <a:avLst/>
          </a:prstGeom>
          <a:noFill/>
          <a:ln cap="flat" cmpd="sng" w="9525">
            <a:solidFill>
              <a:schemeClr val="dk2"/>
            </a:solidFill>
            <a:prstDash val="solid"/>
            <a:round/>
            <a:headEnd len="med" w="med" type="none"/>
            <a:tailEnd len="med" w="med" type="triangle"/>
          </a:ln>
        </p:spPr>
      </p:cxnSp>
      <p:cxnSp>
        <p:nvCxnSpPr>
          <p:cNvPr id="324" name="Google Shape;324;p16"/>
          <p:cNvCxnSpPr/>
          <p:nvPr/>
        </p:nvCxnSpPr>
        <p:spPr>
          <a:xfrm flipH="1" rot="10800000">
            <a:off x="4706425" y="1803050"/>
            <a:ext cx="2279100" cy="14100"/>
          </a:xfrm>
          <a:prstGeom prst="straightConnector1">
            <a:avLst/>
          </a:prstGeom>
          <a:noFill/>
          <a:ln cap="flat" cmpd="sng" w="9525">
            <a:solidFill>
              <a:schemeClr val="dk2"/>
            </a:solidFill>
            <a:prstDash val="solid"/>
            <a:round/>
            <a:headEnd len="med" w="med" type="none"/>
            <a:tailEnd len="med" w="med" type="triangle"/>
          </a:ln>
        </p:spPr>
      </p:cxnSp>
      <p:cxnSp>
        <p:nvCxnSpPr>
          <p:cNvPr id="325" name="Google Shape;325;p16"/>
          <p:cNvCxnSpPr/>
          <p:nvPr/>
        </p:nvCxnSpPr>
        <p:spPr>
          <a:xfrm flipH="1" rot="10800000">
            <a:off x="4714225" y="2372750"/>
            <a:ext cx="2279100" cy="14100"/>
          </a:xfrm>
          <a:prstGeom prst="straightConnector1">
            <a:avLst/>
          </a:prstGeom>
          <a:noFill/>
          <a:ln cap="flat" cmpd="sng" w="9525">
            <a:solidFill>
              <a:schemeClr val="dk2"/>
            </a:solidFill>
            <a:prstDash val="solid"/>
            <a:round/>
            <a:headEnd len="med" w="med" type="none"/>
            <a:tailEnd len="med" w="med" type="triangle"/>
          </a:ln>
        </p:spPr>
      </p:cxnSp>
      <p:cxnSp>
        <p:nvCxnSpPr>
          <p:cNvPr id="326" name="Google Shape;326;p16"/>
          <p:cNvCxnSpPr/>
          <p:nvPr/>
        </p:nvCxnSpPr>
        <p:spPr>
          <a:xfrm flipH="1" rot="10800000">
            <a:off x="4930800" y="2082425"/>
            <a:ext cx="2048400" cy="900"/>
          </a:xfrm>
          <a:prstGeom prst="straightConnector1">
            <a:avLst/>
          </a:prstGeom>
          <a:noFill/>
          <a:ln cap="flat" cmpd="sng" w="9525">
            <a:solidFill>
              <a:schemeClr val="dk2"/>
            </a:solidFill>
            <a:prstDash val="solid"/>
            <a:round/>
            <a:headEnd len="med" w="med" type="none"/>
            <a:tailEnd len="med" w="med" type="triangle"/>
          </a:ln>
        </p:spPr>
      </p:cxnSp>
      <p:cxnSp>
        <p:nvCxnSpPr>
          <p:cNvPr id="327" name="Google Shape;327;p16"/>
          <p:cNvCxnSpPr/>
          <p:nvPr/>
        </p:nvCxnSpPr>
        <p:spPr>
          <a:xfrm flipH="1" rot="10800000">
            <a:off x="4487875" y="2667225"/>
            <a:ext cx="2497800" cy="2100"/>
          </a:xfrm>
          <a:prstGeom prst="straightConnector1">
            <a:avLst/>
          </a:prstGeom>
          <a:noFill/>
          <a:ln cap="flat" cmpd="sng" w="9525">
            <a:solidFill>
              <a:schemeClr val="dk2"/>
            </a:solidFill>
            <a:prstDash val="solid"/>
            <a:round/>
            <a:headEnd len="med" w="med" type="none"/>
            <a:tailEnd len="med" w="med" type="triangle"/>
          </a:ln>
        </p:spPr>
      </p:cxnSp>
      <p:cxnSp>
        <p:nvCxnSpPr>
          <p:cNvPr id="328" name="Google Shape;328;p16"/>
          <p:cNvCxnSpPr/>
          <p:nvPr/>
        </p:nvCxnSpPr>
        <p:spPr>
          <a:xfrm flipH="1" rot="10800000">
            <a:off x="4816175" y="2948325"/>
            <a:ext cx="2177100" cy="16200"/>
          </a:xfrm>
          <a:prstGeom prst="straightConnector1">
            <a:avLst/>
          </a:prstGeom>
          <a:noFill/>
          <a:ln cap="flat" cmpd="sng" w="9525">
            <a:solidFill>
              <a:schemeClr val="dk2"/>
            </a:solidFill>
            <a:prstDash val="solid"/>
            <a:round/>
            <a:headEnd len="med" w="med" type="none"/>
            <a:tailEnd len="med" w="med" type="triangle"/>
          </a:ln>
        </p:spPr>
      </p:cxnSp>
      <p:cxnSp>
        <p:nvCxnSpPr>
          <p:cNvPr id="329" name="Google Shape;329;p16"/>
          <p:cNvCxnSpPr/>
          <p:nvPr/>
        </p:nvCxnSpPr>
        <p:spPr>
          <a:xfrm flipH="1" rot="10800000">
            <a:off x="4706425" y="3254100"/>
            <a:ext cx="2279100" cy="14100"/>
          </a:xfrm>
          <a:prstGeom prst="straightConnector1">
            <a:avLst/>
          </a:prstGeom>
          <a:noFill/>
          <a:ln cap="flat" cmpd="sng" w="9525">
            <a:solidFill>
              <a:schemeClr val="dk2"/>
            </a:solidFill>
            <a:prstDash val="solid"/>
            <a:round/>
            <a:headEnd len="med" w="med" type="none"/>
            <a:tailEnd len="med" w="med" type="triangle"/>
          </a:ln>
        </p:spPr>
      </p:cxnSp>
      <p:cxnSp>
        <p:nvCxnSpPr>
          <p:cNvPr id="330" name="Google Shape;330;p16"/>
          <p:cNvCxnSpPr/>
          <p:nvPr/>
        </p:nvCxnSpPr>
        <p:spPr>
          <a:xfrm flipH="1" rot="10800000">
            <a:off x="4167875" y="3548900"/>
            <a:ext cx="2817600" cy="25800"/>
          </a:xfrm>
          <a:prstGeom prst="straightConnector1">
            <a:avLst/>
          </a:prstGeom>
          <a:noFill/>
          <a:ln cap="flat" cmpd="sng" w="9525">
            <a:solidFill>
              <a:schemeClr val="dk2"/>
            </a:solidFill>
            <a:prstDash val="solid"/>
            <a:round/>
            <a:headEnd len="med" w="med" type="none"/>
            <a:tailEnd len="med" w="med" type="triangle"/>
          </a:ln>
        </p:spPr>
      </p:cxnSp>
      <p:cxnSp>
        <p:nvCxnSpPr>
          <p:cNvPr id="331" name="Google Shape;331;p16"/>
          <p:cNvCxnSpPr/>
          <p:nvPr/>
        </p:nvCxnSpPr>
        <p:spPr>
          <a:xfrm flipH="1" rot="10800000">
            <a:off x="4714225" y="3849475"/>
            <a:ext cx="2279100" cy="14100"/>
          </a:xfrm>
          <a:prstGeom prst="straightConnector1">
            <a:avLst/>
          </a:prstGeom>
          <a:noFill/>
          <a:ln cap="flat" cmpd="sng" w="9525">
            <a:solidFill>
              <a:schemeClr val="dk2"/>
            </a:solidFill>
            <a:prstDash val="solid"/>
            <a:round/>
            <a:headEnd len="med" w="med" type="none"/>
            <a:tailEnd len="med" w="med" type="triangle"/>
          </a:ln>
        </p:spPr>
      </p:cxnSp>
      <p:cxnSp>
        <p:nvCxnSpPr>
          <p:cNvPr id="332" name="Google Shape;332;p16"/>
          <p:cNvCxnSpPr/>
          <p:nvPr/>
        </p:nvCxnSpPr>
        <p:spPr>
          <a:xfrm flipH="1" rot="10800000">
            <a:off x="4706425" y="4138950"/>
            <a:ext cx="2279100" cy="14100"/>
          </a:xfrm>
          <a:prstGeom prst="straightConnector1">
            <a:avLst/>
          </a:prstGeom>
          <a:noFill/>
          <a:ln cap="flat" cmpd="sng" w="9525">
            <a:solidFill>
              <a:schemeClr val="dk2"/>
            </a:solidFill>
            <a:prstDash val="solid"/>
            <a:round/>
            <a:headEnd len="med" w="med" type="none"/>
            <a:tailEnd len="med" w="med" type="triangle"/>
          </a:ln>
        </p:spPr>
      </p:cxnSp>
      <p:cxnSp>
        <p:nvCxnSpPr>
          <p:cNvPr id="333" name="Google Shape;333;p16"/>
          <p:cNvCxnSpPr/>
          <p:nvPr/>
        </p:nvCxnSpPr>
        <p:spPr>
          <a:xfrm flipH="1" rot="10800000">
            <a:off x="4714225" y="4396700"/>
            <a:ext cx="2279100" cy="14100"/>
          </a:xfrm>
          <a:prstGeom prst="straightConnector1">
            <a:avLst/>
          </a:prstGeom>
          <a:noFill/>
          <a:ln cap="flat" cmpd="sng" w="9525">
            <a:solidFill>
              <a:schemeClr val="dk2"/>
            </a:solidFill>
            <a:prstDash val="solid"/>
            <a:round/>
            <a:headEnd len="med" w="med" type="none"/>
            <a:tailEnd len="med" w="med" type="triangle"/>
          </a:ln>
        </p:spPr>
      </p:cxnSp>
      <p:cxnSp>
        <p:nvCxnSpPr>
          <p:cNvPr id="334" name="Google Shape;334;p16"/>
          <p:cNvCxnSpPr/>
          <p:nvPr/>
        </p:nvCxnSpPr>
        <p:spPr>
          <a:xfrm flipH="1" rot="10800000">
            <a:off x="4757400" y="4743300"/>
            <a:ext cx="2228400" cy="14100"/>
          </a:xfrm>
          <a:prstGeom prst="straightConnector1">
            <a:avLst/>
          </a:prstGeom>
          <a:noFill/>
          <a:ln cap="flat" cmpd="sng" w="9525">
            <a:solidFill>
              <a:schemeClr val="dk2"/>
            </a:solidFill>
            <a:prstDash val="solid"/>
            <a:round/>
            <a:headEnd len="med" w="med" type="none"/>
            <a:tailEnd len="med" w="med" type="triangle"/>
          </a:ln>
        </p:spPr>
      </p:cxnSp>
      <p:cxnSp>
        <p:nvCxnSpPr>
          <p:cNvPr id="335" name="Google Shape;335;p16"/>
          <p:cNvCxnSpPr/>
          <p:nvPr/>
        </p:nvCxnSpPr>
        <p:spPr>
          <a:xfrm flipH="1" rot="10800000">
            <a:off x="4714225" y="4998650"/>
            <a:ext cx="2279100" cy="14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34"/>
          <p:cNvSpPr txBox="1"/>
          <p:nvPr>
            <p:ph type="title"/>
          </p:nvPr>
        </p:nvSpPr>
        <p:spPr>
          <a:xfrm>
            <a:off x="719950" y="463300"/>
            <a:ext cx="7704000" cy="489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Result</a:t>
            </a:r>
            <a:endParaRPr/>
          </a:p>
        </p:txBody>
      </p:sp>
      <p:sp>
        <p:nvSpPr>
          <p:cNvPr id="641" name="Google Shape;641;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42" name="Google Shape;642;p34"/>
          <p:cNvSpPr txBox="1"/>
          <p:nvPr>
            <p:ph idx="4294967295" type="subTitle"/>
          </p:nvPr>
        </p:nvSpPr>
        <p:spPr>
          <a:xfrm>
            <a:off x="721200" y="1007913"/>
            <a:ext cx="7701600" cy="393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b="1" lang="en" sz="2400">
                <a:solidFill>
                  <a:schemeClr val="dk1"/>
                </a:solidFill>
                <a:latin typeface="Patrick Hand"/>
                <a:ea typeface="Patrick Hand"/>
                <a:cs typeface="Patrick Hand"/>
                <a:sym typeface="Patrick Hand"/>
              </a:rPr>
              <a:t>AD Systems</a:t>
            </a:r>
            <a:endParaRPr b="1" sz="2400">
              <a:solidFill>
                <a:schemeClr val="dk1"/>
              </a:solidFill>
              <a:latin typeface="Patrick Hand"/>
              <a:ea typeface="Patrick Hand"/>
              <a:cs typeface="Patrick Hand"/>
              <a:sym typeface="Patrick Hand"/>
            </a:endParaRPr>
          </a:p>
        </p:txBody>
      </p:sp>
      <p:pic>
        <p:nvPicPr>
          <p:cNvPr id="643" name="Google Shape;643;p34"/>
          <p:cNvPicPr preferRelativeResize="0"/>
          <p:nvPr/>
        </p:nvPicPr>
        <p:blipFill>
          <a:blip r:embed="rId3">
            <a:alphaModFix/>
          </a:blip>
          <a:stretch>
            <a:fillRect/>
          </a:stretch>
        </p:blipFill>
        <p:spPr>
          <a:xfrm>
            <a:off x="641900" y="2054700"/>
            <a:ext cx="7701601" cy="187799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35"/>
          <p:cNvSpPr txBox="1"/>
          <p:nvPr>
            <p:ph type="title"/>
          </p:nvPr>
        </p:nvSpPr>
        <p:spPr>
          <a:xfrm>
            <a:off x="719950" y="463300"/>
            <a:ext cx="7704000" cy="489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Postmortem</a:t>
            </a:r>
            <a:endParaRPr/>
          </a:p>
        </p:txBody>
      </p:sp>
      <p:graphicFrame>
        <p:nvGraphicFramePr>
          <p:cNvPr id="649" name="Google Shape;649;p35"/>
          <p:cNvGraphicFramePr/>
          <p:nvPr/>
        </p:nvGraphicFramePr>
        <p:xfrm>
          <a:off x="1707300" y="1325110"/>
          <a:ext cx="3000000" cy="3000000"/>
        </p:xfrm>
        <a:graphic>
          <a:graphicData uri="http://schemas.openxmlformats.org/drawingml/2006/table">
            <a:tbl>
              <a:tblPr>
                <a:noFill/>
                <a:tableStyleId>{3DAB0D1B-5CF9-4ED6-A19A-1AB2EF65783D}</a:tableStyleId>
              </a:tblPr>
              <a:tblGrid>
                <a:gridCol w="583775"/>
                <a:gridCol w="4735800"/>
              </a:tblGrid>
              <a:tr h="582575">
                <a:tc>
                  <a:txBody>
                    <a:bodyPr/>
                    <a:lstStyle/>
                    <a:p>
                      <a:pPr indent="0" lvl="0" marL="0" rtl="0" algn="ctr">
                        <a:spcBef>
                          <a:spcPts val="0"/>
                        </a:spcBef>
                        <a:spcAft>
                          <a:spcPts val="0"/>
                        </a:spcAft>
                        <a:buNone/>
                      </a:pPr>
                      <a:r>
                        <a:t/>
                      </a:r>
                      <a:endParaRPr>
                        <a:solidFill>
                          <a:schemeClr val="dk2"/>
                        </a:solidFill>
                        <a:latin typeface="Fira Sans"/>
                        <a:ea typeface="Fira Sans"/>
                        <a:cs typeface="Fira Sans"/>
                        <a:sym typeface="Fira Sans"/>
                      </a:endParaRPr>
                    </a:p>
                  </a:txBody>
                  <a:tcPr marT="91425" marB="91425" marR="91425" marL="91425" anchor="ctr">
                    <a:lnL cap="flat" cmpd="sng" w="19050">
                      <a:solidFill>
                        <a:schemeClr val="lt2">
                          <a:alpha val="0"/>
                        </a:schemeClr>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Fira Sans"/>
                          <a:ea typeface="Fira Sans"/>
                          <a:cs typeface="Fira Sans"/>
                          <a:sym typeface="Fira Sans"/>
                        </a:rPr>
                        <a:t>Familiarized ourselves with PyTorch, Tensorflow etc.</a:t>
                      </a:r>
                      <a:endParaRPr>
                        <a:solidFill>
                          <a:schemeClr val="dk1"/>
                        </a:solidFill>
                        <a:latin typeface="Fira Sans"/>
                        <a:ea typeface="Fira Sans"/>
                        <a:cs typeface="Fira Sans"/>
                        <a:sym typeface="Fira Sans"/>
                      </a:endParaRPr>
                    </a:p>
                  </a:txBody>
                  <a:tcPr marT="91425" marB="118850" marR="91425" marL="91425" anchor="ctr">
                    <a:lnL cap="flat" cmpd="sng" w="19050">
                      <a:solidFill>
                        <a:schemeClr val="lt2"/>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solidFill>
                      <a:prstDash val="solid"/>
                      <a:round/>
                      <a:headEnd len="sm" w="sm" type="none"/>
                      <a:tailEnd len="sm" w="sm" type="none"/>
                    </a:lnB>
                  </a:tcPr>
                </a:tc>
              </a:tr>
              <a:tr h="582575">
                <a:tc>
                  <a:txBody>
                    <a:bodyPr/>
                    <a:lstStyle/>
                    <a:p>
                      <a:pPr indent="0" lvl="0" marL="0" rtl="0" algn="ctr">
                        <a:spcBef>
                          <a:spcPts val="0"/>
                        </a:spcBef>
                        <a:spcAft>
                          <a:spcPts val="0"/>
                        </a:spcAft>
                        <a:buNone/>
                      </a:pPr>
                      <a:r>
                        <a:t/>
                      </a:r>
                      <a:endParaRPr>
                        <a:solidFill>
                          <a:schemeClr val="dk2"/>
                        </a:solidFill>
                        <a:latin typeface="Fira Sans"/>
                        <a:ea typeface="Fira Sans"/>
                        <a:cs typeface="Fira Sans"/>
                        <a:sym typeface="Fira Sans"/>
                      </a:endParaRPr>
                    </a:p>
                  </a:txBody>
                  <a:tcPr marT="91425" marB="91425" marR="91425" marL="91425" anchor="ctr">
                    <a:lnL cap="flat" cmpd="sng" w="19050">
                      <a:solidFill>
                        <a:schemeClr val="lt2">
                          <a:alpha val="0"/>
                        </a:schemeClr>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a:solidFill>
                            <a:schemeClr val="dk1"/>
                          </a:solidFill>
                          <a:latin typeface="Fira Sans"/>
                          <a:ea typeface="Fira Sans"/>
                          <a:cs typeface="Fira Sans"/>
                          <a:sym typeface="Fira Sans"/>
                        </a:rPr>
                        <a:t>Apply and modify RNN, Transformer and Neural Network models.</a:t>
                      </a:r>
                      <a:endParaRPr>
                        <a:solidFill>
                          <a:schemeClr val="dk2"/>
                        </a:solidFill>
                        <a:latin typeface="Fira Sans"/>
                        <a:ea typeface="Fira Sans"/>
                        <a:cs typeface="Fira Sans"/>
                        <a:sym typeface="Fira Sans"/>
                      </a:endParaRPr>
                    </a:p>
                  </a:txBody>
                  <a:tcPr marT="91425" marB="118850" marR="91425" marL="91425" anchor="ctr">
                    <a:lnL cap="flat" cmpd="sng" w="19050">
                      <a:solidFill>
                        <a:schemeClr val="lt2"/>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582575">
                <a:tc>
                  <a:txBody>
                    <a:bodyPr/>
                    <a:lstStyle/>
                    <a:p>
                      <a:pPr indent="0" lvl="0" marL="0" rtl="0" algn="ctr">
                        <a:spcBef>
                          <a:spcPts val="0"/>
                        </a:spcBef>
                        <a:spcAft>
                          <a:spcPts val="0"/>
                        </a:spcAft>
                        <a:buNone/>
                      </a:pPr>
                      <a:r>
                        <a:t/>
                      </a:r>
                      <a:endParaRPr>
                        <a:solidFill>
                          <a:schemeClr val="dk2"/>
                        </a:solidFill>
                        <a:latin typeface="Fira Sans"/>
                        <a:ea typeface="Fira Sans"/>
                        <a:cs typeface="Fira Sans"/>
                        <a:sym typeface="Fira Sans"/>
                      </a:endParaRPr>
                    </a:p>
                  </a:txBody>
                  <a:tcPr marT="91425" marB="91425" marR="91425" marL="91425" anchor="ctr">
                    <a:lnL cap="flat" cmpd="sng" w="19050">
                      <a:solidFill>
                        <a:schemeClr val="lt2">
                          <a:alpha val="0"/>
                        </a:schemeClr>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a:solidFill>
                            <a:schemeClr val="dk1"/>
                          </a:solidFill>
                          <a:latin typeface="Fira Sans"/>
                          <a:ea typeface="Fira Sans"/>
                          <a:cs typeface="Fira Sans"/>
                          <a:sym typeface="Fira Sans"/>
                        </a:rPr>
                        <a:t>Familiarized the functionalities of version control tools including GitHub and Overleaf.</a:t>
                      </a:r>
                      <a:endParaRPr>
                        <a:solidFill>
                          <a:schemeClr val="dk2"/>
                        </a:solidFill>
                        <a:latin typeface="Fira Sans"/>
                        <a:ea typeface="Fira Sans"/>
                        <a:cs typeface="Fira Sans"/>
                        <a:sym typeface="Fira Sans"/>
                      </a:endParaRPr>
                    </a:p>
                  </a:txBody>
                  <a:tcPr marT="91425" marB="118850" marR="91425" marL="91425" anchor="ctr">
                    <a:lnL cap="flat" cmpd="sng" w="19050">
                      <a:solidFill>
                        <a:schemeClr val="lt2"/>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582575">
                <a:tc>
                  <a:txBody>
                    <a:bodyPr/>
                    <a:lstStyle/>
                    <a:p>
                      <a:pPr indent="0" lvl="0" marL="0" rtl="0" algn="ctr">
                        <a:spcBef>
                          <a:spcPts val="0"/>
                        </a:spcBef>
                        <a:spcAft>
                          <a:spcPts val="0"/>
                        </a:spcAft>
                        <a:buNone/>
                      </a:pPr>
                      <a:r>
                        <a:t/>
                      </a:r>
                      <a:endParaRPr>
                        <a:solidFill>
                          <a:schemeClr val="dk2"/>
                        </a:solidFill>
                        <a:latin typeface="Fira Sans"/>
                        <a:ea typeface="Fira Sans"/>
                        <a:cs typeface="Fira Sans"/>
                        <a:sym typeface="Fira Sans"/>
                      </a:endParaRPr>
                    </a:p>
                  </a:txBody>
                  <a:tcPr marT="91425" marB="91425" marR="91425" marL="91425" anchor="ctr">
                    <a:lnL cap="flat" cmpd="sng" w="19050">
                      <a:solidFill>
                        <a:schemeClr val="lt2">
                          <a:alpha val="0"/>
                        </a:schemeClr>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Fira Sans"/>
                          <a:ea typeface="Fira Sans"/>
                          <a:cs typeface="Fira Sans"/>
                          <a:sym typeface="Fira Sans"/>
                        </a:rPr>
                        <a:t>Building an auto diagnosis system is still a difficult problem, a higher accuracy is still needed.</a:t>
                      </a:r>
                      <a:endParaRPr>
                        <a:solidFill>
                          <a:schemeClr val="dk2"/>
                        </a:solidFill>
                        <a:latin typeface="Fira Sans"/>
                        <a:ea typeface="Fira Sans"/>
                        <a:cs typeface="Fira Sans"/>
                        <a:sym typeface="Fira Sans"/>
                      </a:endParaRPr>
                    </a:p>
                  </a:txBody>
                  <a:tcPr marT="91425" marB="118850" marR="91425" marL="91425" anchor="ctr">
                    <a:lnL cap="flat" cmpd="sng" w="19050">
                      <a:solidFill>
                        <a:schemeClr val="lt2"/>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582575">
                <a:tc>
                  <a:txBody>
                    <a:bodyPr/>
                    <a:lstStyle/>
                    <a:p>
                      <a:pPr indent="0" lvl="0" marL="0" rtl="0" algn="ctr">
                        <a:spcBef>
                          <a:spcPts val="0"/>
                        </a:spcBef>
                        <a:spcAft>
                          <a:spcPts val="0"/>
                        </a:spcAft>
                        <a:buNone/>
                      </a:pPr>
                      <a:r>
                        <a:t/>
                      </a:r>
                      <a:endParaRPr>
                        <a:solidFill>
                          <a:schemeClr val="dk2"/>
                        </a:solidFill>
                        <a:latin typeface="Fira Sans"/>
                        <a:ea typeface="Fira Sans"/>
                        <a:cs typeface="Fira Sans"/>
                        <a:sym typeface="Fira Sans"/>
                      </a:endParaRPr>
                    </a:p>
                  </a:txBody>
                  <a:tcPr marT="91425" marB="91425" marR="91425" marL="91425" anchor="ctr">
                    <a:lnL cap="flat" cmpd="sng" w="19050">
                      <a:solidFill>
                        <a:schemeClr val="lt2">
                          <a:alpha val="0"/>
                        </a:schemeClr>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Fira Sans"/>
                          <a:ea typeface="Fira Sans"/>
                          <a:cs typeface="Fira Sans"/>
                          <a:sym typeface="Fira Sans"/>
                        </a:rPr>
                        <a:t>Future: Implement the AD System into larger and more complex datasets</a:t>
                      </a:r>
                      <a:endParaRPr>
                        <a:solidFill>
                          <a:schemeClr val="dk2"/>
                        </a:solidFill>
                        <a:latin typeface="Fira Sans"/>
                        <a:ea typeface="Fira Sans"/>
                        <a:cs typeface="Fira Sans"/>
                        <a:sym typeface="Fira Sans"/>
                      </a:endParaRPr>
                    </a:p>
                  </a:txBody>
                  <a:tcPr marT="91425" marB="118850" marR="91425" marL="91425" anchor="ctr">
                    <a:lnL cap="flat" cmpd="sng" w="19050">
                      <a:solidFill>
                        <a:schemeClr val="lt2"/>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r>
            </a:tbl>
          </a:graphicData>
        </a:graphic>
      </p:graphicFrame>
      <p:sp>
        <p:nvSpPr>
          <p:cNvPr id="650" name="Google Shape;650;p35"/>
          <p:cNvSpPr/>
          <p:nvPr/>
        </p:nvSpPr>
        <p:spPr>
          <a:xfrm>
            <a:off x="1811368" y="1496680"/>
            <a:ext cx="275615" cy="262153"/>
          </a:xfrm>
          <a:custGeom>
            <a:rect b="b" l="l" r="r" t="t"/>
            <a:pathLst>
              <a:path extrusionOk="0" h="3291" w="3460">
                <a:moveTo>
                  <a:pt x="3304" y="1"/>
                </a:moveTo>
                <a:cubicBezTo>
                  <a:pt x="3262" y="1"/>
                  <a:pt x="3217" y="22"/>
                  <a:pt x="3172" y="67"/>
                </a:cubicBezTo>
                <a:cubicBezTo>
                  <a:pt x="2926" y="321"/>
                  <a:pt x="2671" y="560"/>
                  <a:pt x="2441" y="823"/>
                </a:cubicBezTo>
                <a:cubicBezTo>
                  <a:pt x="2046" y="1291"/>
                  <a:pt x="1676" y="1776"/>
                  <a:pt x="1290" y="2253"/>
                </a:cubicBezTo>
                <a:cubicBezTo>
                  <a:pt x="1257" y="2294"/>
                  <a:pt x="1225" y="2327"/>
                  <a:pt x="1183" y="2384"/>
                </a:cubicBezTo>
                <a:cubicBezTo>
                  <a:pt x="1151" y="2318"/>
                  <a:pt x="1126" y="2269"/>
                  <a:pt x="1109" y="2228"/>
                </a:cubicBezTo>
                <a:cubicBezTo>
                  <a:pt x="986" y="1948"/>
                  <a:pt x="863" y="1677"/>
                  <a:pt x="731" y="1398"/>
                </a:cubicBezTo>
                <a:cubicBezTo>
                  <a:pt x="715" y="1357"/>
                  <a:pt x="699" y="1308"/>
                  <a:pt x="666" y="1275"/>
                </a:cubicBezTo>
                <a:cubicBezTo>
                  <a:pt x="632" y="1241"/>
                  <a:pt x="587" y="1224"/>
                  <a:pt x="542" y="1224"/>
                </a:cubicBezTo>
                <a:cubicBezTo>
                  <a:pt x="501" y="1224"/>
                  <a:pt x="459" y="1239"/>
                  <a:pt x="427" y="1266"/>
                </a:cubicBezTo>
                <a:cubicBezTo>
                  <a:pt x="362" y="1324"/>
                  <a:pt x="353" y="1431"/>
                  <a:pt x="419" y="1497"/>
                </a:cubicBezTo>
                <a:cubicBezTo>
                  <a:pt x="575" y="1661"/>
                  <a:pt x="608" y="1875"/>
                  <a:pt x="707" y="2064"/>
                </a:cubicBezTo>
                <a:lnTo>
                  <a:pt x="674" y="2080"/>
                </a:lnTo>
                <a:cubicBezTo>
                  <a:pt x="641" y="2022"/>
                  <a:pt x="608" y="1965"/>
                  <a:pt x="567" y="1916"/>
                </a:cubicBezTo>
                <a:cubicBezTo>
                  <a:pt x="460" y="1759"/>
                  <a:pt x="345" y="1603"/>
                  <a:pt x="222" y="1447"/>
                </a:cubicBezTo>
                <a:cubicBezTo>
                  <a:pt x="194" y="1410"/>
                  <a:pt x="155" y="1391"/>
                  <a:pt x="119" y="1391"/>
                </a:cubicBezTo>
                <a:cubicBezTo>
                  <a:pt x="92" y="1391"/>
                  <a:pt x="67" y="1401"/>
                  <a:pt x="49" y="1423"/>
                </a:cubicBezTo>
                <a:cubicBezTo>
                  <a:pt x="0" y="1472"/>
                  <a:pt x="33" y="1529"/>
                  <a:pt x="58" y="1587"/>
                </a:cubicBezTo>
                <a:cubicBezTo>
                  <a:pt x="90" y="1653"/>
                  <a:pt x="140" y="1718"/>
                  <a:pt x="181" y="1792"/>
                </a:cubicBezTo>
                <a:cubicBezTo>
                  <a:pt x="444" y="2253"/>
                  <a:pt x="699" y="2713"/>
                  <a:pt x="962" y="3173"/>
                </a:cubicBezTo>
                <a:cubicBezTo>
                  <a:pt x="1003" y="3251"/>
                  <a:pt x="1051" y="3290"/>
                  <a:pt x="1106" y="3290"/>
                </a:cubicBezTo>
                <a:cubicBezTo>
                  <a:pt x="1150" y="3290"/>
                  <a:pt x="1198" y="3265"/>
                  <a:pt x="1249" y="3214"/>
                </a:cubicBezTo>
                <a:cubicBezTo>
                  <a:pt x="1348" y="3132"/>
                  <a:pt x="1422" y="3025"/>
                  <a:pt x="1512" y="2926"/>
                </a:cubicBezTo>
                <a:cubicBezTo>
                  <a:pt x="1718" y="2688"/>
                  <a:pt x="1907" y="2442"/>
                  <a:pt x="2120" y="2211"/>
                </a:cubicBezTo>
                <a:cubicBezTo>
                  <a:pt x="2523" y="1776"/>
                  <a:pt x="2926" y="1357"/>
                  <a:pt x="3336" y="929"/>
                </a:cubicBezTo>
                <a:cubicBezTo>
                  <a:pt x="3394" y="864"/>
                  <a:pt x="3402" y="790"/>
                  <a:pt x="3361" y="732"/>
                </a:cubicBezTo>
                <a:cubicBezTo>
                  <a:pt x="3336" y="702"/>
                  <a:pt x="3299" y="684"/>
                  <a:pt x="3255" y="684"/>
                </a:cubicBezTo>
                <a:cubicBezTo>
                  <a:pt x="3227" y="684"/>
                  <a:pt x="3196" y="692"/>
                  <a:pt x="3164" y="708"/>
                </a:cubicBezTo>
                <a:cubicBezTo>
                  <a:pt x="3106" y="732"/>
                  <a:pt x="3057" y="773"/>
                  <a:pt x="3008" y="823"/>
                </a:cubicBezTo>
                <a:cubicBezTo>
                  <a:pt x="2934" y="905"/>
                  <a:pt x="2868" y="995"/>
                  <a:pt x="2786" y="1077"/>
                </a:cubicBezTo>
                <a:cubicBezTo>
                  <a:pt x="2539" y="1349"/>
                  <a:pt x="2276" y="1612"/>
                  <a:pt x="2022" y="1875"/>
                </a:cubicBezTo>
                <a:cubicBezTo>
                  <a:pt x="2022" y="1875"/>
                  <a:pt x="2005" y="1875"/>
                  <a:pt x="1981" y="1883"/>
                </a:cubicBezTo>
                <a:cubicBezTo>
                  <a:pt x="2005" y="1850"/>
                  <a:pt x="2022" y="1825"/>
                  <a:pt x="2038" y="1801"/>
                </a:cubicBezTo>
                <a:cubicBezTo>
                  <a:pt x="2334" y="1390"/>
                  <a:pt x="2654" y="1003"/>
                  <a:pt x="3016" y="650"/>
                </a:cubicBezTo>
                <a:cubicBezTo>
                  <a:pt x="3147" y="527"/>
                  <a:pt x="3271" y="387"/>
                  <a:pt x="3386" y="239"/>
                </a:cubicBezTo>
                <a:cubicBezTo>
                  <a:pt x="3460" y="157"/>
                  <a:pt x="3443" y="75"/>
                  <a:pt x="3378" y="26"/>
                </a:cubicBezTo>
                <a:cubicBezTo>
                  <a:pt x="3355" y="9"/>
                  <a:pt x="3330" y="1"/>
                  <a:pt x="33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5"/>
          <p:cNvSpPr/>
          <p:nvPr/>
        </p:nvSpPr>
        <p:spPr>
          <a:xfrm>
            <a:off x="1822168" y="3427692"/>
            <a:ext cx="275615" cy="262153"/>
          </a:xfrm>
          <a:custGeom>
            <a:rect b="b" l="l" r="r" t="t"/>
            <a:pathLst>
              <a:path extrusionOk="0" h="3291" w="3460">
                <a:moveTo>
                  <a:pt x="3304" y="1"/>
                </a:moveTo>
                <a:cubicBezTo>
                  <a:pt x="3262" y="1"/>
                  <a:pt x="3217" y="22"/>
                  <a:pt x="3172" y="67"/>
                </a:cubicBezTo>
                <a:cubicBezTo>
                  <a:pt x="2926" y="321"/>
                  <a:pt x="2671" y="560"/>
                  <a:pt x="2441" y="823"/>
                </a:cubicBezTo>
                <a:cubicBezTo>
                  <a:pt x="2046" y="1291"/>
                  <a:pt x="1676" y="1776"/>
                  <a:pt x="1290" y="2253"/>
                </a:cubicBezTo>
                <a:cubicBezTo>
                  <a:pt x="1257" y="2294"/>
                  <a:pt x="1225" y="2327"/>
                  <a:pt x="1183" y="2384"/>
                </a:cubicBezTo>
                <a:cubicBezTo>
                  <a:pt x="1151" y="2318"/>
                  <a:pt x="1126" y="2269"/>
                  <a:pt x="1109" y="2228"/>
                </a:cubicBezTo>
                <a:cubicBezTo>
                  <a:pt x="986" y="1948"/>
                  <a:pt x="863" y="1677"/>
                  <a:pt x="731" y="1398"/>
                </a:cubicBezTo>
                <a:cubicBezTo>
                  <a:pt x="715" y="1357"/>
                  <a:pt x="699" y="1308"/>
                  <a:pt x="666" y="1275"/>
                </a:cubicBezTo>
                <a:cubicBezTo>
                  <a:pt x="632" y="1241"/>
                  <a:pt x="587" y="1224"/>
                  <a:pt x="542" y="1224"/>
                </a:cubicBezTo>
                <a:cubicBezTo>
                  <a:pt x="501" y="1224"/>
                  <a:pt x="459" y="1239"/>
                  <a:pt x="427" y="1266"/>
                </a:cubicBezTo>
                <a:cubicBezTo>
                  <a:pt x="362" y="1324"/>
                  <a:pt x="353" y="1431"/>
                  <a:pt x="419" y="1497"/>
                </a:cubicBezTo>
                <a:cubicBezTo>
                  <a:pt x="575" y="1661"/>
                  <a:pt x="608" y="1875"/>
                  <a:pt x="707" y="2064"/>
                </a:cubicBezTo>
                <a:lnTo>
                  <a:pt x="674" y="2080"/>
                </a:lnTo>
                <a:cubicBezTo>
                  <a:pt x="641" y="2022"/>
                  <a:pt x="608" y="1965"/>
                  <a:pt x="567" y="1916"/>
                </a:cubicBezTo>
                <a:cubicBezTo>
                  <a:pt x="460" y="1759"/>
                  <a:pt x="345" y="1603"/>
                  <a:pt x="222" y="1447"/>
                </a:cubicBezTo>
                <a:cubicBezTo>
                  <a:pt x="194" y="1410"/>
                  <a:pt x="155" y="1391"/>
                  <a:pt x="119" y="1391"/>
                </a:cubicBezTo>
                <a:cubicBezTo>
                  <a:pt x="92" y="1391"/>
                  <a:pt x="67" y="1401"/>
                  <a:pt x="49" y="1423"/>
                </a:cubicBezTo>
                <a:cubicBezTo>
                  <a:pt x="0" y="1472"/>
                  <a:pt x="33" y="1529"/>
                  <a:pt x="58" y="1587"/>
                </a:cubicBezTo>
                <a:cubicBezTo>
                  <a:pt x="90" y="1653"/>
                  <a:pt x="140" y="1718"/>
                  <a:pt x="181" y="1792"/>
                </a:cubicBezTo>
                <a:cubicBezTo>
                  <a:pt x="444" y="2253"/>
                  <a:pt x="699" y="2713"/>
                  <a:pt x="962" y="3173"/>
                </a:cubicBezTo>
                <a:cubicBezTo>
                  <a:pt x="1003" y="3251"/>
                  <a:pt x="1051" y="3290"/>
                  <a:pt x="1106" y="3290"/>
                </a:cubicBezTo>
                <a:cubicBezTo>
                  <a:pt x="1150" y="3290"/>
                  <a:pt x="1198" y="3265"/>
                  <a:pt x="1249" y="3214"/>
                </a:cubicBezTo>
                <a:cubicBezTo>
                  <a:pt x="1348" y="3132"/>
                  <a:pt x="1422" y="3025"/>
                  <a:pt x="1512" y="2926"/>
                </a:cubicBezTo>
                <a:cubicBezTo>
                  <a:pt x="1718" y="2688"/>
                  <a:pt x="1907" y="2442"/>
                  <a:pt x="2120" y="2211"/>
                </a:cubicBezTo>
                <a:cubicBezTo>
                  <a:pt x="2523" y="1776"/>
                  <a:pt x="2926" y="1357"/>
                  <a:pt x="3336" y="929"/>
                </a:cubicBezTo>
                <a:cubicBezTo>
                  <a:pt x="3394" y="864"/>
                  <a:pt x="3402" y="790"/>
                  <a:pt x="3361" y="732"/>
                </a:cubicBezTo>
                <a:cubicBezTo>
                  <a:pt x="3336" y="702"/>
                  <a:pt x="3299" y="684"/>
                  <a:pt x="3255" y="684"/>
                </a:cubicBezTo>
                <a:cubicBezTo>
                  <a:pt x="3227" y="684"/>
                  <a:pt x="3196" y="692"/>
                  <a:pt x="3164" y="708"/>
                </a:cubicBezTo>
                <a:cubicBezTo>
                  <a:pt x="3106" y="732"/>
                  <a:pt x="3057" y="773"/>
                  <a:pt x="3008" y="823"/>
                </a:cubicBezTo>
                <a:cubicBezTo>
                  <a:pt x="2934" y="905"/>
                  <a:pt x="2868" y="995"/>
                  <a:pt x="2786" y="1077"/>
                </a:cubicBezTo>
                <a:cubicBezTo>
                  <a:pt x="2539" y="1349"/>
                  <a:pt x="2276" y="1612"/>
                  <a:pt x="2022" y="1875"/>
                </a:cubicBezTo>
                <a:cubicBezTo>
                  <a:pt x="2022" y="1875"/>
                  <a:pt x="2005" y="1875"/>
                  <a:pt x="1981" y="1883"/>
                </a:cubicBezTo>
                <a:cubicBezTo>
                  <a:pt x="2005" y="1850"/>
                  <a:pt x="2022" y="1825"/>
                  <a:pt x="2038" y="1801"/>
                </a:cubicBezTo>
                <a:cubicBezTo>
                  <a:pt x="2334" y="1390"/>
                  <a:pt x="2654" y="1003"/>
                  <a:pt x="3016" y="650"/>
                </a:cubicBezTo>
                <a:cubicBezTo>
                  <a:pt x="3147" y="527"/>
                  <a:pt x="3271" y="387"/>
                  <a:pt x="3386" y="239"/>
                </a:cubicBezTo>
                <a:cubicBezTo>
                  <a:pt x="3460" y="157"/>
                  <a:pt x="3443" y="75"/>
                  <a:pt x="3378" y="26"/>
                </a:cubicBezTo>
                <a:cubicBezTo>
                  <a:pt x="3355" y="9"/>
                  <a:pt x="3330" y="1"/>
                  <a:pt x="33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3" name="Google Shape;653;p35"/>
          <p:cNvSpPr/>
          <p:nvPr/>
        </p:nvSpPr>
        <p:spPr>
          <a:xfrm>
            <a:off x="1811368" y="2130380"/>
            <a:ext cx="275615" cy="262153"/>
          </a:xfrm>
          <a:custGeom>
            <a:rect b="b" l="l" r="r" t="t"/>
            <a:pathLst>
              <a:path extrusionOk="0" h="3291" w="3460">
                <a:moveTo>
                  <a:pt x="3304" y="1"/>
                </a:moveTo>
                <a:cubicBezTo>
                  <a:pt x="3262" y="1"/>
                  <a:pt x="3217" y="22"/>
                  <a:pt x="3172" y="67"/>
                </a:cubicBezTo>
                <a:cubicBezTo>
                  <a:pt x="2926" y="321"/>
                  <a:pt x="2671" y="560"/>
                  <a:pt x="2441" y="823"/>
                </a:cubicBezTo>
                <a:cubicBezTo>
                  <a:pt x="2046" y="1291"/>
                  <a:pt x="1676" y="1776"/>
                  <a:pt x="1290" y="2253"/>
                </a:cubicBezTo>
                <a:cubicBezTo>
                  <a:pt x="1257" y="2294"/>
                  <a:pt x="1225" y="2327"/>
                  <a:pt x="1183" y="2384"/>
                </a:cubicBezTo>
                <a:cubicBezTo>
                  <a:pt x="1151" y="2318"/>
                  <a:pt x="1126" y="2269"/>
                  <a:pt x="1109" y="2228"/>
                </a:cubicBezTo>
                <a:cubicBezTo>
                  <a:pt x="986" y="1948"/>
                  <a:pt x="863" y="1677"/>
                  <a:pt x="731" y="1398"/>
                </a:cubicBezTo>
                <a:cubicBezTo>
                  <a:pt x="715" y="1357"/>
                  <a:pt x="699" y="1308"/>
                  <a:pt x="666" y="1275"/>
                </a:cubicBezTo>
                <a:cubicBezTo>
                  <a:pt x="632" y="1241"/>
                  <a:pt x="587" y="1224"/>
                  <a:pt x="542" y="1224"/>
                </a:cubicBezTo>
                <a:cubicBezTo>
                  <a:pt x="501" y="1224"/>
                  <a:pt x="459" y="1239"/>
                  <a:pt x="427" y="1266"/>
                </a:cubicBezTo>
                <a:cubicBezTo>
                  <a:pt x="362" y="1324"/>
                  <a:pt x="353" y="1431"/>
                  <a:pt x="419" y="1497"/>
                </a:cubicBezTo>
                <a:cubicBezTo>
                  <a:pt x="575" y="1661"/>
                  <a:pt x="608" y="1875"/>
                  <a:pt x="707" y="2064"/>
                </a:cubicBezTo>
                <a:lnTo>
                  <a:pt x="674" y="2080"/>
                </a:lnTo>
                <a:cubicBezTo>
                  <a:pt x="641" y="2022"/>
                  <a:pt x="608" y="1965"/>
                  <a:pt x="567" y="1916"/>
                </a:cubicBezTo>
                <a:cubicBezTo>
                  <a:pt x="460" y="1759"/>
                  <a:pt x="345" y="1603"/>
                  <a:pt x="222" y="1447"/>
                </a:cubicBezTo>
                <a:cubicBezTo>
                  <a:pt x="194" y="1410"/>
                  <a:pt x="155" y="1391"/>
                  <a:pt x="119" y="1391"/>
                </a:cubicBezTo>
                <a:cubicBezTo>
                  <a:pt x="92" y="1391"/>
                  <a:pt x="67" y="1401"/>
                  <a:pt x="49" y="1423"/>
                </a:cubicBezTo>
                <a:cubicBezTo>
                  <a:pt x="0" y="1472"/>
                  <a:pt x="33" y="1529"/>
                  <a:pt x="58" y="1587"/>
                </a:cubicBezTo>
                <a:cubicBezTo>
                  <a:pt x="90" y="1653"/>
                  <a:pt x="140" y="1718"/>
                  <a:pt x="181" y="1792"/>
                </a:cubicBezTo>
                <a:cubicBezTo>
                  <a:pt x="444" y="2253"/>
                  <a:pt x="699" y="2713"/>
                  <a:pt x="962" y="3173"/>
                </a:cubicBezTo>
                <a:cubicBezTo>
                  <a:pt x="1003" y="3251"/>
                  <a:pt x="1051" y="3290"/>
                  <a:pt x="1106" y="3290"/>
                </a:cubicBezTo>
                <a:cubicBezTo>
                  <a:pt x="1150" y="3290"/>
                  <a:pt x="1198" y="3265"/>
                  <a:pt x="1249" y="3214"/>
                </a:cubicBezTo>
                <a:cubicBezTo>
                  <a:pt x="1348" y="3132"/>
                  <a:pt x="1422" y="3025"/>
                  <a:pt x="1512" y="2926"/>
                </a:cubicBezTo>
                <a:cubicBezTo>
                  <a:pt x="1718" y="2688"/>
                  <a:pt x="1907" y="2442"/>
                  <a:pt x="2120" y="2211"/>
                </a:cubicBezTo>
                <a:cubicBezTo>
                  <a:pt x="2523" y="1776"/>
                  <a:pt x="2926" y="1357"/>
                  <a:pt x="3336" y="929"/>
                </a:cubicBezTo>
                <a:cubicBezTo>
                  <a:pt x="3394" y="864"/>
                  <a:pt x="3402" y="790"/>
                  <a:pt x="3361" y="732"/>
                </a:cubicBezTo>
                <a:cubicBezTo>
                  <a:pt x="3336" y="702"/>
                  <a:pt x="3299" y="684"/>
                  <a:pt x="3255" y="684"/>
                </a:cubicBezTo>
                <a:cubicBezTo>
                  <a:pt x="3227" y="684"/>
                  <a:pt x="3196" y="692"/>
                  <a:pt x="3164" y="708"/>
                </a:cubicBezTo>
                <a:cubicBezTo>
                  <a:pt x="3106" y="732"/>
                  <a:pt x="3057" y="773"/>
                  <a:pt x="3008" y="823"/>
                </a:cubicBezTo>
                <a:cubicBezTo>
                  <a:pt x="2934" y="905"/>
                  <a:pt x="2868" y="995"/>
                  <a:pt x="2786" y="1077"/>
                </a:cubicBezTo>
                <a:cubicBezTo>
                  <a:pt x="2539" y="1349"/>
                  <a:pt x="2276" y="1612"/>
                  <a:pt x="2022" y="1875"/>
                </a:cubicBezTo>
                <a:cubicBezTo>
                  <a:pt x="2022" y="1875"/>
                  <a:pt x="2005" y="1875"/>
                  <a:pt x="1981" y="1883"/>
                </a:cubicBezTo>
                <a:cubicBezTo>
                  <a:pt x="2005" y="1850"/>
                  <a:pt x="2022" y="1825"/>
                  <a:pt x="2038" y="1801"/>
                </a:cubicBezTo>
                <a:cubicBezTo>
                  <a:pt x="2334" y="1390"/>
                  <a:pt x="2654" y="1003"/>
                  <a:pt x="3016" y="650"/>
                </a:cubicBezTo>
                <a:cubicBezTo>
                  <a:pt x="3147" y="527"/>
                  <a:pt x="3271" y="387"/>
                  <a:pt x="3386" y="239"/>
                </a:cubicBezTo>
                <a:cubicBezTo>
                  <a:pt x="3460" y="157"/>
                  <a:pt x="3443" y="75"/>
                  <a:pt x="3378" y="26"/>
                </a:cubicBezTo>
                <a:cubicBezTo>
                  <a:pt x="3355" y="9"/>
                  <a:pt x="3330" y="1"/>
                  <a:pt x="33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5"/>
          <p:cNvSpPr/>
          <p:nvPr/>
        </p:nvSpPr>
        <p:spPr>
          <a:xfrm>
            <a:off x="1811368" y="2764067"/>
            <a:ext cx="275615" cy="262153"/>
          </a:xfrm>
          <a:custGeom>
            <a:rect b="b" l="l" r="r" t="t"/>
            <a:pathLst>
              <a:path extrusionOk="0" h="3291" w="3460">
                <a:moveTo>
                  <a:pt x="3304" y="1"/>
                </a:moveTo>
                <a:cubicBezTo>
                  <a:pt x="3262" y="1"/>
                  <a:pt x="3217" y="22"/>
                  <a:pt x="3172" y="67"/>
                </a:cubicBezTo>
                <a:cubicBezTo>
                  <a:pt x="2926" y="321"/>
                  <a:pt x="2671" y="560"/>
                  <a:pt x="2441" y="823"/>
                </a:cubicBezTo>
                <a:cubicBezTo>
                  <a:pt x="2046" y="1291"/>
                  <a:pt x="1676" y="1776"/>
                  <a:pt x="1290" y="2253"/>
                </a:cubicBezTo>
                <a:cubicBezTo>
                  <a:pt x="1257" y="2294"/>
                  <a:pt x="1225" y="2327"/>
                  <a:pt x="1183" y="2384"/>
                </a:cubicBezTo>
                <a:cubicBezTo>
                  <a:pt x="1151" y="2318"/>
                  <a:pt x="1126" y="2269"/>
                  <a:pt x="1109" y="2228"/>
                </a:cubicBezTo>
                <a:cubicBezTo>
                  <a:pt x="986" y="1948"/>
                  <a:pt x="863" y="1677"/>
                  <a:pt x="731" y="1398"/>
                </a:cubicBezTo>
                <a:cubicBezTo>
                  <a:pt x="715" y="1357"/>
                  <a:pt x="699" y="1308"/>
                  <a:pt x="666" y="1275"/>
                </a:cubicBezTo>
                <a:cubicBezTo>
                  <a:pt x="632" y="1241"/>
                  <a:pt x="587" y="1224"/>
                  <a:pt x="542" y="1224"/>
                </a:cubicBezTo>
                <a:cubicBezTo>
                  <a:pt x="501" y="1224"/>
                  <a:pt x="459" y="1239"/>
                  <a:pt x="427" y="1266"/>
                </a:cubicBezTo>
                <a:cubicBezTo>
                  <a:pt x="362" y="1324"/>
                  <a:pt x="353" y="1431"/>
                  <a:pt x="419" y="1497"/>
                </a:cubicBezTo>
                <a:cubicBezTo>
                  <a:pt x="575" y="1661"/>
                  <a:pt x="608" y="1875"/>
                  <a:pt x="707" y="2064"/>
                </a:cubicBezTo>
                <a:lnTo>
                  <a:pt x="674" y="2080"/>
                </a:lnTo>
                <a:cubicBezTo>
                  <a:pt x="641" y="2022"/>
                  <a:pt x="608" y="1965"/>
                  <a:pt x="567" y="1916"/>
                </a:cubicBezTo>
                <a:cubicBezTo>
                  <a:pt x="460" y="1759"/>
                  <a:pt x="345" y="1603"/>
                  <a:pt x="222" y="1447"/>
                </a:cubicBezTo>
                <a:cubicBezTo>
                  <a:pt x="194" y="1410"/>
                  <a:pt x="155" y="1391"/>
                  <a:pt x="119" y="1391"/>
                </a:cubicBezTo>
                <a:cubicBezTo>
                  <a:pt x="92" y="1391"/>
                  <a:pt x="67" y="1401"/>
                  <a:pt x="49" y="1423"/>
                </a:cubicBezTo>
                <a:cubicBezTo>
                  <a:pt x="0" y="1472"/>
                  <a:pt x="33" y="1529"/>
                  <a:pt x="58" y="1587"/>
                </a:cubicBezTo>
                <a:cubicBezTo>
                  <a:pt x="90" y="1653"/>
                  <a:pt x="140" y="1718"/>
                  <a:pt x="181" y="1792"/>
                </a:cubicBezTo>
                <a:cubicBezTo>
                  <a:pt x="444" y="2253"/>
                  <a:pt x="699" y="2713"/>
                  <a:pt x="962" y="3173"/>
                </a:cubicBezTo>
                <a:cubicBezTo>
                  <a:pt x="1003" y="3251"/>
                  <a:pt x="1051" y="3290"/>
                  <a:pt x="1106" y="3290"/>
                </a:cubicBezTo>
                <a:cubicBezTo>
                  <a:pt x="1150" y="3290"/>
                  <a:pt x="1198" y="3265"/>
                  <a:pt x="1249" y="3214"/>
                </a:cubicBezTo>
                <a:cubicBezTo>
                  <a:pt x="1348" y="3132"/>
                  <a:pt x="1422" y="3025"/>
                  <a:pt x="1512" y="2926"/>
                </a:cubicBezTo>
                <a:cubicBezTo>
                  <a:pt x="1718" y="2688"/>
                  <a:pt x="1907" y="2442"/>
                  <a:pt x="2120" y="2211"/>
                </a:cubicBezTo>
                <a:cubicBezTo>
                  <a:pt x="2523" y="1776"/>
                  <a:pt x="2926" y="1357"/>
                  <a:pt x="3336" y="929"/>
                </a:cubicBezTo>
                <a:cubicBezTo>
                  <a:pt x="3394" y="864"/>
                  <a:pt x="3402" y="790"/>
                  <a:pt x="3361" y="732"/>
                </a:cubicBezTo>
                <a:cubicBezTo>
                  <a:pt x="3336" y="702"/>
                  <a:pt x="3299" y="684"/>
                  <a:pt x="3255" y="684"/>
                </a:cubicBezTo>
                <a:cubicBezTo>
                  <a:pt x="3227" y="684"/>
                  <a:pt x="3196" y="692"/>
                  <a:pt x="3164" y="708"/>
                </a:cubicBezTo>
                <a:cubicBezTo>
                  <a:pt x="3106" y="732"/>
                  <a:pt x="3057" y="773"/>
                  <a:pt x="3008" y="823"/>
                </a:cubicBezTo>
                <a:cubicBezTo>
                  <a:pt x="2934" y="905"/>
                  <a:pt x="2868" y="995"/>
                  <a:pt x="2786" y="1077"/>
                </a:cubicBezTo>
                <a:cubicBezTo>
                  <a:pt x="2539" y="1349"/>
                  <a:pt x="2276" y="1612"/>
                  <a:pt x="2022" y="1875"/>
                </a:cubicBezTo>
                <a:cubicBezTo>
                  <a:pt x="2022" y="1875"/>
                  <a:pt x="2005" y="1875"/>
                  <a:pt x="1981" y="1883"/>
                </a:cubicBezTo>
                <a:cubicBezTo>
                  <a:pt x="2005" y="1850"/>
                  <a:pt x="2022" y="1825"/>
                  <a:pt x="2038" y="1801"/>
                </a:cubicBezTo>
                <a:cubicBezTo>
                  <a:pt x="2334" y="1390"/>
                  <a:pt x="2654" y="1003"/>
                  <a:pt x="3016" y="650"/>
                </a:cubicBezTo>
                <a:cubicBezTo>
                  <a:pt x="3147" y="527"/>
                  <a:pt x="3271" y="387"/>
                  <a:pt x="3386" y="239"/>
                </a:cubicBezTo>
                <a:cubicBezTo>
                  <a:pt x="3460" y="157"/>
                  <a:pt x="3443" y="75"/>
                  <a:pt x="3378" y="26"/>
                </a:cubicBezTo>
                <a:cubicBezTo>
                  <a:pt x="3355" y="9"/>
                  <a:pt x="3330" y="1"/>
                  <a:pt x="33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5"/>
          <p:cNvSpPr/>
          <p:nvPr/>
        </p:nvSpPr>
        <p:spPr>
          <a:xfrm>
            <a:off x="1822168" y="4031467"/>
            <a:ext cx="275615" cy="262153"/>
          </a:xfrm>
          <a:custGeom>
            <a:rect b="b" l="l" r="r" t="t"/>
            <a:pathLst>
              <a:path extrusionOk="0" h="3291" w="3460">
                <a:moveTo>
                  <a:pt x="3304" y="1"/>
                </a:moveTo>
                <a:cubicBezTo>
                  <a:pt x="3262" y="1"/>
                  <a:pt x="3217" y="22"/>
                  <a:pt x="3172" y="67"/>
                </a:cubicBezTo>
                <a:cubicBezTo>
                  <a:pt x="2926" y="321"/>
                  <a:pt x="2671" y="560"/>
                  <a:pt x="2441" y="823"/>
                </a:cubicBezTo>
                <a:cubicBezTo>
                  <a:pt x="2046" y="1291"/>
                  <a:pt x="1676" y="1776"/>
                  <a:pt x="1290" y="2253"/>
                </a:cubicBezTo>
                <a:cubicBezTo>
                  <a:pt x="1257" y="2294"/>
                  <a:pt x="1225" y="2327"/>
                  <a:pt x="1183" y="2384"/>
                </a:cubicBezTo>
                <a:cubicBezTo>
                  <a:pt x="1151" y="2318"/>
                  <a:pt x="1126" y="2269"/>
                  <a:pt x="1109" y="2228"/>
                </a:cubicBezTo>
                <a:cubicBezTo>
                  <a:pt x="986" y="1948"/>
                  <a:pt x="863" y="1677"/>
                  <a:pt x="731" y="1398"/>
                </a:cubicBezTo>
                <a:cubicBezTo>
                  <a:pt x="715" y="1357"/>
                  <a:pt x="699" y="1308"/>
                  <a:pt x="666" y="1275"/>
                </a:cubicBezTo>
                <a:cubicBezTo>
                  <a:pt x="632" y="1241"/>
                  <a:pt x="587" y="1224"/>
                  <a:pt x="542" y="1224"/>
                </a:cubicBezTo>
                <a:cubicBezTo>
                  <a:pt x="501" y="1224"/>
                  <a:pt x="459" y="1239"/>
                  <a:pt x="427" y="1266"/>
                </a:cubicBezTo>
                <a:cubicBezTo>
                  <a:pt x="362" y="1324"/>
                  <a:pt x="353" y="1431"/>
                  <a:pt x="419" y="1497"/>
                </a:cubicBezTo>
                <a:cubicBezTo>
                  <a:pt x="575" y="1661"/>
                  <a:pt x="608" y="1875"/>
                  <a:pt x="707" y="2064"/>
                </a:cubicBezTo>
                <a:lnTo>
                  <a:pt x="674" y="2080"/>
                </a:lnTo>
                <a:cubicBezTo>
                  <a:pt x="641" y="2022"/>
                  <a:pt x="608" y="1965"/>
                  <a:pt x="567" y="1916"/>
                </a:cubicBezTo>
                <a:cubicBezTo>
                  <a:pt x="460" y="1759"/>
                  <a:pt x="345" y="1603"/>
                  <a:pt x="222" y="1447"/>
                </a:cubicBezTo>
                <a:cubicBezTo>
                  <a:pt x="194" y="1410"/>
                  <a:pt x="155" y="1391"/>
                  <a:pt x="119" y="1391"/>
                </a:cubicBezTo>
                <a:cubicBezTo>
                  <a:pt x="92" y="1391"/>
                  <a:pt x="67" y="1401"/>
                  <a:pt x="49" y="1423"/>
                </a:cubicBezTo>
                <a:cubicBezTo>
                  <a:pt x="0" y="1472"/>
                  <a:pt x="33" y="1529"/>
                  <a:pt x="58" y="1587"/>
                </a:cubicBezTo>
                <a:cubicBezTo>
                  <a:pt x="90" y="1653"/>
                  <a:pt x="140" y="1718"/>
                  <a:pt x="181" y="1792"/>
                </a:cubicBezTo>
                <a:cubicBezTo>
                  <a:pt x="444" y="2253"/>
                  <a:pt x="699" y="2713"/>
                  <a:pt x="962" y="3173"/>
                </a:cubicBezTo>
                <a:cubicBezTo>
                  <a:pt x="1003" y="3251"/>
                  <a:pt x="1051" y="3290"/>
                  <a:pt x="1106" y="3290"/>
                </a:cubicBezTo>
                <a:cubicBezTo>
                  <a:pt x="1150" y="3290"/>
                  <a:pt x="1198" y="3265"/>
                  <a:pt x="1249" y="3214"/>
                </a:cubicBezTo>
                <a:cubicBezTo>
                  <a:pt x="1348" y="3132"/>
                  <a:pt x="1422" y="3025"/>
                  <a:pt x="1512" y="2926"/>
                </a:cubicBezTo>
                <a:cubicBezTo>
                  <a:pt x="1718" y="2688"/>
                  <a:pt x="1907" y="2442"/>
                  <a:pt x="2120" y="2211"/>
                </a:cubicBezTo>
                <a:cubicBezTo>
                  <a:pt x="2523" y="1776"/>
                  <a:pt x="2926" y="1357"/>
                  <a:pt x="3336" y="929"/>
                </a:cubicBezTo>
                <a:cubicBezTo>
                  <a:pt x="3394" y="864"/>
                  <a:pt x="3402" y="790"/>
                  <a:pt x="3361" y="732"/>
                </a:cubicBezTo>
                <a:cubicBezTo>
                  <a:pt x="3336" y="702"/>
                  <a:pt x="3299" y="684"/>
                  <a:pt x="3255" y="684"/>
                </a:cubicBezTo>
                <a:cubicBezTo>
                  <a:pt x="3227" y="684"/>
                  <a:pt x="3196" y="692"/>
                  <a:pt x="3164" y="708"/>
                </a:cubicBezTo>
                <a:cubicBezTo>
                  <a:pt x="3106" y="732"/>
                  <a:pt x="3057" y="773"/>
                  <a:pt x="3008" y="823"/>
                </a:cubicBezTo>
                <a:cubicBezTo>
                  <a:pt x="2934" y="905"/>
                  <a:pt x="2868" y="995"/>
                  <a:pt x="2786" y="1077"/>
                </a:cubicBezTo>
                <a:cubicBezTo>
                  <a:pt x="2539" y="1349"/>
                  <a:pt x="2276" y="1612"/>
                  <a:pt x="2022" y="1875"/>
                </a:cubicBezTo>
                <a:cubicBezTo>
                  <a:pt x="2022" y="1875"/>
                  <a:pt x="2005" y="1875"/>
                  <a:pt x="1981" y="1883"/>
                </a:cubicBezTo>
                <a:cubicBezTo>
                  <a:pt x="2005" y="1850"/>
                  <a:pt x="2022" y="1825"/>
                  <a:pt x="2038" y="1801"/>
                </a:cubicBezTo>
                <a:cubicBezTo>
                  <a:pt x="2334" y="1390"/>
                  <a:pt x="2654" y="1003"/>
                  <a:pt x="3016" y="650"/>
                </a:cubicBezTo>
                <a:cubicBezTo>
                  <a:pt x="3147" y="527"/>
                  <a:pt x="3271" y="387"/>
                  <a:pt x="3386" y="239"/>
                </a:cubicBezTo>
                <a:cubicBezTo>
                  <a:pt x="3460" y="157"/>
                  <a:pt x="3443" y="75"/>
                  <a:pt x="3378" y="26"/>
                </a:cubicBezTo>
                <a:cubicBezTo>
                  <a:pt x="3355" y="9"/>
                  <a:pt x="3330" y="1"/>
                  <a:pt x="33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36"/>
          <p:cNvSpPr txBox="1"/>
          <p:nvPr>
            <p:ph type="title"/>
          </p:nvPr>
        </p:nvSpPr>
        <p:spPr>
          <a:xfrm>
            <a:off x="719950" y="463300"/>
            <a:ext cx="7704000" cy="489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Deliverable</a:t>
            </a:r>
            <a:endParaRPr/>
          </a:p>
        </p:txBody>
      </p:sp>
      <p:grpSp>
        <p:nvGrpSpPr>
          <p:cNvPr id="661" name="Google Shape;661;p36"/>
          <p:cNvGrpSpPr/>
          <p:nvPr/>
        </p:nvGrpSpPr>
        <p:grpSpPr>
          <a:xfrm>
            <a:off x="719875" y="1477425"/>
            <a:ext cx="7704150" cy="2915175"/>
            <a:chOff x="719900" y="1699675"/>
            <a:chExt cx="7704150" cy="2915175"/>
          </a:xfrm>
        </p:grpSpPr>
        <p:sp>
          <p:nvSpPr>
            <p:cNvPr id="662" name="Google Shape;662;p36"/>
            <p:cNvSpPr/>
            <p:nvPr/>
          </p:nvSpPr>
          <p:spPr>
            <a:xfrm>
              <a:off x="2641669" y="1699675"/>
              <a:ext cx="885856" cy="829049"/>
            </a:xfrm>
            <a:custGeom>
              <a:rect b="b" l="l" r="r" t="t"/>
              <a:pathLst>
                <a:path extrusionOk="0" h="5969" w="6378">
                  <a:moveTo>
                    <a:pt x="3075" y="287"/>
                  </a:moveTo>
                  <a:cubicBezTo>
                    <a:pt x="3580" y="287"/>
                    <a:pt x="4074" y="447"/>
                    <a:pt x="4504" y="692"/>
                  </a:cubicBezTo>
                  <a:cubicBezTo>
                    <a:pt x="4750" y="840"/>
                    <a:pt x="4939" y="988"/>
                    <a:pt x="5136" y="1185"/>
                  </a:cubicBezTo>
                  <a:cubicBezTo>
                    <a:pt x="5334" y="1391"/>
                    <a:pt x="5482" y="1571"/>
                    <a:pt x="5621" y="1818"/>
                  </a:cubicBezTo>
                  <a:cubicBezTo>
                    <a:pt x="5884" y="2278"/>
                    <a:pt x="6007" y="2788"/>
                    <a:pt x="5983" y="3322"/>
                  </a:cubicBezTo>
                  <a:cubicBezTo>
                    <a:pt x="5975" y="3388"/>
                    <a:pt x="5975" y="3462"/>
                    <a:pt x="5966" y="3527"/>
                  </a:cubicBezTo>
                  <a:cubicBezTo>
                    <a:pt x="5966" y="3527"/>
                    <a:pt x="5966" y="3536"/>
                    <a:pt x="5966" y="3536"/>
                  </a:cubicBezTo>
                  <a:cubicBezTo>
                    <a:pt x="5966" y="3536"/>
                    <a:pt x="5966" y="3544"/>
                    <a:pt x="5958" y="3544"/>
                  </a:cubicBezTo>
                  <a:cubicBezTo>
                    <a:pt x="5958" y="3560"/>
                    <a:pt x="5958" y="3577"/>
                    <a:pt x="5950" y="3593"/>
                  </a:cubicBezTo>
                  <a:cubicBezTo>
                    <a:pt x="5950" y="3626"/>
                    <a:pt x="5942" y="3659"/>
                    <a:pt x="5934" y="3700"/>
                  </a:cubicBezTo>
                  <a:cubicBezTo>
                    <a:pt x="5909" y="3831"/>
                    <a:pt x="5876" y="3955"/>
                    <a:pt x="5827" y="4086"/>
                  </a:cubicBezTo>
                  <a:cubicBezTo>
                    <a:pt x="5818" y="4111"/>
                    <a:pt x="5810" y="4144"/>
                    <a:pt x="5794" y="4177"/>
                  </a:cubicBezTo>
                  <a:cubicBezTo>
                    <a:pt x="5794" y="4185"/>
                    <a:pt x="5786" y="4201"/>
                    <a:pt x="5777" y="4218"/>
                  </a:cubicBezTo>
                  <a:cubicBezTo>
                    <a:pt x="5777" y="4218"/>
                    <a:pt x="5769" y="4242"/>
                    <a:pt x="5769" y="4242"/>
                  </a:cubicBezTo>
                  <a:cubicBezTo>
                    <a:pt x="5745" y="4300"/>
                    <a:pt x="5712" y="4366"/>
                    <a:pt x="5679" y="4423"/>
                  </a:cubicBezTo>
                  <a:cubicBezTo>
                    <a:pt x="5646" y="4481"/>
                    <a:pt x="5613" y="4538"/>
                    <a:pt x="5580" y="4587"/>
                  </a:cubicBezTo>
                  <a:lnTo>
                    <a:pt x="5531" y="4661"/>
                  </a:lnTo>
                  <a:cubicBezTo>
                    <a:pt x="5523" y="4670"/>
                    <a:pt x="5514" y="4686"/>
                    <a:pt x="5506" y="4694"/>
                  </a:cubicBezTo>
                  <a:cubicBezTo>
                    <a:pt x="5498" y="4702"/>
                    <a:pt x="5490" y="4711"/>
                    <a:pt x="5490" y="4719"/>
                  </a:cubicBezTo>
                  <a:cubicBezTo>
                    <a:pt x="5490" y="4719"/>
                    <a:pt x="5482" y="4719"/>
                    <a:pt x="5482" y="4727"/>
                  </a:cubicBezTo>
                  <a:cubicBezTo>
                    <a:pt x="5293" y="4949"/>
                    <a:pt x="5120" y="5105"/>
                    <a:pt x="4873" y="5245"/>
                  </a:cubicBezTo>
                  <a:cubicBezTo>
                    <a:pt x="4578" y="5401"/>
                    <a:pt x="4249" y="5500"/>
                    <a:pt x="3920" y="5557"/>
                  </a:cubicBezTo>
                  <a:cubicBezTo>
                    <a:pt x="3675" y="5606"/>
                    <a:pt x="3426" y="5632"/>
                    <a:pt x="3176" y="5632"/>
                  </a:cubicBezTo>
                  <a:cubicBezTo>
                    <a:pt x="3090" y="5632"/>
                    <a:pt x="3004" y="5629"/>
                    <a:pt x="2918" y="5623"/>
                  </a:cubicBezTo>
                  <a:cubicBezTo>
                    <a:pt x="2753" y="5615"/>
                    <a:pt x="2597" y="5590"/>
                    <a:pt x="2433" y="5549"/>
                  </a:cubicBezTo>
                  <a:cubicBezTo>
                    <a:pt x="2359" y="5532"/>
                    <a:pt x="2277" y="5516"/>
                    <a:pt x="2203" y="5491"/>
                  </a:cubicBezTo>
                  <a:cubicBezTo>
                    <a:pt x="2162" y="5475"/>
                    <a:pt x="2129" y="5467"/>
                    <a:pt x="2088" y="5450"/>
                  </a:cubicBezTo>
                  <a:cubicBezTo>
                    <a:pt x="2063" y="5442"/>
                    <a:pt x="2046" y="5434"/>
                    <a:pt x="2022" y="5426"/>
                  </a:cubicBezTo>
                  <a:lnTo>
                    <a:pt x="1981" y="5409"/>
                  </a:lnTo>
                  <a:cubicBezTo>
                    <a:pt x="1973" y="5405"/>
                    <a:pt x="1968" y="5403"/>
                    <a:pt x="1967" y="5403"/>
                  </a:cubicBezTo>
                  <a:lnTo>
                    <a:pt x="1967" y="5403"/>
                  </a:lnTo>
                  <a:cubicBezTo>
                    <a:pt x="1966" y="5403"/>
                    <a:pt x="1968" y="5405"/>
                    <a:pt x="1973" y="5409"/>
                  </a:cubicBezTo>
                  <a:cubicBezTo>
                    <a:pt x="699" y="4859"/>
                    <a:pt x="82" y="3404"/>
                    <a:pt x="551" y="2089"/>
                  </a:cubicBezTo>
                  <a:lnTo>
                    <a:pt x="551" y="2081"/>
                  </a:lnTo>
                  <a:cubicBezTo>
                    <a:pt x="723" y="1588"/>
                    <a:pt x="1077" y="1152"/>
                    <a:pt x="1496" y="832"/>
                  </a:cubicBezTo>
                  <a:cubicBezTo>
                    <a:pt x="1923" y="511"/>
                    <a:pt x="2449" y="314"/>
                    <a:pt x="2967" y="289"/>
                  </a:cubicBezTo>
                  <a:cubicBezTo>
                    <a:pt x="3003" y="288"/>
                    <a:pt x="3039" y="287"/>
                    <a:pt x="3075" y="287"/>
                  </a:cubicBezTo>
                  <a:close/>
                  <a:moveTo>
                    <a:pt x="3163" y="1"/>
                  </a:moveTo>
                  <a:cubicBezTo>
                    <a:pt x="2654" y="1"/>
                    <a:pt x="2147" y="146"/>
                    <a:pt x="1710" y="405"/>
                  </a:cubicBezTo>
                  <a:cubicBezTo>
                    <a:pt x="1208" y="700"/>
                    <a:pt x="789" y="1119"/>
                    <a:pt x="526" y="1637"/>
                  </a:cubicBezTo>
                  <a:cubicBezTo>
                    <a:pt x="395" y="1884"/>
                    <a:pt x="304" y="2163"/>
                    <a:pt x="255" y="2443"/>
                  </a:cubicBezTo>
                  <a:cubicBezTo>
                    <a:pt x="0" y="4037"/>
                    <a:pt x="649" y="5483"/>
                    <a:pt x="2342" y="5878"/>
                  </a:cubicBezTo>
                  <a:cubicBezTo>
                    <a:pt x="2609" y="5940"/>
                    <a:pt x="2885" y="5969"/>
                    <a:pt x="3160" y="5969"/>
                  </a:cubicBezTo>
                  <a:cubicBezTo>
                    <a:pt x="3249" y="5969"/>
                    <a:pt x="3339" y="5966"/>
                    <a:pt x="3427" y="5960"/>
                  </a:cubicBezTo>
                  <a:cubicBezTo>
                    <a:pt x="4134" y="5910"/>
                    <a:pt x="4882" y="5730"/>
                    <a:pt x="5424" y="5261"/>
                  </a:cubicBezTo>
                  <a:cubicBezTo>
                    <a:pt x="5860" y="4891"/>
                    <a:pt x="6139" y="4357"/>
                    <a:pt x="6254" y="3799"/>
                  </a:cubicBezTo>
                  <a:cubicBezTo>
                    <a:pt x="6377" y="3231"/>
                    <a:pt x="6336" y="2623"/>
                    <a:pt x="6114" y="2081"/>
                  </a:cubicBezTo>
                  <a:cubicBezTo>
                    <a:pt x="5892" y="1514"/>
                    <a:pt x="5514" y="1021"/>
                    <a:pt x="5030" y="651"/>
                  </a:cubicBezTo>
                  <a:cubicBezTo>
                    <a:pt x="4553" y="289"/>
                    <a:pt x="3986" y="59"/>
                    <a:pt x="3386" y="10"/>
                  </a:cubicBezTo>
                  <a:cubicBezTo>
                    <a:pt x="3312" y="4"/>
                    <a:pt x="3238" y="1"/>
                    <a:pt x="31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6"/>
            <p:cNvSpPr/>
            <p:nvPr/>
          </p:nvSpPr>
          <p:spPr>
            <a:xfrm>
              <a:off x="2641669" y="2738837"/>
              <a:ext cx="885856" cy="829049"/>
            </a:xfrm>
            <a:custGeom>
              <a:rect b="b" l="l" r="r" t="t"/>
              <a:pathLst>
                <a:path extrusionOk="0" h="5969" w="6378">
                  <a:moveTo>
                    <a:pt x="3075" y="287"/>
                  </a:moveTo>
                  <a:cubicBezTo>
                    <a:pt x="3580" y="287"/>
                    <a:pt x="4074" y="447"/>
                    <a:pt x="4504" y="692"/>
                  </a:cubicBezTo>
                  <a:cubicBezTo>
                    <a:pt x="4750" y="840"/>
                    <a:pt x="4939" y="988"/>
                    <a:pt x="5136" y="1185"/>
                  </a:cubicBezTo>
                  <a:cubicBezTo>
                    <a:pt x="5334" y="1391"/>
                    <a:pt x="5482" y="1571"/>
                    <a:pt x="5621" y="1818"/>
                  </a:cubicBezTo>
                  <a:cubicBezTo>
                    <a:pt x="5884" y="2278"/>
                    <a:pt x="6007" y="2788"/>
                    <a:pt x="5983" y="3322"/>
                  </a:cubicBezTo>
                  <a:cubicBezTo>
                    <a:pt x="5975" y="3388"/>
                    <a:pt x="5975" y="3462"/>
                    <a:pt x="5966" y="3527"/>
                  </a:cubicBezTo>
                  <a:cubicBezTo>
                    <a:pt x="5966" y="3527"/>
                    <a:pt x="5966" y="3536"/>
                    <a:pt x="5966" y="3536"/>
                  </a:cubicBezTo>
                  <a:cubicBezTo>
                    <a:pt x="5966" y="3536"/>
                    <a:pt x="5966" y="3544"/>
                    <a:pt x="5958" y="3544"/>
                  </a:cubicBezTo>
                  <a:cubicBezTo>
                    <a:pt x="5958" y="3560"/>
                    <a:pt x="5958" y="3577"/>
                    <a:pt x="5950" y="3593"/>
                  </a:cubicBezTo>
                  <a:cubicBezTo>
                    <a:pt x="5950" y="3626"/>
                    <a:pt x="5942" y="3659"/>
                    <a:pt x="5934" y="3700"/>
                  </a:cubicBezTo>
                  <a:cubicBezTo>
                    <a:pt x="5909" y="3831"/>
                    <a:pt x="5876" y="3955"/>
                    <a:pt x="5827" y="4086"/>
                  </a:cubicBezTo>
                  <a:cubicBezTo>
                    <a:pt x="5818" y="4111"/>
                    <a:pt x="5810" y="4144"/>
                    <a:pt x="5794" y="4177"/>
                  </a:cubicBezTo>
                  <a:cubicBezTo>
                    <a:pt x="5794" y="4185"/>
                    <a:pt x="5786" y="4201"/>
                    <a:pt x="5777" y="4218"/>
                  </a:cubicBezTo>
                  <a:cubicBezTo>
                    <a:pt x="5777" y="4218"/>
                    <a:pt x="5769" y="4242"/>
                    <a:pt x="5769" y="4242"/>
                  </a:cubicBezTo>
                  <a:cubicBezTo>
                    <a:pt x="5745" y="4300"/>
                    <a:pt x="5712" y="4366"/>
                    <a:pt x="5679" y="4423"/>
                  </a:cubicBezTo>
                  <a:cubicBezTo>
                    <a:pt x="5646" y="4481"/>
                    <a:pt x="5613" y="4538"/>
                    <a:pt x="5580" y="4587"/>
                  </a:cubicBezTo>
                  <a:lnTo>
                    <a:pt x="5531" y="4661"/>
                  </a:lnTo>
                  <a:cubicBezTo>
                    <a:pt x="5523" y="4670"/>
                    <a:pt x="5514" y="4686"/>
                    <a:pt x="5506" y="4694"/>
                  </a:cubicBezTo>
                  <a:cubicBezTo>
                    <a:pt x="5498" y="4702"/>
                    <a:pt x="5490" y="4711"/>
                    <a:pt x="5490" y="4719"/>
                  </a:cubicBezTo>
                  <a:cubicBezTo>
                    <a:pt x="5490" y="4719"/>
                    <a:pt x="5482" y="4719"/>
                    <a:pt x="5482" y="4727"/>
                  </a:cubicBezTo>
                  <a:cubicBezTo>
                    <a:pt x="5293" y="4949"/>
                    <a:pt x="5120" y="5105"/>
                    <a:pt x="4873" y="5245"/>
                  </a:cubicBezTo>
                  <a:cubicBezTo>
                    <a:pt x="4578" y="5401"/>
                    <a:pt x="4249" y="5500"/>
                    <a:pt x="3920" y="5557"/>
                  </a:cubicBezTo>
                  <a:cubicBezTo>
                    <a:pt x="3675" y="5606"/>
                    <a:pt x="3426" y="5632"/>
                    <a:pt x="3176" y="5632"/>
                  </a:cubicBezTo>
                  <a:cubicBezTo>
                    <a:pt x="3090" y="5632"/>
                    <a:pt x="3004" y="5629"/>
                    <a:pt x="2918" y="5623"/>
                  </a:cubicBezTo>
                  <a:cubicBezTo>
                    <a:pt x="2753" y="5615"/>
                    <a:pt x="2597" y="5590"/>
                    <a:pt x="2433" y="5549"/>
                  </a:cubicBezTo>
                  <a:cubicBezTo>
                    <a:pt x="2359" y="5532"/>
                    <a:pt x="2277" y="5516"/>
                    <a:pt x="2203" y="5491"/>
                  </a:cubicBezTo>
                  <a:cubicBezTo>
                    <a:pt x="2162" y="5475"/>
                    <a:pt x="2129" y="5467"/>
                    <a:pt x="2088" y="5450"/>
                  </a:cubicBezTo>
                  <a:cubicBezTo>
                    <a:pt x="2063" y="5442"/>
                    <a:pt x="2046" y="5434"/>
                    <a:pt x="2022" y="5426"/>
                  </a:cubicBezTo>
                  <a:lnTo>
                    <a:pt x="1981" y="5409"/>
                  </a:lnTo>
                  <a:cubicBezTo>
                    <a:pt x="1973" y="5405"/>
                    <a:pt x="1968" y="5403"/>
                    <a:pt x="1967" y="5403"/>
                  </a:cubicBezTo>
                  <a:lnTo>
                    <a:pt x="1967" y="5403"/>
                  </a:lnTo>
                  <a:cubicBezTo>
                    <a:pt x="1966" y="5403"/>
                    <a:pt x="1968" y="5405"/>
                    <a:pt x="1973" y="5409"/>
                  </a:cubicBezTo>
                  <a:cubicBezTo>
                    <a:pt x="699" y="4859"/>
                    <a:pt x="82" y="3404"/>
                    <a:pt x="551" y="2089"/>
                  </a:cubicBezTo>
                  <a:lnTo>
                    <a:pt x="551" y="2081"/>
                  </a:lnTo>
                  <a:cubicBezTo>
                    <a:pt x="723" y="1588"/>
                    <a:pt x="1077" y="1152"/>
                    <a:pt x="1496" y="832"/>
                  </a:cubicBezTo>
                  <a:cubicBezTo>
                    <a:pt x="1923" y="511"/>
                    <a:pt x="2449" y="314"/>
                    <a:pt x="2967" y="289"/>
                  </a:cubicBezTo>
                  <a:cubicBezTo>
                    <a:pt x="3003" y="288"/>
                    <a:pt x="3039" y="287"/>
                    <a:pt x="3075" y="287"/>
                  </a:cubicBezTo>
                  <a:close/>
                  <a:moveTo>
                    <a:pt x="3163" y="1"/>
                  </a:moveTo>
                  <a:cubicBezTo>
                    <a:pt x="2654" y="1"/>
                    <a:pt x="2147" y="146"/>
                    <a:pt x="1710" y="405"/>
                  </a:cubicBezTo>
                  <a:cubicBezTo>
                    <a:pt x="1208" y="700"/>
                    <a:pt x="789" y="1119"/>
                    <a:pt x="526" y="1637"/>
                  </a:cubicBezTo>
                  <a:cubicBezTo>
                    <a:pt x="395" y="1884"/>
                    <a:pt x="304" y="2163"/>
                    <a:pt x="255" y="2443"/>
                  </a:cubicBezTo>
                  <a:cubicBezTo>
                    <a:pt x="0" y="4037"/>
                    <a:pt x="649" y="5483"/>
                    <a:pt x="2342" y="5878"/>
                  </a:cubicBezTo>
                  <a:cubicBezTo>
                    <a:pt x="2609" y="5940"/>
                    <a:pt x="2885" y="5969"/>
                    <a:pt x="3160" y="5969"/>
                  </a:cubicBezTo>
                  <a:cubicBezTo>
                    <a:pt x="3249" y="5969"/>
                    <a:pt x="3339" y="5966"/>
                    <a:pt x="3427" y="5960"/>
                  </a:cubicBezTo>
                  <a:cubicBezTo>
                    <a:pt x="4134" y="5910"/>
                    <a:pt x="4882" y="5730"/>
                    <a:pt x="5424" y="5261"/>
                  </a:cubicBezTo>
                  <a:cubicBezTo>
                    <a:pt x="5860" y="4891"/>
                    <a:pt x="6139" y="4357"/>
                    <a:pt x="6254" y="3799"/>
                  </a:cubicBezTo>
                  <a:cubicBezTo>
                    <a:pt x="6377" y="3231"/>
                    <a:pt x="6336" y="2623"/>
                    <a:pt x="6114" y="2081"/>
                  </a:cubicBezTo>
                  <a:cubicBezTo>
                    <a:pt x="5892" y="1514"/>
                    <a:pt x="5514" y="1021"/>
                    <a:pt x="5030" y="651"/>
                  </a:cubicBezTo>
                  <a:cubicBezTo>
                    <a:pt x="4553" y="289"/>
                    <a:pt x="3986" y="59"/>
                    <a:pt x="3386" y="10"/>
                  </a:cubicBezTo>
                  <a:cubicBezTo>
                    <a:pt x="3312" y="4"/>
                    <a:pt x="3238" y="1"/>
                    <a:pt x="31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6"/>
            <p:cNvSpPr/>
            <p:nvPr/>
          </p:nvSpPr>
          <p:spPr>
            <a:xfrm>
              <a:off x="2641669" y="3778000"/>
              <a:ext cx="885856" cy="829049"/>
            </a:xfrm>
            <a:custGeom>
              <a:rect b="b" l="l" r="r" t="t"/>
              <a:pathLst>
                <a:path extrusionOk="0" h="5969" w="6378">
                  <a:moveTo>
                    <a:pt x="3075" y="287"/>
                  </a:moveTo>
                  <a:cubicBezTo>
                    <a:pt x="3580" y="287"/>
                    <a:pt x="4074" y="447"/>
                    <a:pt x="4504" y="692"/>
                  </a:cubicBezTo>
                  <a:cubicBezTo>
                    <a:pt x="4750" y="840"/>
                    <a:pt x="4939" y="988"/>
                    <a:pt x="5136" y="1185"/>
                  </a:cubicBezTo>
                  <a:cubicBezTo>
                    <a:pt x="5334" y="1391"/>
                    <a:pt x="5482" y="1571"/>
                    <a:pt x="5621" y="1818"/>
                  </a:cubicBezTo>
                  <a:cubicBezTo>
                    <a:pt x="5884" y="2278"/>
                    <a:pt x="6007" y="2788"/>
                    <a:pt x="5983" y="3322"/>
                  </a:cubicBezTo>
                  <a:cubicBezTo>
                    <a:pt x="5975" y="3388"/>
                    <a:pt x="5975" y="3462"/>
                    <a:pt x="5966" y="3527"/>
                  </a:cubicBezTo>
                  <a:cubicBezTo>
                    <a:pt x="5966" y="3527"/>
                    <a:pt x="5966" y="3536"/>
                    <a:pt x="5966" y="3536"/>
                  </a:cubicBezTo>
                  <a:cubicBezTo>
                    <a:pt x="5966" y="3536"/>
                    <a:pt x="5966" y="3544"/>
                    <a:pt x="5958" y="3544"/>
                  </a:cubicBezTo>
                  <a:cubicBezTo>
                    <a:pt x="5958" y="3560"/>
                    <a:pt x="5958" y="3577"/>
                    <a:pt x="5950" y="3593"/>
                  </a:cubicBezTo>
                  <a:cubicBezTo>
                    <a:pt x="5950" y="3626"/>
                    <a:pt x="5942" y="3659"/>
                    <a:pt x="5934" y="3700"/>
                  </a:cubicBezTo>
                  <a:cubicBezTo>
                    <a:pt x="5909" y="3831"/>
                    <a:pt x="5876" y="3955"/>
                    <a:pt x="5827" y="4086"/>
                  </a:cubicBezTo>
                  <a:cubicBezTo>
                    <a:pt x="5818" y="4111"/>
                    <a:pt x="5810" y="4144"/>
                    <a:pt x="5794" y="4177"/>
                  </a:cubicBezTo>
                  <a:cubicBezTo>
                    <a:pt x="5794" y="4185"/>
                    <a:pt x="5786" y="4201"/>
                    <a:pt x="5777" y="4218"/>
                  </a:cubicBezTo>
                  <a:cubicBezTo>
                    <a:pt x="5777" y="4218"/>
                    <a:pt x="5769" y="4242"/>
                    <a:pt x="5769" y="4242"/>
                  </a:cubicBezTo>
                  <a:cubicBezTo>
                    <a:pt x="5745" y="4300"/>
                    <a:pt x="5712" y="4366"/>
                    <a:pt x="5679" y="4423"/>
                  </a:cubicBezTo>
                  <a:cubicBezTo>
                    <a:pt x="5646" y="4481"/>
                    <a:pt x="5613" y="4538"/>
                    <a:pt x="5580" y="4587"/>
                  </a:cubicBezTo>
                  <a:lnTo>
                    <a:pt x="5531" y="4661"/>
                  </a:lnTo>
                  <a:cubicBezTo>
                    <a:pt x="5523" y="4670"/>
                    <a:pt x="5514" y="4686"/>
                    <a:pt x="5506" y="4694"/>
                  </a:cubicBezTo>
                  <a:cubicBezTo>
                    <a:pt x="5498" y="4702"/>
                    <a:pt x="5490" y="4711"/>
                    <a:pt x="5490" y="4719"/>
                  </a:cubicBezTo>
                  <a:cubicBezTo>
                    <a:pt x="5490" y="4719"/>
                    <a:pt x="5482" y="4719"/>
                    <a:pt x="5482" y="4727"/>
                  </a:cubicBezTo>
                  <a:cubicBezTo>
                    <a:pt x="5293" y="4949"/>
                    <a:pt x="5120" y="5105"/>
                    <a:pt x="4873" y="5245"/>
                  </a:cubicBezTo>
                  <a:cubicBezTo>
                    <a:pt x="4578" y="5401"/>
                    <a:pt x="4249" y="5500"/>
                    <a:pt x="3920" y="5557"/>
                  </a:cubicBezTo>
                  <a:cubicBezTo>
                    <a:pt x="3675" y="5606"/>
                    <a:pt x="3426" y="5632"/>
                    <a:pt x="3176" y="5632"/>
                  </a:cubicBezTo>
                  <a:cubicBezTo>
                    <a:pt x="3090" y="5632"/>
                    <a:pt x="3004" y="5629"/>
                    <a:pt x="2918" y="5623"/>
                  </a:cubicBezTo>
                  <a:cubicBezTo>
                    <a:pt x="2753" y="5615"/>
                    <a:pt x="2597" y="5590"/>
                    <a:pt x="2433" y="5549"/>
                  </a:cubicBezTo>
                  <a:cubicBezTo>
                    <a:pt x="2359" y="5532"/>
                    <a:pt x="2277" y="5516"/>
                    <a:pt x="2203" y="5491"/>
                  </a:cubicBezTo>
                  <a:cubicBezTo>
                    <a:pt x="2162" y="5475"/>
                    <a:pt x="2129" y="5467"/>
                    <a:pt x="2088" y="5450"/>
                  </a:cubicBezTo>
                  <a:cubicBezTo>
                    <a:pt x="2063" y="5442"/>
                    <a:pt x="2046" y="5434"/>
                    <a:pt x="2022" y="5426"/>
                  </a:cubicBezTo>
                  <a:lnTo>
                    <a:pt x="1981" y="5409"/>
                  </a:lnTo>
                  <a:cubicBezTo>
                    <a:pt x="1973" y="5405"/>
                    <a:pt x="1968" y="5403"/>
                    <a:pt x="1967" y="5403"/>
                  </a:cubicBezTo>
                  <a:lnTo>
                    <a:pt x="1967" y="5403"/>
                  </a:lnTo>
                  <a:cubicBezTo>
                    <a:pt x="1966" y="5403"/>
                    <a:pt x="1968" y="5405"/>
                    <a:pt x="1973" y="5409"/>
                  </a:cubicBezTo>
                  <a:cubicBezTo>
                    <a:pt x="699" y="4859"/>
                    <a:pt x="82" y="3404"/>
                    <a:pt x="551" y="2089"/>
                  </a:cubicBezTo>
                  <a:lnTo>
                    <a:pt x="551" y="2081"/>
                  </a:lnTo>
                  <a:cubicBezTo>
                    <a:pt x="723" y="1588"/>
                    <a:pt x="1077" y="1152"/>
                    <a:pt x="1496" y="832"/>
                  </a:cubicBezTo>
                  <a:cubicBezTo>
                    <a:pt x="1923" y="511"/>
                    <a:pt x="2449" y="314"/>
                    <a:pt x="2967" y="289"/>
                  </a:cubicBezTo>
                  <a:cubicBezTo>
                    <a:pt x="3003" y="288"/>
                    <a:pt x="3039" y="287"/>
                    <a:pt x="3075" y="287"/>
                  </a:cubicBezTo>
                  <a:close/>
                  <a:moveTo>
                    <a:pt x="3163" y="1"/>
                  </a:moveTo>
                  <a:cubicBezTo>
                    <a:pt x="2654" y="1"/>
                    <a:pt x="2147" y="146"/>
                    <a:pt x="1710" y="405"/>
                  </a:cubicBezTo>
                  <a:cubicBezTo>
                    <a:pt x="1208" y="700"/>
                    <a:pt x="789" y="1119"/>
                    <a:pt x="526" y="1637"/>
                  </a:cubicBezTo>
                  <a:cubicBezTo>
                    <a:pt x="395" y="1884"/>
                    <a:pt x="304" y="2163"/>
                    <a:pt x="255" y="2443"/>
                  </a:cubicBezTo>
                  <a:cubicBezTo>
                    <a:pt x="0" y="4037"/>
                    <a:pt x="649" y="5483"/>
                    <a:pt x="2342" y="5878"/>
                  </a:cubicBezTo>
                  <a:cubicBezTo>
                    <a:pt x="2609" y="5940"/>
                    <a:pt x="2885" y="5969"/>
                    <a:pt x="3160" y="5969"/>
                  </a:cubicBezTo>
                  <a:cubicBezTo>
                    <a:pt x="3249" y="5969"/>
                    <a:pt x="3339" y="5966"/>
                    <a:pt x="3427" y="5960"/>
                  </a:cubicBezTo>
                  <a:cubicBezTo>
                    <a:pt x="4134" y="5910"/>
                    <a:pt x="4882" y="5730"/>
                    <a:pt x="5424" y="5261"/>
                  </a:cubicBezTo>
                  <a:cubicBezTo>
                    <a:pt x="5860" y="4891"/>
                    <a:pt x="6139" y="4357"/>
                    <a:pt x="6254" y="3799"/>
                  </a:cubicBezTo>
                  <a:cubicBezTo>
                    <a:pt x="6377" y="3231"/>
                    <a:pt x="6336" y="2623"/>
                    <a:pt x="6114" y="2081"/>
                  </a:cubicBezTo>
                  <a:cubicBezTo>
                    <a:pt x="5892" y="1514"/>
                    <a:pt x="5514" y="1021"/>
                    <a:pt x="5030" y="651"/>
                  </a:cubicBezTo>
                  <a:cubicBezTo>
                    <a:pt x="4553" y="289"/>
                    <a:pt x="3986" y="59"/>
                    <a:pt x="3386" y="10"/>
                  </a:cubicBezTo>
                  <a:cubicBezTo>
                    <a:pt x="3312" y="4"/>
                    <a:pt x="3238" y="1"/>
                    <a:pt x="31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5" name="Google Shape;665;p36"/>
            <p:cNvGrpSpPr/>
            <p:nvPr/>
          </p:nvGrpSpPr>
          <p:grpSpPr>
            <a:xfrm>
              <a:off x="719900" y="1728000"/>
              <a:ext cx="7704150" cy="812200"/>
              <a:chOff x="719900" y="1728000"/>
              <a:chExt cx="7704150" cy="812200"/>
            </a:xfrm>
          </p:grpSpPr>
          <p:sp>
            <p:nvSpPr>
              <p:cNvPr id="666" name="Google Shape;666;p36"/>
              <p:cNvSpPr txBox="1"/>
              <p:nvPr/>
            </p:nvSpPr>
            <p:spPr>
              <a:xfrm>
                <a:off x="3647750" y="1728000"/>
                <a:ext cx="4776300" cy="393300"/>
              </a:xfrm>
              <a:prstGeom prst="rect">
                <a:avLst/>
              </a:prstGeom>
              <a:noFill/>
              <a:ln>
                <a:noFill/>
              </a:ln>
            </p:spPr>
            <p:txBody>
              <a:bodyPr anchorCtr="0" anchor="b" bIns="0" lIns="91425" spcFirstLastPara="1" rIns="91425" wrap="square" tIns="0">
                <a:noAutofit/>
              </a:bodyPr>
              <a:lstStyle/>
              <a:p>
                <a:pPr indent="0" lvl="0" marL="0" rtl="0" algn="l">
                  <a:spcBef>
                    <a:spcPts val="0"/>
                  </a:spcBef>
                  <a:spcAft>
                    <a:spcPts val="0"/>
                  </a:spcAft>
                  <a:buNone/>
                </a:pPr>
                <a:r>
                  <a:rPr b="1" lang="en" sz="2400">
                    <a:solidFill>
                      <a:schemeClr val="dk1"/>
                    </a:solidFill>
                    <a:latin typeface="Patrick Hand"/>
                    <a:ea typeface="Patrick Hand"/>
                    <a:cs typeface="Patrick Hand"/>
                    <a:sym typeface="Patrick Hand"/>
                  </a:rPr>
                  <a:t>Github</a:t>
                </a:r>
                <a:endParaRPr b="1" sz="2400">
                  <a:solidFill>
                    <a:schemeClr val="dk1"/>
                  </a:solidFill>
                  <a:latin typeface="Patrick Hand"/>
                  <a:ea typeface="Patrick Hand"/>
                  <a:cs typeface="Patrick Hand"/>
                  <a:sym typeface="Patrick Hand"/>
                </a:endParaRPr>
              </a:p>
            </p:txBody>
          </p:sp>
          <p:sp>
            <p:nvSpPr>
              <p:cNvPr id="667" name="Google Shape;667;p36"/>
              <p:cNvSpPr txBox="1"/>
              <p:nvPr/>
            </p:nvSpPr>
            <p:spPr>
              <a:xfrm>
                <a:off x="3647750" y="2211100"/>
                <a:ext cx="4776300" cy="329100"/>
              </a:xfrm>
              <a:prstGeom prst="rect">
                <a:avLst/>
              </a:prstGeom>
              <a:noFill/>
              <a:ln>
                <a:noFill/>
              </a:ln>
            </p:spPr>
            <p:txBody>
              <a:bodyPr anchorCtr="0" anchor="t" bIns="0" lIns="91425" spcFirstLastPara="1" rIns="91425" wrap="square" tIns="0">
                <a:noAutofit/>
              </a:bodyPr>
              <a:lstStyle/>
              <a:p>
                <a:pPr indent="0" lvl="0" marL="0" rtl="0" algn="l">
                  <a:lnSpc>
                    <a:spcPct val="115000"/>
                  </a:lnSpc>
                  <a:spcBef>
                    <a:spcPts val="0"/>
                  </a:spcBef>
                  <a:spcAft>
                    <a:spcPts val="0"/>
                  </a:spcAft>
                  <a:buNone/>
                </a:pPr>
                <a:r>
                  <a:rPr lang="en" sz="1800">
                    <a:solidFill>
                      <a:srgbClr val="5E696C"/>
                    </a:solidFill>
                    <a:latin typeface="Lato"/>
                    <a:ea typeface="Lato"/>
                    <a:cs typeface="Lato"/>
                    <a:sym typeface="Lato"/>
                  </a:rPr>
                  <a:t> </a:t>
                </a:r>
                <a:r>
                  <a:rPr lang="en">
                    <a:solidFill>
                      <a:schemeClr val="dk1"/>
                    </a:solidFill>
                    <a:latin typeface="Fira Sans"/>
                    <a:ea typeface="Fira Sans"/>
                    <a:cs typeface="Fira Sans"/>
                    <a:sym typeface="Fira Sans"/>
                  </a:rPr>
                  <a:t>https://github.com/zihanzhao1999/CapstoneProject.git</a:t>
                </a:r>
                <a:endParaRPr>
                  <a:solidFill>
                    <a:schemeClr val="dk1"/>
                  </a:solidFill>
                  <a:latin typeface="Fira Sans"/>
                  <a:ea typeface="Fira Sans"/>
                  <a:cs typeface="Fira Sans"/>
                  <a:sym typeface="Fira Sans"/>
                </a:endParaRPr>
              </a:p>
              <a:p>
                <a:pPr indent="0" lvl="0" marL="0" rtl="0" algn="l">
                  <a:spcBef>
                    <a:spcPts val="1200"/>
                  </a:spcBef>
                  <a:spcAft>
                    <a:spcPts val="0"/>
                  </a:spcAft>
                  <a:buNone/>
                </a:pPr>
                <a:r>
                  <a:t/>
                </a:r>
                <a:endParaRPr>
                  <a:solidFill>
                    <a:schemeClr val="dk1"/>
                  </a:solidFill>
                  <a:latin typeface="Fira Sans"/>
                  <a:ea typeface="Fira Sans"/>
                  <a:cs typeface="Fira Sans"/>
                  <a:sym typeface="Fira Sans"/>
                </a:endParaRPr>
              </a:p>
            </p:txBody>
          </p:sp>
          <p:sp>
            <p:nvSpPr>
              <p:cNvPr id="668" name="Google Shape;668;p36"/>
              <p:cNvSpPr txBox="1"/>
              <p:nvPr/>
            </p:nvSpPr>
            <p:spPr>
              <a:xfrm flipH="1">
                <a:off x="719900" y="1917550"/>
                <a:ext cx="817500" cy="393300"/>
              </a:xfrm>
              <a:prstGeom prst="rect">
                <a:avLst/>
              </a:prstGeom>
              <a:noFill/>
              <a:ln>
                <a:noFill/>
              </a:ln>
            </p:spPr>
            <p:txBody>
              <a:bodyPr anchorCtr="0" anchor="ctr" bIns="27425" lIns="91425" spcFirstLastPara="1" rIns="91425" wrap="square" tIns="0">
                <a:noAutofit/>
              </a:bodyPr>
              <a:lstStyle/>
              <a:p>
                <a:pPr indent="0" lvl="0" marL="0" rtl="0" algn="ctr">
                  <a:spcBef>
                    <a:spcPts val="0"/>
                  </a:spcBef>
                  <a:spcAft>
                    <a:spcPts val="0"/>
                  </a:spcAft>
                  <a:buNone/>
                </a:pPr>
                <a:r>
                  <a:rPr lang="en" sz="3000">
                    <a:solidFill>
                      <a:schemeClr val="lt2"/>
                    </a:solidFill>
                    <a:latin typeface="Patrick Hand"/>
                    <a:ea typeface="Patrick Hand"/>
                    <a:cs typeface="Patrick Hand"/>
                    <a:sym typeface="Patrick Hand"/>
                  </a:rPr>
                  <a:t>01</a:t>
                </a:r>
                <a:endParaRPr sz="3000">
                  <a:solidFill>
                    <a:schemeClr val="lt2"/>
                  </a:solidFill>
                  <a:latin typeface="Patrick Hand"/>
                  <a:ea typeface="Patrick Hand"/>
                  <a:cs typeface="Patrick Hand"/>
                  <a:sym typeface="Patrick Hand"/>
                </a:endParaRPr>
              </a:p>
            </p:txBody>
          </p:sp>
        </p:grpSp>
        <p:grpSp>
          <p:nvGrpSpPr>
            <p:cNvPr id="669" name="Google Shape;669;p36"/>
            <p:cNvGrpSpPr/>
            <p:nvPr/>
          </p:nvGrpSpPr>
          <p:grpSpPr>
            <a:xfrm>
              <a:off x="719900" y="2765328"/>
              <a:ext cx="7704150" cy="812194"/>
              <a:chOff x="719900" y="2765328"/>
              <a:chExt cx="7704150" cy="812194"/>
            </a:xfrm>
          </p:grpSpPr>
          <p:sp>
            <p:nvSpPr>
              <p:cNvPr id="670" name="Google Shape;670;p36"/>
              <p:cNvSpPr txBox="1"/>
              <p:nvPr/>
            </p:nvSpPr>
            <p:spPr>
              <a:xfrm>
                <a:off x="3647750" y="2765328"/>
                <a:ext cx="4776300" cy="393300"/>
              </a:xfrm>
              <a:prstGeom prst="rect">
                <a:avLst/>
              </a:prstGeom>
              <a:noFill/>
              <a:ln>
                <a:noFill/>
              </a:ln>
            </p:spPr>
            <p:txBody>
              <a:bodyPr anchorCtr="0" anchor="b" bIns="0" lIns="91425" spcFirstLastPara="1" rIns="91425" wrap="square" tIns="0">
                <a:noAutofit/>
              </a:bodyPr>
              <a:lstStyle/>
              <a:p>
                <a:pPr indent="0" lvl="0" marL="0" rtl="0" algn="l">
                  <a:spcBef>
                    <a:spcPts val="0"/>
                  </a:spcBef>
                  <a:spcAft>
                    <a:spcPts val="0"/>
                  </a:spcAft>
                  <a:buNone/>
                </a:pPr>
                <a:r>
                  <a:rPr b="1" lang="en" sz="2400">
                    <a:solidFill>
                      <a:schemeClr val="dk1"/>
                    </a:solidFill>
                    <a:latin typeface="Patrick Hand"/>
                    <a:ea typeface="Patrick Hand"/>
                    <a:cs typeface="Patrick Hand"/>
                    <a:sym typeface="Patrick Hand"/>
                  </a:rPr>
                  <a:t>Paper </a:t>
                </a:r>
                <a:endParaRPr b="1" sz="2400">
                  <a:solidFill>
                    <a:schemeClr val="dk1"/>
                  </a:solidFill>
                  <a:latin typeface="Patrick Hand"/>
                  <a:ea typeface="Patrick Hand"/>
                  <a:cs typeface="Patrick Hand"/>
                  <a:sym typeface="Patrick Hand"/>
                </a:endParaRPr>
              </a:p>
            </p:txBody>
          </p:sp>
          <p:sp>
            <p:nvSpPr>
              <p:cNvPr id="671" name="Google Shape;671;p36"/>
              <p:cNvSpPr txBox="1"/>
              <p:nvPr/>
            </p:nvSpPr>
            <p:spPr>
              <a:xfrm>
                <a:off x="3647750" y="3248422"/>
                <a:ext cx="4776300" cy="3291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a:solidFill>
                      <a:schemeClr val="dk1"/>
                    </a:solidFill>
                    <a:latin typeface="Fira Sans"/>
                    <a:ea typeface="Fira Sans"/>
                    <a:cs typeface="Fira Sans"/>
                    <a:sym typeface="Fira Sans"/>
                  </a:rPr>
                  <a:t>https://drive.google.com/file/d/1uRMR9rIt9vTURZagKhQRt8629X-Sa2hp/view?usp=sharing</a:t>
                </a:r>
                <a:endParaRPr>
                  <a:solidFill>
                    <a:schemeClr val="dk1"/>
                  </a:solidFill>
                  <a:latin typeface="Fira Sans"/>
                  <a:ea typeface="Fira Sans"/>
                  <a:cs typeface="Fira Sans"/>
                  <a:sym typeface="Fira Sans"/>
                </a:endParaRPr>
              </a:p>
            </p:txBody>
          </p:sp>
          <p:sp>
            <p:nvSpPr>
              <p:cNvPr id="672" name="Google Shape;672;p36"/>
              <p:cNvSpPr txBox="1"/>
              <p:nvPr/>
            </p:nvSpPr>
            <p:spPr>
              <a:xfrm flipH="1">
                <a:off x="719900" y="2956713"/>
                <a:ext cx="817500" cy="393300"/>
              </a:xfrm>
              <a:prstGeom prst="rect">
                <a:avLst/>
              </a:prstGeom>
              <a:noFill/>
              <a:ln>
                <a:noFill/>
              </a:ln>
            </p:spPr>
            <p:txBody>
              <a:bodyPr anchorCtr="0" anchor="ctr" bIns="27425" lIns="91425" spcFirstLastPara="1" rIns="91425" wrap="square" tIns="0">
                <a:noAutofit/>
              </a:bodyPr>
              <a:lstStyle/>
              <a:p>
                <a:pPr indent="0" lvl="0" marL="0" rtl="0" algn="ctr">
                  <a:spcBef>
                    <a:spcPts val="0"/>
                  </a:spcBef>
                  <a:spcAft>
                    <a:spcPts val="0"/>
                  </a:spcAft>
                  <a:buNone/>
                </a:pPr>
                <a:r>
                  <a:rPr lang="en" sz="3000">
                    <a:solidFill>
                      <a:schemeClr val="lt2"/>
                    </a:solidFill>
                    <a:latin typeface="Patrick Hand"/>
                    <a:ea typeface="Patrick Hand"/>
                    <a:cs typeface="Patrick Hand"/>
                    <a:sym typeface="Patrick Hand"/>
                  </a:rPr>
                  <a:t>02</a:t>
                </a:r>
                <a:endParaRPr sz="3000">
                  <a:solidFill>
                    <a:schemeClr val="lt2"/>
                  </a:solidFill>
                  <a:latin typeface="Patrick Hand"/>
                  <a:ea typeface="Patrick Hand"/>
                  <a:cs typeface="Patrick Hand"/>
                  <a:sym typeface="Patrick Hand"/>
                </a:endParaRPr>
              </a:p>
            </p:txBody>
          </p:sp>
        </p:grpSp>
        <p:grpSp>
          <p:nvGrpSpPr>
            <p:cNvPr id="673" name="Google Shape;673;p36"/>
            <p:cNvGrpSpPr/>
            <p:nvPr/>
          </p:nvGrpSpPr>
          <p:grpSpPr>
            <a:xfrm>
              <a:off x="719900" y="3802657"/>
              <a:ext cx="7704150" cy="812194"/>
              <a:chOff x="719900" y="3802657"/>
              <a:chExt cx="7704150" cy="812194"/>
            </a:xfrm>
          </p:grpSpPr>
          <p:sp>
            <p:nvSpPr>
              <p:cNvPr id="674" name="Google Shape;674;p36"/>
              <p:cNvSpPr txBox="1"/>
              <p:nvPr/>
            </p:nvSpPr>
            <p:spPr>
              <a:xfrm>
                <a:off x="3647750" y="3802657"/>
                <a:ext cx="4776300" cy="393300"/>
              </a:xfrm>
              <a:prstGeom prst="rect">
                <a:avLst/>
              </a:prstGeom>
              <a:noFill/>
              <a:ln>
                <a:noFill/>
              </a:ln>
            </p:spPr>
            <p:txBody>
              <a:bodyPr anchorCtr="0" anchor="b" bIns="0" lIns="91425" spcFirstLastPara="1" rIns="91425" wrap="square" tIns="0">
                <a:noAutofit/>
              </a:bodyPr>
              <a:lstStyle/>
              <a:p>
                <a:pPr indent="0" lvl="0" marL="0" rtl="0" algn="l">
                  <a:spcBef>
                    <a:spcPts val="0"/>
                  </a:spcBef>
                  <a:spcAft>
                    <a:spcPts val="0"/>
                  </a:spcAft>
                  <a:buNone/>
                </a:pPr>
                <a:r>
                  <a:rPr b="1" lang="en" sz="2400">
                    <a:solidFill>
                      <a:schemeClr val="dk1"/>
                    </a:solidFill>
                    <a:latin typeface="Patrick Hand"/>
                    <a:ea typeface="Patrick Hand"/>
                    <a:cs typeface="Patrick Hand"/>
                    <a:sym typeface="Patrick Hand"/>
                  </a:rPr>
                  <a:t>Power Points</a:t>
                </a:r>
                <a:endParaRPr b="1" sz="2400">
                  <a:solidFill>
                    <a:schemeClr val="dk1"/>
                  </a:solidFill>
                  <a:latin typeface="Patrick Hand"/>
                  <a:ea typeface="Patrick Hand"/>
                  <a:cs typeface="Patrick Hand"/>
                  <a:sym typeface="Patrick Hand"/>
                </a:endParaRPr>
              </a:p>
            </p:txBody>
          </p:sp>
          <p:sp>
            <p:nvSpPr>
              <p:cNvPr id="675" name="Google Shape;675;p36"/>
              <p:cNvSpPr txBox="1"/>
              <p:nvPr/>
            </p:nvSpPr>
            <p:spPr>
              <a:xfrm>
                <a:off x="3647750" y="4285750"/>
                <a:ext cx="4776300" cy="3291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a:solidFill>
                      <a:schemeClr val="dk1"/>
                    </a:solidFill>
                    <a:latin typeface="Fira Sans"/>
                    <a:ea typeface="Fira Sans"/>
                    <a:cs typeface="Fira Sans"/>
                    <a:sym typeface="Fira Sans"/>
                  </a:rPr>
                  <a:t>https://docs.google.com/presentation/d/1sMBtlt2VESs9EzfKXrOlRJAPcKSqK5LRQVoa0pLknb8/edit?usp=sharing</a:t>
                </a:r>
                <a:endParaRPr>
                  <a:solidFill>
                    <a:schemeClr val="dk1"/>
                  </a:solidFill>
                  <a:latin typeface="Fira Sans"/>
                  <a:ea typeface="Fira Sans"/>
                  <a:cs typeface="Fira Sans"/>
                  <a:sym typeface="Fira Sans"/>
                </a:endParaRPr>
              </a:p>
            </p:txBody>
          </p:sp>
          <p:sp>
            <p:nvSpPr>
              <p:cNvPr id="676" name="Google Shape;676;p36"/>
              <p:cNvSpPr txBox="1"/>
              <p:nvPr/>
            </p:nvSpPr>
            <p:spPr>
              <a:xfrm flipH="1">
                <a:off x="719900" y="3995875"/>
                <a:ext cx="817500" cy="393300"/>
              </a:xfrm>
              <a:prstGeom prst="rect">
                <a:avLst/>
              </a:prstGeom>
              <a:noFill/>
              <a:ln>
                <a:noFill/>
              </a:ln>
            </p:spPr>
            <p:txBody>
              <a:bodyPr anchorCtr="0" anchor="ctr" bIns="27425" lIns="91425" spcFirstLastPara="1" rIns="91425" wrap="square" tIns="0">
                <a:noAutofit/>
              </a:bodyPr>
              <a:lstStyle/>
              <a:p>
                <a:pPr indent="0" lvl="0" marL="0" rtl="0" algn="ctr">
                  <a:spcBef>
                    <a:spcPts val="0"/>
                  </a:spcBef>
                  <a:spcAft>
                    <a:spcPts val="0"/>
                  </a:spcAft>
                  <a:buNone/>
                </a:pPr>
                <a:r>
                  <a:rPr lang="en" sz="3000">
                    <a:solidFill>
                      <a:schemeClr val="lt2"/>
                    </a:solidFill>
                    <a:latin typeface="Patrick Hand"/>
                    <a:ea typeface="Patrick Hand"/>
                    <a:cs typeface="Patrick Hand"/>
                    <a:sym typeface="Patrick Hand"/>
                  </a:rPr>
                  <a:t>03</a:t>
                </a:r>
                <a:endParaRPr sz="3000">
                  <a:solidFill>
                    <a:schemeClr val="lt2"/>
                  </a:solidFill>
                  <a:latin typeface="Patrick Hand"/>
                  <a:ea typeface="Patrick Hand"/>
                  <a:cs typeface="Patrick Hand"/>
                  <a:sym typeface="Patrick Hand"/>
                </a:endParaRPr>
              </a:p>
            </p:txBody>
          </p:sp>
        </p:grpSp>
        <p:cxnSp>
          <p:nvCxnSpPr>
            <p:cNvPr id="677" name="Google Shape;677;p36"/>
            <p:cNvCxnSpPr/>
            <p:nvPr/>
          </p:nvCxnSpPr>
          <p:spPr>
            <a:xfrm rot="10800000">
              <a:off x="1537400" y="2114200"/>
              <a:ext cx="944700" cy="0"/>
            </a:xfrm>
            <a:prstGeom prst="straightConnector1">
              <a:avLst/>
            </a:prstGeom>
            <a:noFill/>
            <a:ln cap="flat" cmpd="sng" w="19050">
              <a:solidFill>
                <a:schemeClr val="lt2"/>
              </a:solidFill>
              <a:prstDash val="solid"/>
              <a:round/>
              <a:headEnd len="med" w="med" type="oval"/>
              <a:tailEnd len="med" w="med" type="oval"/>
            </a:ln>
          </p:spPr>
        </p:cxnSp>
        <p:cxnSp>
          <p:nvCxnSpPr>
            <p:cNvPr id="678" name="Google Shape;678;p36"/>
            <p:cNvCxnSpPr/>
            <p:nvPr/>
          </p:nvCxnSpPr>
          <p:spPr>
            <a:xfrm rot="10800000">
              <a:off x="1537400" y="3153362"/>
              <a:ext cx="944700" cy="0"/>
            </a:xfrm>
            <a:prstGeom prst="straightConnector1">
              <a:avLst/>
            </a:prstGeom>
            <a:noFill/>
            <a:ln cap="flat" cmpd="sng" w="19050">
              <a:solidFill>
                <a:schemeClr val="lt2"/>
              </a:solidFill>
              <a:prstDash val="solid"/>
              <a:round/>
              <a:headEnd len="med" w="med" type="oval"/>
              <a:tailEnd len="med" w="med" type="oval"/>
            </a:ln>
          </p:spPr>
        </p:cxnSp>
        <p:cxnSp>
          <p:nvCxnSpPr>
            <p:cNvPr id="679" name="Google Shape;679;p36"/>
            <p:cNvCxnSpPr/>
            <p:nvPr/>
          </p:nvCxnSpPr>
          <p:spPr>
            <a:xfrm rot="10800000">
              <a:off x="1537400" y="4192525"/>
              <a:ext cx="944700" cy="0"/>
            </a:xfrm>
            <a:prstGeom prst="straightConnector1">
              <a:avLst/>
            </a:prstGeom>
            <a:noFill/>
            <a:ln cap="flat" cmpd="sng" w="19050">
              <a:solidFill>
                <a:schemeClr val="lt2"/>
              </a:solidFill>
              <a:prstDash val="solid"/>
              <a:round/>
              <a:headEnd len="med" w="med" type="oval"/>
              <a:tailEnd len="med" w="med" type="oval"/>
            </a:ln>
          </p:spPr>
        </p:cxnSp>
        <p:sp>
          <p:nvSpPr>
            <p:cNvPr id="680" name="Google Shape;680;p36"/>
            <p:cNvSpPr/>
            <p:nvPr/>
          </p:nvSpPr>
          <p:spPr>
            <a:xfrm>
              <a:off x="2920507" y="2975515"/>
              <a:ext cx="328180" cy="355695"/>
            </a:xfrm>
            <a:custGeom>
              <a:rect b="b" l="l" r="r" t="t"/>
              <a:pathLst>
                <a:path extrusionOk="0" h="19326" w="17831">
                  <a:moveTo>
                    <a:pt x="7090" y="1417"/>
                  </a:moveTo>
                  <a:lnTo>
                    <a:pt x="7090" y="1417"/>
                  </a:lnTo>
                  <a:cubicBezTo>
                    <a:pt x="7570" y="1746"/>
                    <a:pt x="8228" y="2317"/>
                    <a:pt x="8533" y="3111"/>
                  </a:cubicBezTo>
                  <a:cubicBezTo>
                    <a:pt x="8835" y="3905"/>
                    <a:pt x="8727" y="4766"/>
                    <a:pt x="8591" y="5337"/>
                  </a:cubicBezTo>
                  <a:cubicBezTo>
                    <a:pt x="8111" y="5004"/>
                    <a:pt x="7452" y="4437"/>
                    <a:pt x="7148" y="3643"/>
                  </a:cubicBezTo>
                  <a:cubicBezTo>
                    <a:pt x="6843" y="2848"/>
                    <a:pt x="6954" y="1985"/>
                    <a:pt x="7090" y="1417"/>
                  </a:cubicBezTo>
                  <a:close/>
                  <a:moveTo>
                    <a:pt x="12577" y="5533"/>
                  </a:moveTo>
                  <a:cubicBezTo>
                    <a:pt x="12772" y="5533"/>
                    <a:pt x="12967" y="5549"/>
                    <a:pt x="13162" y="5581"/>
                  </a:cubicBezTo>
                  <a:cubicBezTo>
                    <a:pt x="15215" y="5913"/>
                    <a:pt x="16623" y="7906"/>
                    <a:pt x="16299" y="10023"/>
                  </a:cubicBezTo>
                  <a:cubicBezTo>
                    <a:pt x="15711" y="13866"/>
                    <a:pt x="14596" y="16484"/>
                    <a:pt x="13078" y="17592"/>
                  </a:cubicBezTo>
                  <a:cubicBezTo>
                    <a:pt x="12526" y="17996"/>
                    <a:pt x="11929" y="18194"/>
                    <a:pt x="11264" y="18194"/>
                  </a:cubicBezTo>
                  <a:cubicBezTo>
                    <a:pt x="11073" y="18194"/>
                    <a:pt x="10877" y="18177"/>
                    <a:pt x="10674" y="18145"/>
                  </a:cubicBezTo>
                  <a:cubicBezTo>
                    <a:pt x="10119" y="18054"/>
                    <a:pt x="9681" y="17828"/>
                    <a:pt x="9334" y="17454"/>
                  </a:cubicBezTo>
                  <a:cubicBezTo>
                    <a:pt x="9222" y="17333"/>
                    <a:pt x="9070" y="17272"/>
                    <a:pt x="8918" y="17272"/>
                  </a:cubicBezTo>
                  <a:cubicBezTo>
                    <a:pt x="8767" y="17272"/>
                    <a:pt x="8615" y="17333"/>
                    <a:pt x="8503" y="17454"/>
                  </a:cubicBezTo>
                  <a:cubicBezTo>
                    <a:pt x="8156" y="17831"/>
                    <a:pt x="7715" y="18057"/>
                    <a:pt x="7160" y="18145"/>
                  </a:cubicBezTo>
                  <a:cubicBezTo>
                    <a:pt x="6958" y="18177"/>
                    <a:pt x="6762" y="18194"/>
                    <a:pt x="6571" y="18194"/>
                  </a:cubicBezTo>
                  <a:cubicBezTo>
                    <a:pt x="5907" y="18194"/>
                    <a:pt x="5310" y="17996"/>
                    <a:pt x="4756" y="17592"/>
                  </a:cubicBezTo>
                  <a:cubicBezTo>
                    <a:pt x="3237" y="16484"/>
                    <a:pt x="2126" y="13869"/>
                    <a:pt x="1537" y="10023"/>
                  </a:cubicBezTo>
                  <a:cubicBezTo>
                    <a:pt x="1214" y="7906"/>
                    <a:pt x="2621" y="5913"/>
                    <a:pt x="4675" y="5581"/>
                  </a:cubicBezTo>
                  <a:cubicBezTo>
                    <a:pt x="4869" y="5549"/>
                    <a:pt x="5065" y="5533"/>
                    <a:pt x="5260" y="5533"/>
                  </a:cubicBezTo>
                  <a:cubicBezTo>
                    <a:pt x="6062" y="5533"/>
                    <a:pt x="6848" y="5799"/>
                    <a:pt x="7492" y="6300"/>
                  </a:cubicBezTo>
                  <a:cubicBezTo>
                    <a:pt x="7913" y="6620"/>
                    <a:pt x="8416" y="6780"/>
                    <a:pt x="8918" y="6780"/>
                  </a:cubicBezTo>
                  <a:cubicBezTo>
                    <a:pt x="9421" y="6780"/>
                    <a:pt x="9924" y="6620"/>
                    <a:pt x="10345" y="6300"/>
                  </a:cubicBezTo>
                  <a:cubicBezTo>
                    <a:pt x="10989" y="5799"/>
                    <a:pt x="11775" y="5533"/>
                    <a:pt x="12577" y="5533"/>
                  </a:cubicBezTo>
                  <a:close/>
                  <a:moveTo>
                    <a:pt x="6762" y="0"/>
                  </a:moveTo>
                  <a:cubicBezTo>
                    <a:pt x="6543" y="0"/>
                    <a:pt x="6335" y="128"/>
                    <a:pt x="6242" y="345"/>
                  </a:cubicBezTo>
                  <a:cubicBezTo>
                    <a:pt x="6208" y="424"/>
                    <a:pt x="5420" y="2302"/>
                    <a:pt x="6091" y="4047"/>
                  </a:cubicBezTo>
                  <a:cubicBezTo>
                    <a:pt x="6154" y="4207"/>
                    <a:pt x="6227" y="4364"/>
                    <a:pt x="6308" y="4518"/>
                  </a:cubicBezTo>
                  <a:cubicBezTo>
                    <a:pt x="5965" y="4440"/>
                    <a:pt x="5614" y="4401"/>
                    <a:pt x="5262" y="4401"/>
                  </a:cubicBezTo>
                  <a:cubicBezTo>
                    <a:pt x="5004" y="4401"/>
                    <a:pt x="4746" y="4422"/>
                    <a:pt x="4490" y="4464"/>
                  </a:cubicBezTo>
                  <a:cubicBezTo>
                    <a:pt x="1827" y="4893"/>
                    <a:pt x="0" y="7462"/>
                    <a:pt x="417" y="10192"/>
                  </a:cubicBezTo>
                  <a:cubicBezTo>
                    <a:pt x="713" y="12139"/>
                    <a:pt x="1148" y="13812"/>
                    <a:pt x="1706" y="15162"/>
                  </a:cubicBezTo>
                  <a:cubicBezTo>
                    <a:pt x="2341" y="16693"/>
                    <a:pt x="3141" y="17819"/>
                    <a:pt x="4086" y="18507"/>
                  </a:cubicBezTo>
                  <a:cubicBezTo>
                    <a:pt x="4833" y="19051"/>
                    <a:pt x="5666" y="19325"/>
                    <a:pt x="6571" y="19325"/>
                  </a:cubicBezTo>
                  <a:cubicBezTo>
                    <a:pt x="6821" y="19325"/>
                    <a:pt x="7077" y="19304"/>
                    <a:pt x="7338" y="19262"/>
                  </a:cubicBezTo>
                  <a:cubicBezTo>
                    <a:pt x="7942" y="19163"/>
                    <a:pt x="8470" y="18942"/>
                    <a:pt x="8914" y="18601"/>
                  </a:cubicBezTo>
                  <a:cubicBezTo>
                    <a:pt x="9361" y="18942"/>
                    <a:pt x="9889" y="19163"/>
                    <a:pt x="10493" y="19262"/>
                  </a:cubicBezTo>
                  <a:cubicBezTo>
                    <a:pt x="10747" y="19301"/>
                    <a:pt x="11000" y="19323"/>
                    <a:pt x="11260" y="19326"/>
                  </a:cubicBezTo>
                  <a:cubicBezTo>
                    <a:pt x="12163" y="19326"/>
                    <a:pt x="12996" y="19051"/>
                    <a:pt x="13742" y="18504"/>
                  </a:cubicBezTo>
                  <a:cubicBezTo>
                    <a:pt x="14687" y="17816"/>
                    <a:pt x="15490" y="16693"/>
                    <a:pt x="16124" y="15162"/>
                  </a:cubicBezTo>
                  <a:cubicBezTo>
                    <a:pt x="16686" y="13812"/>
                    <a:pt x="17121" y="12139"/>
                    <a:pt x="17417" y="10195"/>
                  </a:cubicBezTo>
                  <a:cubicBezTo>
                    <a:pt x="17830" y="7465"/>
                    <a:pt x="16007" y="4893"/>
                    <a:pt x="13343" y="4464"/>
                  </a:cubicBezTo>
                  <a:cubicBezTo>
                    <a:pt x="13086" y="4421"/>
                    <a:pt x="12827" y="4400"/>
                    <a:pt x="12570" y="4400"/>
                  </a:cubicBezTo>
                  <a:cubicBezTo>
                    <a:pt x="11637" y="4400"/>
                    <a:pt x="10720" y="4675"/>
                    <a:pt x="9934" y="5201"/>
                  </a:cubicBezTo>
                  <a:cubicBezTo>
                    <a:pt x="10233" y="4524"/>
                    <a:pt x="10710" y="3917"/>
                    <a:pt x="11360" y="3380"/>
                  </a:cubicBezTo>
                  <a:cubicBezTo>
                    <a:pt x="11807" y="3005"/>
                    <a:pt x="12305" y="2698"/>
                    <a:pt x="12842" y="2465"/>
                  </a:cubicBezTo>
                  <a:cubicBezTo>
                    <a:pt x="13132" y="2350"/>
                    <a:pt x="13277" y="2024"/>
                    <a:pt x="13165" y="1731"/>
                  </a:cubicBezTo>
                  <a:cubicBezTo>
                    <a:pt x="13080" y="1507"/>
                    <a:pt x="12866" y="1369"/>
                    <a:pt x="12640" y="1369"/>
                  </a:cubicBezTo>
                  <a:cubicBezTo>
                    <a:pt x="12572" y="1369"/>
                    <a:pt x="12502" y="1382"/>
                    <a:pt x="12435" y="1408"/>
                  </a:cubicBezTo>
                  <a:cubicBezTo>
                    <a:pt x="12398" y="1420"/>
                    <a:pt x="11565" y="1746"/>
                    <a:pt x="10668" y="2480"/>
                  </a:cubicBezTo>
                  <a:cubicBezTo>
                    <a:pt x="10345" y="2743"/>
                    <a:pt x="10046" y="3039"/>
                    <a:pt x="9777" y="3356"/>
                  </a:cubicBezTo>
                  <a:cubicBezTo>
                    <a:pt x="9732" y="3135"/>
                    <a:pt x="9669" y="2915"/>
                    <a:pt x="9590" y="2704"/>
                  </a:cubicBezTo>
                  <a:cubicBezTo>
                    <a:pt x="8920" y="958"/>
                    <a:pt x="7078" y="89"/>
                    <a:pt x="7000" y="52"/>
                  </a:cubicBezTo>
                  <a:cubicBezTo>
                    <a:pt x="6922" y="17"/>
                    <a:pt x="6842" y="0"/>
                    <a:pt x="67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681" name="Google Shape;681;p36"/>
            <p:cNvGrpSpPr/>
            <p:nvPr/>
          </p:nvGrpSpPr>
          <p:grpSpPr>
            <a:xfrm>
              <a:off x="2930915" y="4016021"/>
              <a:ext cx="346124" cy="353008"/>
              <a:chOff x="4467450" y="3808475"/>
              <a:chExt cx="470150" cy="479500"/>
            </a:xfrm>
          </p:grpSpPr>
          <p:sp>
            <p:nvSpPr>
              <p:cNvPr id="682" name="Google Shape;682;p36"/>
              <p:cNvSpPr/>
              <p:nvPr/>
            </p:nvSpPr>
            <p:spPr>
              <a:xfrm>
                <a:off x="4729325" y="3808475"/>
                <a:ext cx="56625" cy="138200"/>
              </a:xfrm>
              <a:custGeom>
                <a:rect b="b" l="l" r="r" t="t"/>
                <a:pathLst>
                  <a:path extrusionOk="0" h="5528" w="2265">
                    <a:moveTo>
                      <a:pt x="1510" y="0"/>
                    </a:moveTo>
                    <a:lnTo>
                      <a:pt x="1133" y="423"/>
                    </a:lnTo>
                    <a:lnTo>
                      <a:pt x="752" y="839"/>
                    </a:lnTo>
                    <a:cubicBezTo>
                      <a:pt x="852" y="930"/>
                      <a:pt x="1133" y="1256"/>
                      <a:pt x="1133" y="1555"/>
                    </a:cubicBezTo>
                    <a:cubicBezTo>
                      <a:pt x="1133" y="1851"/>
                      <a:pt x="852" y="2177"/>
                      <a:pt x="755" y="2265"/>
                    </a:cubicBezTo>
                    <a:cubicBezTo>
                      <a:pt x="680" y="2334"/>
                      <a:pt x="0" y="2965"/>
                      <a:pt x="0" y="3820"/>
                    </a:cubicBezTo>
                    <a:cubicBezTo>
                      <a:pt x="0" y="4671"/>
                      <a:pt x="677" y="5302"/>
                      <a:pt x="755" y="5372"/>
                    </a:cubicBezTo>
                    <a:cubicBezTo>
                      <a:pt x="866" y="5476"/>
                      <a:pt x="1007" y="5528"/>
                      <a:pt x="1147" y="5528"/>
                    </a:cubicBezTo>
                    <a:cubicBezTo>
                      <a:pt x="1302" y="5528"/>
                      <a:pt x="1457" y="5465"/>
                      <a:pt x="1567" y="5341"/>
                    </a:cubicBezTo>
                    <a:cubicBezTo>
                      <a:pt x="1782" y="5103"/>
                      <a:pt x="1755" y="4735"/>
                      <a:pt x="1510" y="4529"/>
                    </a:cubicBezTo>
                    <a:cubicBezTo>
                      <a:pt x="1432" y="4457"/>
                      <a:pt x="1133" y="4128"/>
                      <a:pt x="1133" y="3820"/>
                    </a:cubicBezTo>
                    <a:cubicBezTo>
                      <a:pt x="1133" y="3521"/>
                      <a:pt x="1413" y="3195"/>
                      <a:pt x="1510" y="3107"/>
                    </a:cubicBezTo>
                    <a:cubicBezTo>
                      <a:pt x="1586" y="3038"/>
                      <a:pt x="2265" y="2407"/>
                      <a:pt x="2265" y="1555"/>
                    </a:cubicBezTo>
                    <a:cubicBezTo>
                      <a:pt x="2265" y="701"/>
                      <a:pt x="1589" y="70"/>
                      <a:pt x="15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83" name="Google Shape;683;p36"/>
              <p:cNvSpPr/>
              <p:nvPr/>
            </p:nvSpPr>
            <p:spPr>
              <a:xfrm>
                <a:off x="4644400" y="3808475"/>
                <a:ext cx="56650" cy="138200"/>
              </a:xfrm>
              <a:custGeom>
                <a:rect b="b" l="l" r="r" t="t"/>
                <a:pathLst>
                  <a:path extrusionOk="0" h="5528" w="2266">
                    <a:moveTo>
                      <a:pt x="1510" y="0"/>
                    </a:moveTo>
                    <a:lnTo>
                      <a:pt x="1133" y="423"/>
                    </a:lnTo>
                    <a:lnTo>
                      <a:pt x="752" y="839"/>
                    </a:lnTo>
                    <a:cubicBezTo>
                      <a:pt x="852" y="930"/>
                      <a:pt x="1133" y="1256"/>
                      <a:pt x="1133" y="1555"/>
                    </a:cubicBezTo>
                    <a:cubicBezTo>
                      <a:pt x="1133" y="1851"/>
                      <a:pt x="852" y="2177"/>
                      <a:pt x="755" y="2265"/>
                    </a:cubicBezTo>
                    <a:cubicBezTo>
                      <a:pt x="680" y="2334"/>
                      <a:pt x="0" y="2965"/>
                      <a:pt x="0" y="3820"/>
                    </a:cubicBezTo>
                    <a:cubicBezTo>
                      <a:pt x="0" y="4671"/>
                      <a:pt x="677" y="5302"/>
                      <a:pt x="755" y="5372"/>
                    </a:cubicBezTo>
                    <a:cubicBezTo>
                      <a:pt x="866" y="5476"/>
                      <a:pt x="1007" y="5528"/>
                      <a:pt x="1147" y="5528"/>
                    </a:cubicBezTo>
                    <a:cubicBezTo>
                      <a:pt x="1302" y="5528"/>
                      <a:pt x="1457" y="5465"/>
                      <a:pt x="1568" y="5341"/>
                    </a:cubicBezTo>
                    <a:cubicBezTo>
                      <a:pt x="1782" y="5103"/>
                      <a:pt x="1755" y="4735"/>
                      <a:pt x="1510" y="4529"/>
                    </a:cubicBezTo>
                    <a:cubicBezTo>
                      <a:pt x="1432" y="4457"/>
                      <a:pt x="1133" y="4128"/>
                      <a:pt x="1133" y="3820"/>
                    </a:cubicBezTo>
                    <a:cubicBezTo>
                      <a:pt x="1133" y="3521"/>
                      <a:pt x="1414" y="3195"/>
                      <a:pt x="1510" y="3107"/>
                    </a:cubicBezTo>
                    <a:cubicBezTo>
                      <a:pt x="1586" y="3038"/>
                      <a:pt x="2265" y="2407"/>
                      <a:pt x="2265" y="1555"/>
                    </a:cubicBezTo>
                    <a:cubicBezTo>
                      <a:pt x="2265" y="701"/>
                      <a:pt x="1589" y="70"/>
                      <a:pt x="15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84" name="Google Shape;684;p36"/>
              <p:cNvSpPr/>
              <p:nvPr/>
            </p:nvSpPr>
            <p:spPr>
              <a:xfrm>
                <a:off x="4559475" y="3808475"/>
                <a:ext cx="56650" cy="138200"/>
              </a:xfrm>
              <a:custGeom>
                <a:rect b="b" l="l" r="r" t="t"/>
                <a:pathLst>
                  <a:path extrusionOk="0" h="5528" w="2266">
                    <a:moveTo>
                      <a:pt x="1510" y="0"/>
                    </a:moveTo>
                    <a:lnTo>
                      <a:pt x="1133" y="423"/>
                    </a:lnTo>
                    <a:lnTo>
                      <a:pt x="752" y="839"/>
                    </a:lnTo>
                    <a:cubicBezTo>
                      <a:pt x="852" y="930"/>
                      <a:pt x="1133" y="1256"/>
                      <a:pt x="1133" y="1555"/>
                    </a:cubicBezTo>
                    <a:cubicBezTo>
                      <a:pt x="1133" y="1851"/>
                      <a:pt x="852" y="2177"/>
                      <a:pt x="755" y="2265"/>
                    </a:cubicBezTo>
                    <a:cubicBezTo>
                      <a:pt x="680" y="2334"/>
                      <a:pt x="1" y="2965"/>
                      <a:pt x="1" y="3820"/>
                    </a:cubicBezTo>
                    <a:cubicBezTo>
                      <a:pt x="1" y="4671"/>
                      <a:pt x="677" y="5302"/>
                      <a:pt x="755" y="5372"/>
                    </a:cubicBezTo>
                    <a:cubicBezTo>
                      <a:pt x="866" y="5476"/>
                      <a:pt x="1007" y="5528"/>
                      <a:pt x="1148" y="5528"/>
                    </a:cubicBezTo>
                    <a:cubicBezTo>
                      <a:pt x="1303" y="5528"/>
                      <a:pt x="1457" y="5465"/>
                      <a:pt x="1568" y="5341"/>
                    </a:cubicBezTo>
                    <a:cubicBezTo>
                      <a:pt x="1782" y="5103"/>
                      <a:pt x="1755" y="4735"/>
                      <a:pt x="1510" y="4529"/>
                    </a:cubicBezTo>
                    <a:cubicBezTo>
                      <a:pt x="1432" y="4457"/>
                      <a:pt x="1133" y="4128"/>
                      <a:pt x="1133" y="3820"/>
                    </a:cubicBezTo>
                    <a:cubicBezTo>
                      <a:pt x="1133" y="3521"/>
                      <a:pt x="1414" y="3195"/>
                      <a:pt x="1510" y="3107"/>
                    </a:cubicBezTo>
                    <a:cubicBezTo>
                      <a:pt x="1586" y="3038"/>
                      <a:pt x="2265" y="2407"/>
                      <a:pt x="2265" y="1555"/>
                    </a:cubicBezTo>
                    <a:cubicBezTo>
                      <a:pt x="2265" y="701"/>
                      <a:pt x="1589" y="70"/>
                      <a:pt x="15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85" name="Google Shape;685;p36"/>
              <p:cNvSpPr/>
              <p:nvPr/>
            </p:nvSpPr>
            <p:spPr>
              <a:xfrm>
                <a:off x="4467450" y="3975675"/>
                <a:ext cx="470150" cy="312300"/>
              </a:xfrm>
              <a:custGeom>
                <a:rect b="b" l="l" r="r" t="t"/>
                <a:pathLst>
                  <a:path extrusionOk="0" h="12492" w="18806">
                    <a:moveTo>
                      <a:pt x="16340" y="2263"/>
                    </a:moveTo>
                    <a:cubicBezTo>
                      <a:pt x="16709" y="2263"/>
                      <a:pt x="17020" y="2371"/>
                      <a:pt x="17233" y="2582"/>
                    </a:cubicBezTo>
                    <a:cubicBezTo>
                      <a:pt x="17622" y="2974"/>
                      <a:pt x="17571" y="3581"/>
                      <a:pt x="17505" y="3907"/>
                    </a:cubicBezTo>
                    <a:cubicBezTo>
                      <a:pt x="17375" y="4553"/>
                      <a:pt x="16994" y="5221"/>
                      <a:pt x="16430" y="5785"/>
                    </a:cubicBezTo>
                    <a:cubicBezTo>
                      <a:pt x="15793" y="6426"/>
                      <a:pt x="15014" y="6824"/>
                      <a:pt x="14337" y="6897"/>
                    </a:cubicBezTo>
                    <a:cubicBezTo>
                      <a:pt x="15056" y="5562"/>
                      <a:pt x="15539" y="4007"/>
                      <a:pt x="15744" y="2346"/>
                    </a:cubicBezTo>
                    <a:cubicBezTo>
                      <a:pt x="15954" y="2291"/>
                      <a:pt x="16154" y="2263"/>
                      <a:pt x="16340" y="2263"/>
                    </a:cubicBezTo>
                    <a:close/>
                    <a:moveTo>
                      <a:pt x="14709" y="1132"/>
                    </a:moveTo>
                    <a:cubicBezTo>
                      <a:pt x="14618" y="3340"/>
                      <a:pt x="13999" y="5390"/>
                      <a:pt x="12978" y="6987"/>
                    </a:cubicBezTo>
                    <a:cubicBezTo>
                      <a:pt x="12948" y="7023"/>
                      <a:pt x="12921" y="7066"/>
                      <a:pt x="12900" y="7108"/>
                    </a:cubicBezTo>
                    <a:cubicBezTo>
                      <a:pt x="12390" y="7881"/>
                      <a:pt x="11786" y="8542"/>
                      <a:pt x="11103" y="9059"/>
                    </a:cubicBezTo>
                    <a:lnTo>
                      <a:pt x="4750" y="9059"/>
                    </a:lnTo>
                    <a:cubicBezTo>
                      <a:pt x="2634" y="7461"/>
                      <a:pt x="1281" y="4478"/>
                      <a:pt x="1145" y="1132"/>
                    </a:cubicBezTo>
                    <a:close/>
                    <a:moveTo>
                      <a:pt x="13247" y="10191"/>
                    </a:moveTo>
                    <a:lnTo>
                      <a:pt x="12827" y="11048"/>
                    </a:lnTo>
                    <a:cubicBezTo>
                      <a:pt x="12731" y="11239"/>
                      <a:pt x="12538" y="11359"/>
                      <a:pt x="12326" y="11359"/>
                    </a:cubicBezTo>
                    <a:lnTo>
                      <a:pt x="3531" y="11359"/>
                    </a:lnTo>
                    <a:cubicBezTo>
                      <a:pt x="3316" y="11359"/>
                      <a:pt x="3120" y="11239"/>
                      <a:pt x="3026" y="11048"/>
                    </a:cubicBezTo>
                    <a:lnTo>
                      <a:pt x="2607" y="10191"/>
                    </a:lnTo>
                    <a:close/>
                    <a:moveTo>
                      <a:pt x="569" y="0"/>
                    </a:moveTo>
                    <a:cubicBezTo>
                      <a:pt x="255" y="0"/>
                      <a:pt x="1" y="254"/>
                      <a:pt x="1" y="565"/>
                    </a:cubicBezTo>
                    <a:cubicBezTo>
                      <a:pt x="1" y="3931"/>
                      <a:pt x="1145" y="7045"/>
                      <a:pt x="3060" y="9059"/>
                    </a:cubicBezTo>
                    <a:lnTo>
                      <a:pt x="569" y="9059"/>
                    </a:lnTo>
                    <a:cubicBezTo>
                      <a:pt x="255" y="9059"/>
                      <a:pt x="1" y="9312"/>
                      <a:pt x="1" y="9623"/>
                    </a:cubicBezTo>
                    <a:cubicBezTo>
                      <a:pt x="1" y="9937"/>
                      <a:pt x="255" y="10191"/>
                      <a:pt x="569" y="10191"/>
                    </a:cubicBezTo>
                    <a:lnTo>
                      <a:pt x="1348" y="10191"/>
                    </a:lnTo>
                    <a:lnTo>
                      <a:pt x="2012" y="11550"/>
                    </a:lnTo>
                    <a:lnTo>
                      <a:pt x="2012" y="11556"/>
                    </a:lnTo>
                    <a:cubicBezTo>
                      <a:pt x="2298" y="12127"/>
                      <a:pt x="2883" y="12492"/>
                      <a:pt x="3523" y="12492"/>
                    </a:cubicBezTo>
                    <a:cubicBezTo>
                      <a:pt x="3525" y="12492"/>
                      <a:pt x="3528" y="12492"/>
                      <a:pt x="3531" y="12492"/>
                    </a:cubicBezTo>
                    <a:lnTo>
                      <a:pt x="12326" y="12492"/>
                    </a:lnTo>
                    <a:cubicBezTo>
                      <a:pt x="12329" y="12492"/>
                      <a:pt x="12332" y="12492"/>
                      <a:pt x="12334" y="12492"/>
                    </a:cubicBezTo>
                    <a:cubicBezTo>
                      <a:pt x="12974" y="12492"/>
                      <a:pt x="13559" y="12127"/>
                      <a:pt x="13845" y="11553"/>
                    </a:cubicBezTo>
                    <a:lnTo>
                      <a:pt x="13845" y="11550"/>
                    </a:lnTo>
                    <a:lnTo>
                      <a:pt x="14509" y="10191"/>
                    </a:lnTo>
                    <a:lnTo>
                      <a:pt x="15288" y="10191"/>
                    </a:lnTo>
                    <a:cubicBezTo>
                      <a:pt x="15602" y="10191"/>
                      <a:pt x="15856" y="9937"/>
                      <a:pt x="15856" y="9623"/>
                    </a:cubicBezTo>
                    <a:cubicBezTo>
                      <a:pt x="15856" y="9309"/>
                      <a:pt x="15602" y="9059"/>
                      <a:pt x="15288" y="9059"/>
                    </a:cubicBezTo>
                    <a:lnTo>
                      <a:pt x="12797" y="9059"/>
                    </a:lnTo>
                    <a:cubicBezTo>
                      <a:pt x="13111" y="8726"/>
                      <a:pt x="13401" y="8373"/>
                      <a:pt x="13664" y="8002"/>
                    </a:cubicBezTo>
                    <a:cubicBezTo>
                      <a:pt x="13812" y="8026"/>
                      <a:pt x="13963" y="8038"/>
                      <a:pt x="14114" y="8038"/>
                    </a:cubicBezTo>
                    <a:cubicBezTo>
                      <a:pt x="15143" y="8038"/>
                      <a:pt x="16303" y="7516"/>
                      <a:pt x="17233" y="6589"/>
                    </a:cubicBezTo>
                    <a:cubicBezTo>
                      <a:pt x="17951" y="5867"/>
                      <a:pt x="18444" y="4994"/>
                      <a:pt x="18619" y="4131"/>
                    </a:cubicBezTo>
                    <a:cubicBezTo>
                      <a:pt x="18806" y="3183"/>
                      <a:pt x="18601" y="2349"/>
                      <a:pt x="18033" y="1785"/>
                    </a:cubicBezTo>
                    <a:cubicBezTo>
                      <a:pt x="17604" y="1353"/>
                      <a:pt x="17013" y="1132"/>
                      <a:pt x="16345" y="1132"/>
                    </a:cubicBezTo>
                    <a:cubicBezTo>
                      <a:pt x="16181" y="1132"/>
                      <a:pt x="16013" y="1145"/>
                      <a:pt x="15841" y="1172"/>
                    </a:cubicBezTo>
                    <a:cubicBezTo>
                      <a:pt x="15850" y="972"/>
                      <a:pt x="15853" y="770"/>
                      <a:pt x="15853" y="565"/>
                    </a:cubicBezTo>
                    <a:cubicBezTo>
                      <a:pt x="15853" y="254"/>
                      <a:pt x="15599" y="0"/>
                      <a:pt x="152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686" name="Google Shape;686;p36"/>
            <p:cNvGrpSpPr/>
            <p:nvPr/>
          </p:nvGrpSpPr>
          <p:grpSpPr>
            <a:xfrm>
              <a:off x="2930915" y="1960493"/>
              <a:ext cx="307364" cy="307412"/>
              <a:chOff x="2676100" y="4993750"/>
              <a:chExt cx="483125" cy="483125"/>
            </a:xfrm>
          </p:grpSpPr>
          <p:sp>
            <p:nvSpPr>
              <p:cNvPr id="687" name="Google Shape;687;p36"/>
              <p:cNvSpPr/>
              <p:nvPr/>
            </p:nvSpPr>
            <p:spPr>
              <a:xfrm>
                <a:off x="2676100" y="4993750"/>
                <a:ext cx="483125" cy="483125"/>
              </a:xfrm>
              <a:custGeom>
                <a:rect b="b" l="l" r="r" t="t"/>
                <a:pathLst>
                  <a:path extrusionOk="0" h="19325" w="19325">
                    <a:moveTo>
                      <a:pt x="17628" y="1133"/>
                    </a:moveTo>
                    <a:cubicBezTo>
                      <a:pt x="17939" y="1133"/>
                      <a:pt x="18193" y="1386"/>
                      <a:pt x="18193" y="1700"/>
                    </a:cubicBezTo>
                    <a:lnTo>
                      <a:pt x="18193" y="17628"/>
                    </a:lnTo>
                    <a:cubicBezTo>
                      <a:pt x="18193" y="17939"/>
                      <a:pt x="17939" y="18193"/>
                      <a:pt x="17628" y="18193"/>
                    </a:cubicBezTo>
                    <a:lnTo>
                      <a:pt x="1700" y="18193"/>
                    </a:lnTo>
                    <a:cubicBezTo>
                      <a:pt x="1386" y="18193"/>
                      <a:pt x="1133" y="17939"/>
                      <a:pt x="1133" y="17628"/>
                    </a:cubicBezTo>
                    <a:lnTo>
                      <a:pt x="1133" y="1700"/>
                    </a:lnTo>
                    <a:cubicBezTo>
                      <a:pt x="1133" y="1386"/>
                      <a:pt x="1386" y="1133"/>
                      <a:pt x="1700" y="1133"/>
                    </a:cubicBezTo>
                    <a:close/>
                    <a:moveTo>
                      <a:pt x="1700" y="1"/>
                    </a:moveTo>
                    <a:cubicBezTo>
                      <a:pt x="761" y="1"/>
                      <a:pt x="0" y="761"/>
                      <a:pt x="0" y="1700"/>
                    </a:cubicBezTo>
                    <a:lnTo>
                      <a:pt x="0" y="17628"/>
                    </a:lnTo>
                    <a:cubicBezTo>
                      <a:pt x="0" y="18564"/>
                      <a:pt x="761" y="19325"/>
                      <a:pt x="1700" y="19325"/>
                    </a:cubicBezTo>
                    <a:lnTo>
                      <a:pt x="17628" y="19325"/>
                    </a:lnTo>
                    <a:cubicBezTo>
                      <a:pt x="18564" y="19325"/>
                      <a:pt x="19325" y="18564"/>
                      <a:pt x="19325" y="17628"/>
                    </a:cubicBezTo>
                    <a:lnTo>
                      <a:pt x="19325" y="1700"/>
                    </a:lnTo>
                    <a:cubicBezTo>
                      <a:pt x="19325" y="761"/>
                      <a:pt x="18564" y="1"/>
                      <a:pt x="176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88" name="Google Shape;688;p36"/>
              <p:cNvSpPr/>
              <p:nvPr/>
            </p:nvSpPr>
            <p:spPr>
              <a:xfrm>
                <a:off x="2776125" y="5051350"/>
                <a:ext cx="141550" cy="367950"/>
              </a:xfrm>
              <a:custGeom>
                <a:rect b="b" l="l" r="r" t="t"/>
                <a:pathLst>
                  <a:path extrusionOk="0" h="14718" w="5662">
                    <a:moveTo>
                      <a:pt x="4529" y="4530"/>
                    </a:moveTo>
                    <a:lnTo>
                      <a:pt x="4529" y="5094"/>
                    </a:lnTo>
                    <a:cubicBezTo>
                      <a:pt x="4529" y="5408"/>
                      <a:pt x="4276" y="5662"/>
                      <a:pt x="3965" y="5662"/>
                    </a:cubicBezTo>
                    <a:cubicBezTo>
                      <a:pt x="3651" y="5662"/>
                      <a:pt x="3397" y="5912"/>
                      <a:pt x="3397" y="6226"/>
                    </a:cubicBezTo>
                    <a:lnTo>
                      <a:pt x="3397" y="13020"/>
                    </a:lnTo>
                    <a:cubicBezTo>
                      <a:pt x="3397" y="13334"/>
                      <a:pt x="3143" y="13585"/>
                      <a:pt x="2832" y="13585"/>
                    </a:cubicBezTo>
                    <a:cubicBezTo>
                      <a:pt x="2518" y="13585"/>
                      <a:pt x="2265" y="13334"/>
                      <a:pt x="2265" y="13020"/>
                    </a:cubicBezTo>
                    <a:lnTo>
                      <a:pt x="2265" y="6226"/>
                    </a:lnTo>
                    <a:cubicBezTo>
                      <a:pt x="2265" y="5912"/>
                      <a:pt x="2011" y="5662"/>
                      <a:pt x="1700" y="5662"/>
                    </a:cubicBezTo>
                    <a:cubicBezTo>
                      <a:pt x="1386" y="5662"/>
                      <a:pt x="1132" y="5408"/>
                      <a:pt x="1132" y="5094"/>
                    </a:cubicBezTo>
                    <a:lnTo>
                      <a:pt x="1132" y="4530"/>
                    </a:lnTo>
                    <a:close/>
                    <a:moveTo>
                      <a:pt x="568" y="0"/>
                    </a:moveTo>
                    <a:cubicBezTo>
                      <a:pt x="254" y="0"/>
                      <a:pt x="0" y="251"/>
                      <a:pt x="0" y="565"/>
                    </a:cubicBezTo>
                    <a:lnTo>
                      <a:pt x="0" y="5094"/>
                    </a:lnTo>
                    <a:cubicBezTo>
                      <a:pt x="0" y="5813"/>
                      <a:pt x="453" y="6456"/>
                      <a:pt x="1132" y="6694"/>
                    </a:cubicBezTo>
                    <a:lnTo>
                      <a:pt x="1132" y="13020"/>
                    </a:lnTo>
                    <a:cubicBezTo>
                      <a:pt x="1132" y="13959"/>
                      <a:pt x="1893" y="14717"/>
                      <a:pt x="2832" y="14717"/>
                    </a:cubicBezTo>
                    <a:cubicBezTo>
                      <a:pt x="3768" y="14717"/>
                      <a:pt x="4529" y="13959"/>
                      <a:pt x="4529" y="13020"/>
                    </a:cubicBezTo>
                    <a:lnTo>
                      <a:pt x="4529" y="6694"/>
                    </a:lnTo>
                    <a:cubicBezTo>
                      <a:pt x="5209" y="6456"/>
                      <a:pt x="5662" y="5813"/>
                      <a:pt x="5662" y="5094"/>
                    </a:cubicBezTo>
                    <a:lnTo>
                      <a:pt x="5662" y="565"/>
                    </a:lnTo>
                    <a:cubicBezTo>
                      <a:pt x="5662" y="251"/>
                      <a:pt x="5408" y="0"/>
                      <a:pt x="5097" y="0"/>
                    </a:cubicBezTo>
                    <a:cubicBezTo>
                      <a:pt x="4783" y="0"/>
                      <a:pt x="4529" y="251"/>
                      <a:pt x="4529" y="565"/>
                    </a:cubicBezTo>
                    <a:lnTo>
                      <a:pt x="4529" y="3397"/>
                    </a:lnTo>
                    <a:lnTo>
                      <a:pt x="3397" y="3397"/>
                    </a:lnTo>
                    <a:lnTo>
                      <a:pt x="3397" y="565"/>
                    </a:lnTo>
                    <a:cubicBezTo>
                      <a:pt x="3397" y="251"/>
                      <a:pt x="3143" y="0"/>
                      <a:pt x="2832" y="0"/>
                    </a:cubicBezTo>
                    <a:cubicBezTo>
                      <a:pt x="2518" y="0"/>
                      <a:pt x="2265" y="251"/>
                      <a:pt x="2265" y="565"/>
                    </a:cubicBezTo>
                    <a:lnTo>
                      <a:pt x="2265" y="3397"/>
                    </a:lnTo>
                    <a:lnTo>
                      <a:pt x="1132" y="3397"/>
                    </a:lnTo>
                    <a:lnTo>
                      <a:pt x="1132" y="565"/>
                    </a:lnTo>
                    <a:cubicBezTo>
                      <a:pt x="1132" y="251"/>
                      <a:pt x="879" y="0"/>
                      <a:pt x="5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89" name="Google Shape;689;p36"/>
              <p:cNvSpPr/>
              <p:nvPr/>
            </p:nvSpPr>
            <p:spPr>
              <a:xfrm>
                <a:off x="2945950" y="5051350"/>
                <a:ext cx="113275" cy="367950"/>
              </a:xfrm>
              <a:custGeom>
                <a:rect b="b" l="l" r="r" t="t"/>
                <a:pathLst>
                  <a:path extrusionOk="0" h="14718" w="4531">
                    <a:moveTo>
                      <a:pt x="3398" y="1187"/>
                    </a:moveTo>
                    <a:lnTo>
                      <a:pt x="3398" y="13020"/>
                    </a:lnTo>
                    <a:cubicBezTo>
                      <a:pt x="3398" y="13334"/>
                      <a:pt x="3144" y="13585"/>
                      <a:pt x="2833" y="13585"/>
                    </a:cubicBezTo>
                    <a:cubicBezTo>
                      <a:pt x="2519" y="13585"/>
                      <a:pt x="2266" y="13334"/>
                      <a:pt x="2266" y="13020"/>
                    </a:cubicBezTo>
                    <a:lnTo>
                      <a:pt x="2266" y="8491"/>
                    </a:lnTo>
                    <a:cubicBezTo>
                      <a:pt x="2266" y="8177"/>
                      <a:pt x="2012" y="7926"/>
                      <a:pt x="1701" y="7926"/>
                    </a:cubicBezTo>
                    <a:lnTo>
                      <a:pt x="1133" y="7926"/>
                    </a:lnTo>
                    <a:lnTo>
                      <a:pt x="1133" y="3962"/>
                    </a:lnTo>
                    <a:cubicBezTo>
                      <a:pt x="1136" y="2618"/>
                      <a:pt x="2081" y="1459"/>
                      <a:pt x="3398" y="1187"/>
                    </a:cubicBezTo>
                    <a:close/>
                    <a:moveTo>
                      <a:pt x="3965" y="0"/>
                    </a:moveTo>
                    <a:cubicBezTo>
                      <a:pt x="1776" y="0"/>
                      <a:pt x="4" y="1773"/>
                      <a:pt x="1" y="3962"/>
                    </a:cubicBezTo>
                    <a:lnTo>
                      <a:pt x="1" y="8491"/>
                    </a:lnTo>
                    <a:cubicBezTo>
                      <a:pt x="1" y="8805"/>
                      <a:pt x="255" y="9059"/>
                      <a:pt x="569" y="9059"/>
                    </a:cubicBezTo>
                    <a:lnTo>
                      <a:pt x="1133" y="9059"/>
                    </a:lnTo>
                    <a:lnTo>
                      <a:pt x="1133" y="13020"/>
                    </a:lnTo>
                    <a:cubicBezTo>
                      <a:pt x="1133" y="13959"/>
                      <a:pt x="1894" y="14717"/>
                      <a:pt x="2833" y="14717"/>
                    </a:cubicBezTo>
                    <a:cubicBezTo>
                      <a:pt x="3769" y="14717"/>
                      <a:pt x="4530" y="13959"/>
                      <a:pt x="4530" y="13020"/>
                    </a:cubicBezTo>
                    <a:lnTo>
                      <a:pt x="4530" y="565"/>
                    </a:lnTo>
                    <a:cubicBezTo>
                      <a:pt x="4530" y="251"/>
                      <a:pt x="4276" y="0"/>
                      <a:pt x="39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sp>
        <p:nvSpPr>
          <p:cNvPr id="690" name="Google Shape;690;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graphicFrame>
        <p:nvGraphicFramePr>
          <p:cNvPr id="695" name="Google Shape;695;p37"/>
          <p:cNvGraphicFramePr/>
          <p:nvPr/>
        </p:nvGraphicFramePr>
        <p:xfrm>
          <a:off x="582825" y="794635"/>
          <a:ext cx="3000000" cy="3000000"/>
        </p:xfrm>
        <a:graphic>
          <a:graphicData uri="http://schemas.openxmlformats.org/drawingml/2006/table">
            <a:tbl>
              <a:tblPr>
                <a:noFill/>
                <a:tableStyleId>{3DAB0D1B-5CF9-4ED6-A19A-1AB2EF65783D}</a:tableStyleId>
              </a:tblPr>
              <a:tblGrid>
                <a:gridCol w="973550"/>
                <a:gridCol w="4003200"/>
              </a:tblGrid>
              <a:tr h="591125">
                <a:tc rowSpan="2">
                  <a:txBody>
                    <a:bodyPr/>
                    <a:lstStyle/>
                    <a:p>
                      <a:pPr indent="0" lvl="0" marL="0" rtl="0" algn="l">
                        <a:spcBef>
                          <a:spcPts val="0"/>
                        </a:spcBef>
                        <a:spcAft>
                          <a:spcPts val="0"/>
                        </a:spcAft>
                        <a:buNone/>
                      </a:pPr>
                      <a:r>
                        <a:t/>
                      </a:r>
                      <a:endParaRPr b="1" sz="2200">
                        <a:solidFill>
                          <a:schemeClr val="dk1"/>
                        </a:solidFill>
                        <a:latin typeface="Patrick Hand"/>
                        <a:ea typeface="Patrick Hand"/>
                        <a:cs typeface="Patrick Hand"/>
                        <a:sym typeface="Patrick Hand"/>
                      </a:endParaRPr>
                    </a:p>
                  </a:txBody>
                  <a:tcPr marT="18275" marB="91425" marR="91425" marL="91425" anchor="ctr">
                    <a:lnL cap="flat" cmpd="sng" w="19050">
                      <a:solidFill>
                        <a:schemeClr val="lt2">
                          <a:alpha val="0"/>
                        </a:schemeClr>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2400">
                          <a:solidFill>
                            <a:schemeClr val="dk1"/>
                          </a:solidFill>
                          <a:latin typeface="Patrick Hand"/>
                          <a:ea typeface="Patrick Hand"/>
                          <a:cs typeface="Patrick Hand"/>
                          <a:sym typeface="Patrick Hand"/>
                        </a:rPr>
                        <a:t>Ting Hsuan Chung</a:t>
                      </a:r>
                      <a:endParaRPr b="1" sz="2400">
                        <a:solidFill>
                          <a:schemeClr val="dk1"/>
                        </a:solidFill>
                        <a:latin typeface="Patrick Hand"/>
                        <a:ea typeface="Patrick Hand"/>
                        <a:cs typeface="Patrick Hand"/>
                        <a:sym typeface="Patrick Hand"/>
                      </a:endParaRPr>
                    </a:p>
                  </a:txBody>
                  <a:tcPr marT="18275" marB="91425" marR="91425" marL="182875" anchor="ctr">
                    <a:lnL cap="flat" cmpd="sng" w="19050">
                      <a:solidFill>
                        <a:schemeClr val="lt2"/>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solidFill>
                      <a:prstDash val="solid"/>
                      <a:round/>
                      <a:headEnd len="sm" w="sm" type="none"/>
                      <a:tailEnd len="sm" w="sm" type="none"/>
                    </a:lnB>
                    <a:solidFill>
                      <a:schemeClr val="accent1"/>
                    </a:solidFill>
                  </a:tcPr>
                </a:tc>
              </a:tr>
              <a:tr h="659500">
                <a:tc vMerge="1"/>
                <a:tc>
                  <a:txBody>
                    <a:bodyPr/>
                    <a:lstStyle/>
                    <a:p>
                      <a:pPr indent="0" lvl="0" marL="0" rtl="0" algn="l">
                        <a:lnSpc>
                          <a:spcPct val="100000"/>
                        </a:lnSpc>
                        <a:spcBef>
                          <a:spcPts val="0"/>
                        </a:spcBef>
                        <a:spcAft>
                          <a:spcPts val="1200"/>
                        </a:spcAft>
                        <a:buNone/>
                      </a:pPr>
                      <a:r>
                        <a:rPr lang="en">
                          <a:solidFill>
                            <a:schemeClr val="dk2"/>
                          </a:solidFill>
                          <a:latin typeface="Fira Sans"/>
                          <a:ea typeface="Fira Sans"/>
                          <a:cs typeface="Fira Sans"/>
                          <a:sym typeface="Fira Sans"/>
                        </a:rPr>
                        <a:t>Data Preprocessing, EDA, Ensemble Model, Neural Network</a:t>
                      </a:r>
                      <a:r>
                        <a:rPr lang="en">
                          <a:solidFill>
                            <a:schemeClr val="dk1"/>
                          </a:solidFill>
                          <a:latin typeface="Fira Sans"/>
                          <a:ea typeface="Fira Sans"/>
                          <a:cs typeface="Fira Sans"/>
                          <a:sym typeface="Fira Sans"/>
                        </a:rPr>
                        <a:t>, Modified Transformer, Inquiry System, App, Paper Research, Writing </a:t>
                      </a:r>
                      <a:endParaRPr>
                        <a:solidFill>
                          <a:schemeClr val="dk1"/>
                        </a:solidFill>
                        <a:latin typeface="Fira Sans"/>
                        <a:ea typeface="Fira Sans"/>
                        <a:cs typeface="Fira Sans"/>
                        <a:sym typeface="Fira Sans"/>
                      </a:endParaRPr>
                    </a:p>
                  </a:txBody>
                  <a:tcPr marT="91425" marB="118850" marR="91425" marL="182875" anchor="ctr">
                    <a:lnL cap="flat" cmpd="sng" w="19050">
                      <a:solidFill>
                        <a:schemeClr val="lt2"/>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591125">
                <a:tc rowSpan="2">
                  <a:txBody>
                    <a:bodyPr/>
                    <a:lstStyle/>
                    <a:p>
                      <a:pPr indent="0" lvl="0" marL="0" rtl="0" algn="ctr">
                        <a:spcBef>
                          <a:spcPts val="0"/>
                        </a:spcBef>
                        <a:spcAft>
                          <a:spcPts val="0"/>
                        </a:spcAft>
                        <a:buNone/>
                      </a:pPr>
                      <a:r>
                        <a:t/>
                      </a:r>
                      <a:endParaRPr b="1" sz="2200">
                        <a:solidFill>
                          <a:schemeClr val="dk1"/>
                        </a:solidFill>
                        <a:latin typeface="Patrick Hand"/>
                        <a:ea typeface="Patrick Hand"/>
                        <a:cs typeface="Patrick Hand"/>
                        <a:sym typeface="Patrick Hand"/>
                      </a:endParaRPr>
                    </a:p>
                  </a:txBody>
                  <a:tcPr marT="18275" marB="91425" marR="91425" marL="91425" anchor="ctr">
                    <a:lnL cap="flat" cmpd="sng" w="19050">
                      <a:solidFill>
                        <a:schemeClr val="lt2">
                          <a:alpha val="0"/>
                        </a:schemeClr>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2400">
                          <a:solidFill>
                            <a:schemeClr val="dk1"/>
                          </a:solidFill>
                          <a:latin typeface="Patrick Hand"/>
                          <a:ea typeface="Patrick Hand"/>
                          <a:cs typeface="Patrick Hand"/>
                          <a:sym typeface="Patrick Hand"/>
                        </a:rPr>
                        <a:t>Jiaying Zheng</a:t>
                      </a:r>
                      <a:endParaRPr b="1" sz="2400">
                        <a:solidFill>
                          <a:schemeClr val="dk1"/>
                        </a:solidFill>
                        <a:latin typeface="Patrick Hand"/>
                        <a:ea typeface="Patrick Hand"/>
                        <a:cs typeface="Patrick Hand"/>
                        <a:sym typeface="Patrick Hand"/>
                      </a:endParaRPr>
                    </a:p>
                  </a:txBody>
                  <a:tcPr marT="18275" marB="91425" marR="91425" marL="182875" anchor="ctr">
                    <a:lnL cap="flat" cmpd="sng" w="19050">
                      <a:solidFill>
                        <a:schemeClr val="lt2"/>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accent1"/>
                    </a:solidFill>
                  </a:tcPr>
                </a:tc>
              </a:tr>
              <a:tr h="591125">
                <a:tc vMerge="1"/>
                <a:tc>
                  <a:txBody>
                    <a:bodyPr/>
                    <a:lstStyle/>
                    <a:p>
                      <a:pPr indent="0" lvl="0" marL="0" rtl="0" algn="l">
                        <a:spcBef>
                          <a:spcPts val="0"/>
                        </a:spcBef>
                        <a:spcAft>
                          <a:spcPts val="0"/>
                        </a:spcAft>
                        <a:buNone/>
                      </a:pPr>
                      <a:r>
                        <a:rPr lang="en">
                          <a:solidFill>
                            <a:schemeClr val="dk2"/>
                          </a:solidFill>
                          <a:latin typeface="Fira Sans"/>
                          <a:ea typeface="Fira Sans"/>
                          <a:cs typeface="Fira Sans"/>
                          <a:sym typeface="Fira Sans"/>
                        </a:rPr>
                        <a:t>Data Preprocessing, EDA, RNN, </a:t>
                      </a:r>
                      <a:r>
                        <a:rPr lang="en">
                          <a:solidFill>
                            <a:schemeClr val="dk2"/>
                          </a:solidFill>
                          <a:latin typeface="Fira Sans"/>
                          <a:ea typeface="Fira Sans"/>
                          <a:cs typeface="Fira Sans"/>
                          <a:sym typeface="Fira Sans"/>
                        </a:rPr>
                        <a:t>LSTM, Logistic Regression, </a:t>
                      </a:r>
                      <a:r>
                        <a:rPr lang="en">
                          <a:solidFill>
                            <a:schemeClr val="dk1"/>
                          </a:solidFill>
                          <a:latin typeface="Fira Sans"/>
                          <a:ea typeface="Fira Sans"/>
                          <a:cs typeface="Fira Sans"/>
                          <a:sym typeface="Fira Sans"/>
                        </a:rPr>
                        <a:t>Inquiry System, </a:t>
                      </a:r>
                      <a:r>
                        <a:rPr lang="en">
                          <a:solidFill>
                            <a:schemeClr val="dk2"/>
                          </a:solidFill>
                          <a:latin typeface="Fira Sans"/>
                          <a:ea typeface="Fira Sans"/>
                          <a:cs typeface="Fira Sans"/>
                          <a:sym typeface="Fira Sans"/>
                        </a:rPr>
                        <a:t>APP, Paper </a:t>
                      </a:r>
                      <a:r>
                        <a:rPr lang="en">
                          <a:solidFill>
                            <a:schemeClr val="dk2"/>
                          </a:solidFill>
                          <a:latin typeface="Fira Sans"/>
                          <a:ea typeface="Fira Sans"/>
                          <a:cs typeface="Fira Sans"/>
                          <a:sym typeface="Fira Sans"/>
                        </a:rPr>
                        <a:t>Research</a:t>
                      </a:r>
                      <a:r>
                        <a:rPr lang="en">
                          <a:solidFill>
                            <a:schemeClr val="dk2"/>
                          </a:solidFill>
                          <a:latin typeface="Fira Sans"/>
                          <a:ea typeface="Fira Sans"/>
                          <a:cs typeface="Fira Sans"/>
                          <a:sym typeface="Fira Sans"/>
                        </a:rPr>
                        <a:t>, Writing</a:t>
                      </a:r>
                      <a:endParaRPr b="1" sz="2200">
                        <a:solidFill>
                          <a:schemeClr val="dk1"/>
                        </a:solidFill>
                        <a:latin typeface="Patrick Hand"/>
                        <a:ea typeface="Patrick Hand"/>
                        <a:cs typeface="Patrick Hand"/>
                        <a:sym typeface="Patrick Hand"/>
                      </a:endParaRPr>
                    </a:p>
                  </a:txBody>
                  <a:tcPr marT="91425" marB="118850" marR="91425" marL="182875" anchor="ctr">
                    <a:lnL cap="flat" cmpd="sng" w="19050">
                      <a:solidFill>
                        <a:schemeClr val="lt2"/>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591125">
                <a:tc rowSpan="2">
                  <a:txBody>
                    <a:bodyPr/>
                    <a:lstStyle/>
                    <a:p>
                      <a:pPr indent="0" lvl="0" marL="0" rtl="0" algn="ctr">
                        <a:spcBef>
                          <a:spcPts val="0"/>
                        </a:spcBef>
                        <a:spcAft>
                          <a:spcPts val="0"/>
                        </a:spcAft>
                        <a:buNone/>
                      </a:pPr>
                      <a:r>
                        <a:t/>
                      </a:r>
                      <a:endParaRPr b="1" sz="2200">
                        <a:solidFill>
                          <a:schemeClr val="dk1"/>
                        </a:solidFill>
                        <a:latin typeface="Patrick Hand"/>
                        <a:ea typeface="Patrick Hand"/>
                        <a:cs typeface="Patrick Hand"/>
                        <a:sym typeface="Patrick Hand"/>
                      </a:endParaRPr>
                    </a:p>
                  </a:txBody>
                  <a:tcPr marT="18275" marB="91425" marR="91425" marL="91425" anchor="ctr">
                    <a:lnL cap="flat" cmpd="sng" w="19050">
                      <a:solidFill>
                        <a:schemeClr val="lt2">
                          <a:alpha val="0"/>
                        </a:schemeClr>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c>
                  <a:txBody>
                    <a:bodyPr/>
                    <a:lstStyle/>
                    <a:p>
                      <a:pPr indent="0" lvl="0" marL="0" rtl="0" algn="l">
                        <a:spcBef>
                          <a:spcPts val="0"/>
                        </a:spcBef>
                        <a:spcAft>
                          <a:spcPts val="0"/>
                        </a:spcAft>
                        <a:buNone/>
                      </a:pPr>
                      <a:r>
                        <a:rPr b="1" lang="en" sz="2400">
                          <a:solidFill>
                            <a:schemeClr val="dk1"/>
                          </a:solidFill>
                          <a:latin typeface="Patrick Hand"/>
                          <a:ea typeface="Patrick Hand"/>
                          <a:cs typeface="Patrick Hand"/>
                          <a:sym typeface="Patrick Hand"/>
                        </a:rPr>
                        <a:t>Zihan Zhao</a:t>
                      </a:r>
                      <a:endParaRPr b="1" sz="2400">
                        <a:solidFill>
                          <a:schemeClr val="dk1"/>
                        </a:solidFill>
                        <a:latin typeface="Patrick Hand"/>
                        <a:ea typeface="Patrick Hand"/>
                        <a:cs typeface="Patrick Hand"/>
                        <a:sym typeface="Patrick Hand"/>
                      </a:endParaRPr>
                    </a:p>
                  </a:txBody>
                  <a:tcPr marT="18275" marB="91425" marR="91425" marL="182875" anchor="ctr">
                    <a:lnL cap="flat" cmpd="sng" w="19050">
                      <a:solidFill>
                        <a:schemeClr val="lt2"/>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accent1"/>
                    </a:solidFill>
                  </a:tcPr>
                </a:tc>
              </a:tr>
              <a:tr h="591125">
                <a:tc vMerge="1"/>
                <a:tc>
                  <a:txBody>
                    <a:bodyPr/>
                    <a:lstStyle/>
                    <a:p>
                      <a:pPr indent="0" lvl="0" marL="0" rtl="0" algn="l">
                        <a:spcBef>
                          <a:spcPts val="0"/>
                        </a:spcBef>
                        <a:spcAft>
                          <a:spcPts val="0"/>
                        </a:spcAft>
                        <a:buNone/>
                      </a:pPr>
                      <a:r>
                        <a:rPr lang="en">
                          <a:solidFill>
                            <a:schemeClr val="dk2"/>
                          </a:solidFill>
                          <a:latin typeface="Fira Sans"/>
                          <a:ea typeface="Fira Sans"/>
                          <a:cs typeface="Fira Sans"/>
                          <a:sym typeface="Fira Sans"/>
                        </a:rPr>
                        <a:t>Data Preprocessing, EDA, Random Forest, Neural Network, </a:t>
                      </a:r>
                      <a:r>
                        <a:rPr lang="en">
                          <a:solidFill>
                            <a:schemeClr val="dk1"/>
                          </a:solidFill>
                          <a:latin typeface="Fira Sans"/>
                          <a:ea typeface="Fira Sans"/>
                          <a:cs typeface="Fira Sans"/>
                          <a:sym typeface="Fira Sans"/>
                        </a:rPr>
                        <a:t>Inquiry System, App, </a:t>
                      </a:r>
                      <a:r>
                        <a:rPr lang="en">
                          <a:solidFill>
                            <a:schemeClr val="dk2"/>
                          </a:solidFill>
                          <a:latin typeface="Fira Sans"/>
                          <a:ea typeface="Fira Sans"/>
                          <a:cs typeface="Fira Sans"/>
                          <a:sym typeface="Fira Sans"/>
                        </a:rPr>
                        <a:t>Paper </a:t>
                      </a:r>
                      <a:r>
                        <a:rPr lang="en">
                          <a:solidFill>
                            <a:schemeClr val="dk2"/>
                          </a:solidFill>
                          <a:latin typeface="Fira Sans"/>
                          <a:ea typeface="Fira Sans"/>
                          <a:cs typeface="Fira Sans"/>
                          <a:sym typeface="Fira Sans"/>
                        </a:rPr>
                        <a:t>Research</a:t>
                      </a:r>
                      <a:r>
                        <a:rPr lang="en">
                          <a:solidFill>
                            <a:schemeClr val="dk2"/>
                          </a:solidFill>
                          <a:latin typeface="Fira Sans"/>
                          <a:ea typeface="Fira Sans"/>
                          <a:cs typeface="Fira Sans"/>
                          <a:sym typeface="Fira Sans"/>
                        </a:rPr>
                        <a:t>, Writing , Text processing</a:t>
                      </a:r>
                      <a:endParaRPr b="1" sz="2200">
                        <a:solidFill>
                          <a:schemeClr val="dk1"/>
                        </a:solidFill>
                        <a:latin typeface="Patrick Hand"/>
                        <a:ea typeface="Patrick Hand"/>
                        <a:cs typeface="Patrick Hand"/>
                        <a:sym typeface="Patrick Hand"/>
                      </a:endParaRPr>
                    </a:p>
                  </a:txBody>
                  <a:tcPr marT="91425" marB="118850" marR="91425" marL="182875" anchor="ctr">
                    <a:lnL cap="flat" cmpd="sng" w="19050">
                      <a:solidFill>
                        <a:schemeClr val="lt2"/>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r>
            </a:tbl>
          </a:graphicData>
        </a:graphic>
      </p:graphicFrame>
      <p:sp>
        <p:nvSpPr>
          <p:cNvPr id="696" name="Google Shape;696;p37"/>
          <p:cNvSpPr txBox="1"/>
          <p:nvPr>
            <p:ph type="title"/>
          </p:nvPr>
        </p:nvSpPr>
        <p:spPr>
          <a:xfrm>
            <a:off x="582825" y="210550"/>
            <a:ext cx="7704000" cy="489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Contribution</a:t>
            </a:r>
            <a:endParaRPr/>
          </a:p>
        </p:txBody>
      </p:sp>
      <p:grpSp>
        <p:nvGrpSpPr>
          <p:cNvPr id="697" name="Google Shape;697;p37"/>
          <p:cNvGrpSpPr/>
          <p:nvPr/>
        </p:nvGrpSpPr>
        <p:grpSpPr>
          <a:xfrm>
            <a:off x="5559578" y="1193404"/>
            <a:ext cx="3655700" cy="3526892"/>
            <a:chOff x="4902750" y="988775"/>
            <a:chExt cx="2338600" cy="2256200"/>
          </a:xfrm>
        </p:grpSpPr>
        <p:sp>
          <p:nvSpPr>
            <p:cNvPr id="698" name="Google Shape;698;p37"/>
            <p:cNvSpPr/>
            <p:nvPr/>
          </p:nvSpPr>
          <p:spPr>
            <a:xfrm>
              <a:off x="6566050" y="1520200"/>
              <a:ext cx="144450" cy="283375"/>
            </a:xfrm>
            <a:custGeom>
              <a:rect b="b" l="l" r="r" t="t"/>
              <a:pathLst>
                <a:path extrusionOk="0" h="11335" w="5778">
                  <a:moveTo>
                    <a:pt x="234" y="0"/>
                  </a:moveTo>
                  <a:cubicBezTo>
                    <a:pt x="191" y="0"/>
                    <a:pt x="149" y="1"/>
                    <a:pt x="107" y="2"/>
                  </a:cubicBezTo>
                  <a:cubicBezTo>
                    <a:pt x="90" y="183"/>
                    <a:pt x="49" y="380"/>
                    <a:pt x="0" y="569"/>
                  </a:cubicBezTo>
                  <a:cubicBezTo>
                    <a:pt x="1151" y="1712"/>
                    <a:pt x="2227" y="3092"/>
                    <a:pt x="2244" y="4317"/>
                  </a:cubicBezTo>
                  <a:cubicBezTo>
                    <a:pt x="2252" y="5064"/>
                    <a:pt x="1545" y="8039"/>
                    <a:pt x="699" y="11335"/>
                  </a:cubicBezTo>
                  <a:cubicBezTo>
                    <a:pt x="2071" y="10957"/>
                    <a:pt x="3328" y="10151"/>
                    <a:pt x="4191" y="9009"/>
                  </a:cubicBezTo>
                  <a:cubicBezTo>
                    <a:pt x="5432" y="7365"/>
                    <a:pt x="5777" y="5048"/>
                    <a:pt x="4947" y="3150"/>
                  </a:cubicBezTo>
                  <a:lnTo>
                    <a:pt x="4947" y="3141"/>
                  </a:lnTo>
                  <a:cubicBezTo>
                    <a:pt x="4151" y="1315"/>
                    <a:pt x="2219" y="0"/>
                    <a:pt x="2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7"/>
            <p:cNvSpPr/>
            <p:nvPr/>
          </p:nvSpPr>
          <p:spPr>
            <a:xfrm>
              <a:off x="6477700" y="1477100"/>
              <a:ext cx="144650" cy="588425"/>
            </a:xfrm>
            <a:custGeom>
              <a:rect b="b" l="l" r="r" t="t"/>
              <a:pathLst>
                <a:path extrusionOk="0" h="23537" w="5786">
                  <a:moveTo>
                    <a:pt x="773" y="0"/>
                  </a:moveTo>
                  <a:cubicBezTo>
                    <a:pt x="477" y="280"/>
                    <a:pt x="222" y="592"/>
                    <a:pt x="0" y="937"/>
                  </a:cubicBezTo>
                  <a:cubicBezTo>
                    <a:pt x="0" y="937"/>
                    <a:pt x="1677" y="2277"/>
                    <a:pt x="2934" y="3764"/>
                  </a:cubicBezTo>
                  <a:cubicBezTo>
                    <a:pt x="3740" y="4726"/>
                    <a:pt x="4372" y="5761"/>
                    <a:pt x="4274" y="6534"/>
                  </a:cubicBezTo>
                  <a:cubicBezTo>
                    <a:pt x="4167" y="7364"/>
                    <a:pt x="3493" y="10223"/>
                    <a:pt x="2712" y="13313"/>
                  </a:cubicBezTo>
                  <a:cubicBezTo>
                    <a:pt x="2523" y="14086"/>
                    <a:pt x="2326" y="14883"/>
                    <a:pt x="2129" y="15655"/>
                  </a:cubicBezTo>
                  <a:cubicBezTo>
                    <a:pt x="1915" y="16485"/>
                    <a:pt x="1718" y="17283"/>
                    <a:pt x="1512" y="18047"/>
                  </a:cubicBezTo>
                  <a:lnTo>
                    <a:pt x="1512" y="18063"/>
                  </a:lnTo>
                  <a:cubicBezTo>
                    <a:pt x="855" y="20668"/>
                    <a:pt x="329" y="22665"/>
                    <a:pt x="329" y="22665"/>
                  </a:cubicBezTo>
                  <a:lnTo>
                    <a:pt x="1430" y="23536"/>
                  </a:lnTo>
                  <a:cubicBezTo>
                    <a:pt x="1430" y="23536"/>
                    <a:pt x="1570" y="23010"/>
                    <a:pt x="1825" y="22131"/>
                  </a:cubicBezTo>
                  <a:lnTo>
                    <a:pt x="1825" y="22123"/>
                  </a:lnTo>
                  <a:cubicBezTo>
                    <a:pt x="2227" y="20660"/>
                    <a:pt x="2885" y="18219"/>
                    <a:pt x="3559" y="15672"/>
                  </a:cubicBezTo>
                  <a:cubicBezTo>
                    <a:pt x="3789" y="14809"/>
                    <a:pt x="4011" y="13921"/>
                    <a:pt x="4233" y="13059"/>
                  </a:cubicBezTo>
                  <a:cubicBezTo>
                    <a:pt x="5079" y="9763"/>
                    <a:pt x="5786" y="6788"/>
                    <a:pt x="5778" y="6041"/>
                  </a:cubicBezTo>
                  <a:cubicBezTo>
                    <a:pt x="5761" y="4808"/>
                    <a:pt x="4685" y="3436"/>
                    <a:pt x="3534" y="2293"/>
                  </a:cubicBezTo>
                  <a:cubicBezTo>
                    <a:pt x="2211" y="978"/>
                    <a:pt x="773" y="0"/>
                    <a:pt x="7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7"/>
            <p:cNvSpPr/>
            <p:nvPr/>
          </p:nvSpPr>
          <p:spPr>
            <a:xfrm>
              <a:off x="6455925" y="1571400"/>
              <a:ext cx="131100" cy="238750"/>
            </a:xfrm>
            <a:custGeom>
              <a:rect b="b" l="l" r="r" t="t"/>
              <a:pathLst>
                <a:path extrusionOk="0" h="9550" w="5244">
                  <a:moveTo>
                    <a:pt x="3805" y="0"/>
                  </a:moveTo>
                  <a:cubicBezTo>
                    <a:pt x="3616" y="313"/>
                    <a:pt x="3386" y="609"/>
                    <a:pt x="3123" y="880"/>
                  </a:cubicBezTo>
                  <a:cubicBezTo>
                    <a:pt x="2310" y="1710"/>
                    <a:pt x="1159" y="2227"/>
                    <a:pt x="0" y="2260"/>
                  </a:cubicBezTo>
                  <a:lnTo>
                    <a:pt x="0" y="2269"/>
                  </a:lnTo>
                  <a:lnTo>
                    <a:pt x="460" y="8703"/>
                  </a:lnTo>
                  <a:lnTo>
                    <a:pt x="477" y="8703"/>
                  </a:lnTo>
                  <a:cubicBezTo>
                    <a:pt x="1233" y="9319"/>
                    <a:pt x="2244" y="9541"/>
                    <a:pt x="3213" y="9550"/>
                  </a:cubicBezTo>
                  <a:cubicBezTo>
                    <a:pt x="3337" y="9550"/>
                    <a:pt x="3460" y="9550"/>
                    <a:pt x="3583" y="9541"/>
                  </a:cubicBezTo>
                  <a:cubicBezTo>
                    <a:pt x="4356" y="6451"/>
                    <a:pt x="5038" y="3592"/>
                    <a:pt x="5145" y="2762"/>
                  </a:cubicBezTo>
                  <a:cubicBezTo>
                    <a:pt x="5243" y="1989"/>
                    <a:pt x="4611" y="954"/>
                    <a:pt x="38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7"/>
            <p:cNvSpPr/>
            <p:nvPr/>
          </p:nvSpPr>
          <p:spPr>
            <a:xfrm>
              <a:off x="5944350" y="1222975"/>
              <a:ext cx="626650" cy="570325"/>
            </a:xfrm>
            <a:custGeom>
              <a:rect b="b" l="l" r="r" t="t"/>
              <a:pathLst>
                <a:path extrusionOk="0" h="22813" w="25066">
                  <a:moveTo>
                    <a:pt x="1077" y="0"/>
                  </a:moveTo>
                  <a:lnTo>
                    <a:pt x="1020" y="99"/>
                  </a:lnTo>
                  <a:cubicBezTo>
                    <a:pt x="363" y="1479"/>
                    <a:pt x="1" y="3024"/>
                    <a:pt x="1" y="4643"/>
                  </a:cubicBezTo>
                  <a:lnTo>
                    <a:pt x="1" y="12179"/>
                  </a:lnTo>
                  <a:cubicBezTo>
                    <a:pt x="1" y="13124"/>
                    <a:pt x="124" y="14044"/>
                    <a:pt x="363" y="14915"/>
                  </a:cubicBezTo>
                  <a:cubicBezTo>
                    <a:pt x="617" y="15902"/>
                    <a:pt x="1020" y="16838"/>
                    <a:pt x="1538" y="17685"/>
                  </a:cubicBezTo>
                  <a:cubicBezTo>
                    <a:pt x="3066" y="20175"/>
                    <a:pt x="5573" y="21999"/>
                    <a:pt x="8506" y="22591"/>
                  </a:cubicBezTo>
                  <a:cubicBezTo>
                    <a:pt x="9197" y="22739"/>
                    <a:pt x="9895" y="22813"/>
                    <a:pt x="10618" y="22813"/>
                  </a:cubicBezTo>
                  <a:cubicBezTo>
                    <a:pt x="12837" y="22813"/>
                    <a:pt x="14892" y="22122"/>
                    <a:pt x="16601" y="20955"/>
                  </a:cubicBezTo>
                  <a:cubicBezTo>
                    <a:pt x="18302" y="19789"/>
                    <a:pt x="19666" y="18137"/>
                    <a:pt x="20463" y="16206"/>
                  </a:cubicBezTo>
                  <a:lnTo>
                    <a:pt x="20463" y="16197"/>
                  </a:lnTo>
                  <a:cubicBezTo>
                    <a:pt x="21622" y="16164"/>
                    <a:pt x="22773" y="15647"/>
                    <a:pt x="23586" y="14817"/>
                  </a:cubicBezTo>
                  <a:cubicBezTo>
                    <a:pt x="23841" y="14546"/>
                    <a:pt x="24071" y="14250"/>
                    <a:pt x="24268" y="13937"/>
                  </a:cubicBezTo>
                  <a:cubicBezTo>
                    <a:pt x="23011" y="12442"/>
                    <a:pt x="21334" y="11111"/>
                    <a:pt x="21334" y="11111"/>
                  </a:cubicBezTo>
                  <a:cubicBezTo>
                    <a:pt x="21556" y="10765"/>
                    <a:pt x="21811" y="10445"/>
                    <a:pt x="22107" y="10165"/>
                  </a:cubicBezTo>
                  <a:cubicBezTo>
                    <a:pt x="22107" y="10165"/>
                    <a:pt x="23545" y="11143"/>
                    <a:pt x="24868" y="12458"/>
                  </a:cubicBezTo>
                  <a:cubicBezTo>
                    <a:pt x="24917" y="12261"/>
                    <a:pt x="24958" y="12072"/>
                    <a:pt x="24975" y="11891"/>
                  </a:cubicBezTo>
                  <a:cubicBezTo>
                    <a:pt x="25049" y="11415"/>
                    <a:pt x="25065" y="10930"/>
                    <a:pt x="25016" y="10461"/>
                  </a:cubicBezTo>
                  <a:cubicBezTo>
                    <a:pt x="24926" y="9549"/>
                    <a:pt x="24622" y="8662"/>
                    <a:pt x="24054" y="7955"/>
                  </a:cubicBezTo>
                  <a:cubicBezTo>
                    <a:pt x="23487" y="7240"/>
                    <a:pt x="22649" y="6739"/>
                    <a:pt x="21745" y="6656"/>
                  </a:cubicBezTo>
                  <a:cubicBezTo>
                    <a:pt x="21683" y="6652"/>
                    <a:pt x="21620" y="6650"/>
                    <a:pt x="21558" y="6650"/>
                  </a:cubicBezTo>
                  <a:cubicBezTo>
                    <a:pt x="20706" y="6650"/>
                    <a:pt x="19854" y="7062"/>
                    <a:pt x="19395" y="7774"/>
                  </a:cubicBezTo>
                  <a:cubicBezTo>
                    <a:pt x="19395" y="7774"/>
                    <a:pt x="17275" y="3641"/>
                    <a:pt x="18171" y="510"/>
                  </a:cubicBezTo>
                  <a:lnTo>
                    <a:pt x="18171" y="510"/>
                  </a:lnTo>
                  <a:cubicBezTo>
                    <a:pt x="18170" y="510"/>
                    <a:pt x="14283" y="2660"/>
                    <a:pt x="11035" y="2660"/>
                  </a:cubicBezTo>
                  <a:cubicBezTo>
                    <a:pt x="10187" y="2660"/>
                    <a:pt x="9384" y="2514"/>
                    <a:pt x="8704" y="2145"/>
                  </a:cubicBezTo>
                  <a:cubicBezTo>
                    <a:pt x="7685" y="1594"/>
                    <a:pt x="7200" y="920"/>
                    <a:pt x="7027" y="271"/>
                  </a:cubicBezTo>
                  <a:lnTo>
                    <a:pt x="6945" y="288"/>
                  </a:lnTo>
                  <a:cubicBezTo>
                    <a:pt x="6945" y="288"/>
                    <a:pt x="5704" y="641"/>
                    <a:pt x="4171" y="641"/>
                  </a:cubicBezTo>
                  <a:cubicBezTo>
                    <a:pt x="3176" y="641"/>
                    <a:pt x="2058" y="492"/>
                    <a:pt x="10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7"/>
            <p:cNvSpPr/>
            <p:nvPr/>
          </p:nvSpPr>
          <p:spPr>
            <a:xfrm>
              <a:off x="5893675" y="994000"/>
              <a:ext cx="715850" cy="427850"/>
            </a:xfrm>
            <a:custGeom>
              <a:rect b="b" l="l" r="r" t="t"/>
              <a:pathLst>
                <a:path extrusionOk="0" h="17114" w="28634">
                  <a:moveTo>
                    <a:pt x="14716" y="0"/>
                  </a:moveTo>
                  <a:cubicBezTo>
                    <a:pt x="12205" y="0"/>
                    <a:pt x="10295" y="481"/>
                    <a:pt x="10295" y="481"/>
                  </a:cubicBezTo>
                  <a:cubicBezTo>
                    <a:pt x="10295" y="481"/>
                    <a:pt x="9166" y="317"/>
                    <a:pt x="7674" y="317"/>
                  </a:cubicBezTo>
                  <a:cubicBezTo>
                    <a:pt x="4604" y="317"/>
                    <a:pt x="1" y="1013"/>
                    <a:pt x="565" y="5272"/>
                  </a:cubicBezTo>
                  <a:cubicBezTo>
                    <a:pt x="845" y="7368"/>
                    <a:pt x="1864" y="8534"/>
                    <a:pt x="3104" y="9159"/>
                  </a:cubicBezTo>
                  <a:cubicBezTo>
                    <a:pt x="4085" y="9651"/>
                    <a:pt x="5203" y="9800"/>
                    <a:pt x="6198" y="9800"/>
                  </a:cubicBezTo>
                  <a:cubicBezTo>
                    <a:pt x="7731" y="9800"/>
                    <a:pt x="8972" y="9447"/>
                    <a:pt x="8972" y="9447"/>
                  </a:cubicBezTo>
                  <a:lnTo>
                    <a:pt x="9054" y="9430"/>
                  </a:lnTo>
                  <a:cubicBezTo>
                    <a:pt x="9227" y="10079"/>
                    <a:pt x="9712" y="10753"/>
                    <a:pt x="10731" y="11304"/>
                  </a:cubicBezTo>
                  <a:cubicBezTo>
                    <a:pt x="11411" y="11673"/>
                    <a:pt x="12214" y="11819"/>
                    <a:pt x="13062" y="11819"/>
                  </a:cubicBezTo>
                  <a:cubicBezTo>
                    <a:pt x="16310" y="11819"/>
                    <a:pt x="20197" y="9669"/>
                    <a:pt x="20198" y="9669"/>
                  </a:cubicBezTo>
                  <a:lnTo>
                    <a:pt x="20198" y="9669"/>
                  </a:lnTo>
                  <a:cubicBezTo>
                    <a:pt x="19302" y="12800"/>
                    <a:pt x="21422" y="16933"/>
                    <a:pt x="21422" y="16933"/>
                  </a:cubicBezTo>
                  <a:cubicBezTo>
                    <a:pt x="21882" y="16228"/>
                    <a:pt x="22735" y="15809"/>
                    <a:pt x="23587" y="15809"/>
                  </a:cubicBezTo>
                  <a:cubicBezTo>
                    <a:pt x="23649" y="15809"/>
                    <a:pt x="23711" y="15811"/>
                    <a:pt x="23772" y="15815"/>
                  </a:cubicBezTo>
                  <a:cubicBezTo>
                    <a:pt x="24676" y="15898"/>
                    <a:pt x="25514" y="16407"/>
                    <a:pt x="26081" y="17114"/>
                  </a:cubicBezTo>
                  <a:cubicBezTo>
                    <a:pt x="28633" y="2316"/>
                    <a:pt x="20228" y="0"/>
                    <a:pt x="147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7"/>
            <p:cNvSpPr/>
            <p:nvPr/>
          </p:nvSpPr>
          <p:spPr>
            <a:xfrm>
              <a:off x="6524750" y="2074750"/>
              <a:ext cx="7825" cy="27750"/>
            </a:xfrm>
            <a:custGeom>
              <a:rect b="b" l="l" r="r" t="t"/>
              <a:pathLst>
                <a:path extrusionOk="0" h="1110" w="313">
                  <a:moveTo>
                    <a:pt x="0" y="0"/>
                  </a:moveTo>
                  <a:lnTo>
                    <a:pt x="0" y="0"/>
                  </a:lnTo>
                  <a:cubicBezTo>
                    <a:pt x="8" y="362"/>
                    <a:pt x="17" y="740"/>
                    <a:pt x="8" y="1110"/>
                  </a:cubicBezTo>
                  <a:cubicBezTo>
                    <a:pt x="313" y="805"/>
                    <a:pt x="304" y="304"/>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7"/>
            <p:cNvSpPr/>
            <p:nvPr/>
          </p:nvSpPr>
          <p:spPr>
            <a:xfrm>
              <a:off x="5081075" y="1810125"/>
              <a:ext cx="1444100" cy="1125150"/>
            </a:xfrm>
            <a:custGeom>
              <a:rect b="b" l="l" r="r" t="t"/>
              <a:pathLst>
                <a:path extrusionOk="0" h="45006" w="57764">
                  <a:moveTo>
                    <a:pt x="1299" y="1"/>
                  </a:moveTo>
                  <a:cubicBezTo>
                    <a:pt x="428" y="3584"/>
                    <a:pt x="1" y="7273"/>
                    <a:pt x="9" y="10947"/>
                  </a:cubicBezTo>
                  <a:cubicBezTo>
                    <a:pt x="9" y="11218"/>
                    <a:pt x="9" y="11489"/>
                    <a:pt x="17" y="11752"/>
                  </a:cubicBezTo>
                  <a:cubicBezTo>
                    <a:pt x="66" y="13864"/>
                    <a:pt x="255" y="15968"/>
                    <a:pt x="592" y="18055"/>
                  </a:cubicBezTo>
                  <a:cubicBezTo>
                    <a:pt x="748" y="19058"/>
                    <a:pt x="937" y="20044"/>
                    <a:pt x="1168" y="21030"/>
                  </a:cubicBezTo>
                  <a:cubicBezTo>
                    <a:pt x="2565" y="27144"/>
                    <a:pt x="5235" y="33135"/>
                    <a:pt x="9591" y="37729"/>
                  </a:cubicBezTo>
                  <a:cubicBezTo>
                    <a:pt x="13713" y="42093"/>
                    <a:pt x="19485" y="45005"/>
                    <a:pt x="25560" y="45005"/>
                  </a:cubicBezTo>
                  <a:cubicBezTo>
                    <a:pt x="25685" y="45005"/>
                    <a:pt x="25811" y="45004"/>
                    <a:pt x="25936" y="45001"/>
                  </a:cubicBezTo>
                  <a:cubicBezTo>
                    <a:pt x="26700" y="44977"/>
                    <a:pt x="27456" y="44911"/>
                    <a:pt x="28204" y="44796"/>
                  </a:cubicBezTo>
                  <a:cubicBezTo>
                    <a:pt x="33595" y="43958"/>
                    <a:pt x="38181" y="40555"/>
                    <a:pt x="41558" y="36266"/>
                  </a:cubicBezTo>
                  <a:cubicBezTo>
                    <a:pt x="41961" y="35748"/>
                    <a:pt x="42355" y="35214"/>
                    <a:pt x="42717" y="34680"/>
                  </a:cubicBezTo>
                  <a:cubicBezTo>
                    <a:pt x="43095" y="34154"/>
                    <a:pt x="43448" y="33611"/>
                    <a:pt x="43777" y="33061"/>
                  </a:cubicBezTo>
                  <a:cubicBezTo>
                    <a:pt x="46661" y="28327"/>
                    <a:pt x="48330" y="22879"/>
                    <a:pt x="48568" y="17324"/>
                  </a:cubicBezTo>
                  <a:lnTo>
                    <a:pt x="49061" y="17324"/>
                  </a:lnTo>
                  <a:cubicBezTo>
                    <a:pt x="49497" y="17324"/>
                    <a:pt x="49834" y="16979"/>
                    <a:pt x="49834" y="16551"/>
                  </a:cubicBezTo>
                  <a:lnTo>
                    <a:pt x="49834" y="14464"/>
                  </a:lnTo>
                  <a:lnTo>
                    <a:pt x="50269" y="14464"/>
                  </a:lnTo>
                  <a:cubicBezTo>
                    <a:pt x="50729" y="14464"/>
                    <a:pt x="51165" y="14447"/>
                    <a:pt x="51584" y="14398"/>
                  </a:cubicBezTo>
                  <a:cubicBezTo>
                    <a:pt x="54723" y="14078"/>
                    <a:pt x="56745" y="12623"/>
                    <a:pt x="57714" y="11736"/>
                  </a:cubicBezTo>
                  <a:cubicBezTo>
                    <a:pt x="57723" y="11727"/>
                    <a:pt x="57747" y="11719"/>
                    <a:pt x="57755" y="11695"/>
                  </a:cubicBezTo>
                  <a:cubicBezTo>
                    <a:pt x="57764" y="11325"/>
                    <a:pt x="57755" y="10947"/>
                    <a:pt x="57747" y="10585"/>
                  </a:cubicBezTo>
                  <a:lnTo>
                    <a:pt x="57739" y="10585"/>
                  </a:lnTo>
                  <a:cubicBezTo>
                    <a:pt x="57723" y="10560"/>
                    <a:pt x="57690" y="10528"/>
                    <a:pt x="57665" y="10511"/>
                  </a:cubicBezTo>
                  <a:lnTo>
                    <a:pt x="57287" y="10215"/>
                  </a:lnTo>
                  <a:lnTo>
                    <a:pt x="56186" y="9344"/>
                  </a:lnTo>
                  <a:lnTo>
                    <a:pt x="55430" y="8744"/>
                  </a:lnTo>
                  <a:cubicBezTo>
                    <a:pt x="55307" y="8892"/>
                    <a:pt x="54501" y="9755"/>
                    <a:pt x="52948" y="10289"/>
                  </a:cubicBezTo>
                  <a:cubicBezTo>
                    <a:pt x="52225" y="10536"/>
                    <a:pt x="51329" y="10725"/>
                    <a:pt x="50269" y="10725"/>
                  </a:cubicBezTo>
                  <a:lnTo>
                    <a:pt x="45914" y="10725"/>
                  </a:lnTo>
                  <a:cubicBezTo>
                    <a:pt x="44738" y="10725"/>
                    <a:pt x="43777" y="10503"/>
                    <a:pt x="43013" y="10215"/>
                  </a:cubicBezTo>
                  <a:cubicBezTo>
                    <a:pt x="41607" y="9665"/>
                    <a:pt x="40876" y="8884"/>
                    <a:pt x="40761" y="8744"/>
                  </a:cubicBezTo>
                  <a:lnTo>
                    <a:pt x="40178" y="9205"/>
                  </a:lnTo>
                  <a:lnTo>
                    <a:pt x="39783" y="9517"/>
                  </a:lnTo>
                  <a:lnTo>
                    <a:pt x="38690" y="10380"/>
                  </a:lnTo>
                  <a:lnTo>
                    <a:pt x="38674" y="10388"/>
                  </a:lnTo>
                  <a:lnTo>
                    <a:pt x="38518" y="10511"/>
                  </a:lnTo>
                  <a:cubicBezTo>
                    <a:pt x="38140" y="10823"/>
                    <a:pt x="38107" y="11407"/>
                    <a:pt x="38485" y="11744"/>
                  </a:cubicBezTo>
                  <a:cubicBezTo>
                    <a:pt x="39274" y="12483"/>
                    <a:pt x="40827" y="13617"/>
                    <a:pt x="43144" y="14152"/>
                  </a:cubicBezTo>
                  <a:cubicBezTo>
                    <a:pt x="43974" y="14349"/>
                    <a:pt x="44895" y="14464"/>
                    <a:pt x="45914" y="14464"/>
                  </a:cubicBezTo>
                  <a:lnTo>
                    <a:pt x="46678" y="14464"/>
                  </a:lnTo>
                  <a:lnTo>
                    <a:pt x="46678" y="16551"/>
                  </a:lnTo>
                  <a:cubicBezTo>
                    <a:pt x="46678" y="16979"/>
                    <a:pt x="47023" y="17324"/>
                    <a:pt x="47442" y="17324"/>
                  </a:cubicBezTo>
                  <a:lnTo>
                    <a:pt x="47615" y="17324"/>
                  </a:lnTo>
                  <a:cubicBezTo>
                    <a:pt x="47393" y="22189"/>
                    <a:pt x="46045" y="26980"/>
                    <a:pt x="43711" y="31253"/>
                  </a:cubicBezTo>
                  <a:cubicBezTo>
                    <a:pt x="43267" y="32075"/>
                    <a:pt x="42783" y="32872"/>
                    <a:pt x="42265" y="33653"/>
                  </a:cubicBezTo>
                  <a:cubicBezTo>
                    <a:pt x="42257" y="33677"/>
                    <a:pt x="42240" y="33694"/>
                    <a:pt x="42216" y="33726"/>
                  </a:cubicBezTo>
                  <a:cubicBezTo>
                    <a:pt x="39011" y="38526"/>
                    <a:pt x="34285" y="42791"/>
                    <a:pt x="28459" y="43818"/>
                  </a:cubicBezTo>
                  <a:cubicBezTo>
                    <a:pt x="28245" y="43851"/>
                    <a:pt x="28040" y="43884"/>
                    <a:pt x="27826" y="43908"/>
                  </a:cubicBezTo>
                  <a:cubicBezTo>
                    <a:pt x="27069" y="44009"/>
                    <a:pt x="26309" y="44057"/>
                    <a:pt x="25553" y="44057"/>
                  </a:cubicBezTo>
                  <a:cubicBezTo>
                    <a:pt x="22779" y="44057"/>
                    <a:pt x="20037" y="43404"/>
                    <a:pt x="17513" y="42248"/>
                  </a:cubicBezTo>
                  <a:cubicBezTo>
                    <a:pt x="15294" y="41262"/>
                    <a:pt x="13248" y="39898"/>
                    <a:pt x="11481" y="38263"/>
                  </a:cubicBezTo>
                  <a:cubicBezTo>
                    <a:pt x="7076" y="34187"/>
                    <a:pt x="4249" y="28640"/>
                    <a:pt x="2630" y="22920"/>
                  </a:cubicBezTo>
                  <a:cubicBezTo>
                    <a:pt x="2359" y="21975"/>
                    <a:pt x="2129" y="21030"/>
                    <a:pt x="1932" y="20085"/>
                  </a:cubicBezTo>
                  <a:cubicBezTo>
                    <a:pt x="1307" y="17126"/>
                    <a:pt x="979" y="14119"/>
                    <a:pt x="970" y="11119"/>
                  </a:cubicBezTo>
                  <a:cubicBezTo>
                    <a:pt x="937" y="7462"/>
                    <a:pt x="1357" y="3805"/>
                    <a:pt x="2219" y="247"/>
                  </a:cubicBezTo>
                  <a:cubicBezTo>
                    <a:pt x="2228" y="190"/>
                    <a:pt x="2236" y="132"/>
                    <a:pt x="2236" y="83"/>
                  </a:cubicBezTo>
                  <a:lnTo>
                    <a:pt x="2236" y="83"/>
                  </a:lnTo>
                  <a:cubicBezTo>
                    <a:pt x="2100" y="124"/>
                    <a:pt x="1972" y="142"/>
                    <a:pt x="1852" y="142"/>
                  </a:cubicBezTo>
                  <a:cubicBezTo>
                    <a:pt x="1638" y="142"/>
                    <a:pt x="1452" y="85"/>
                    <a:pt x="12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7"/>
            <p:cNvSpPr/>
            <p:nvPr/>
          </p:nvSpPr>
          <p:spPr>
            <a:xfrm>
              <a:off x="6513450" y="2030375"/>
              <a:ext cx="11325" cy="44400"/>
            </a:xfrm>
            <a:custGeom>
              <a:rect b="b" l="l" r="r" t="t"/>
              <a:pathLst>
                <a:path extrusionOk="0" h="1776" w="453">
                  <a:moveTo>
                    <a:pt x="387" y="0"/>
                  </a:moveTo>
                  <a:cubicBezTo>
                    <a:pt x="140" y="879"/>
                    <a:pt x="0" y="1405"/>
                    <a:pt x="0" y="1405"/>
                  </a:cubicBezTo>
                  <a:lnTo>
                    <a:pt x="370" y="1701"/>
                  </a:lnTo>
                  <a:cubicBezTo>
                    <a:pt x="399" y="1716"/>
                    <a:pt x="422" y="1743"/>
                    <a:pt x="444" y="1767"/>
                  </a:cubicBezTo>
                  <a:lnTo>
                    <a:pt x="444" y="1767"/>
                  </a:lnTo>
                  <a:cubicBezTo>
                    <a:pt x="436" y="1169"/>
                    <a:pt x="419" y="573"/>
                    <a:pt x="387" y="0"/>
                  </a:cubicBezTo>
                  <a:close/>
                  <a:moveTo>
                    <a:pt x="444" y="1767"/>
                  </a:moveTo>
                  <a:cubicBezTo>
                    <a:pt x="444" y="1769"/>
                    <a:pt x="444" y="1772"/>
                    <a:pt x="444" y="1775"/>
                  </a:cubicBezTo>
                  <a:lnTo>
                    <a:pt x="452" y="1775"/>
                  </a:lnTo>
                  <a:cubicBezTo>
                    <a:pt x="449" y="1772"/>
                    <a:pt x="447" y="1769"/>
                    <a:pt x="444" y="176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7"/>
            <p:cNvSpPr/>
            <p:nvPr/>
          </p:nvSpPr>
          <p:spPr>
            <a:xfrm>
              <a:off x="6148975" y="2636625"/>
              <a:ext cx="30025" cy="108300"/>
            </a:xfrm>
            <a:custGeom>
              <a:rect b="b" l="l" r="r" t="t"/>
              <a:pathLst>
                <a:path extrusionOk="0" h="4332" w="1201">
                  <a:moveTo>
                    <a:pt x="1061" y="1"/>
                  </a:moveTo>
                  <a:cubicBezTo>
                    <a:pt x="732" y="551"/>
                    <a:pt x="379" y="1094"/>
                    <a:pt x="1" y="1620"/>
                  </a:cubicBezTo>
                  <a:lnTo>
                    <a:pt x="1201" y="4332"/>
                  </a:lnTo>
                  <a:lnTo>
                    <a:pt x="10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7"/>
            <p:cNvSpPr/>
            <p:nvPr/>
          </p:nvSpPr>
          <p:spPr>
            <a:xfrm>
              <a:off x="6029000" y="1868050"/>
              <a:ext cx="77675" cy="108100"/>
            </a:xfrm>
            <a:custGeom>
              <a:rect b="b" l="l" r="r" t="t"/>
              <a:pathLst>
                <a:path extrusionOk="0" h="4324" w="3107">
                  <a:moveTo>
                    <a:pt x="1" y="1"/>
                  </a:moveTo>
                  <a:cubicBezTo>
                    <a:pt x="379" y="1562"/>
                    <a:pt x="757" y="3099"/>
                    <a:pt x="1069" y="4324"/>
                  </a:cubicBezTo>
                  <a:cubicBezTo>
                    <a:pt x="2047" y="1472"/>
                    <a:pt x="3107" y="1"/>
                    <a:pt x="31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7"/>
            <p:cNvSpPr/>
            <p:nvPr/>
          </p:nvSpPr>
          <p:spPr>
            <a:xfrm>
              <a:off x="5936350" y="1595850"/>
              <a:ext cx="139525" cy="473975"/>
            </a:xfrm>
            <a:custGeom>
              <a:rect b="b" l="l" r="r" t="t"/>
              <a:pathLst>
                <a:path extrusionOk="0" h="18959" w="5581">
                  <a:moveTo>
                    <a:pt x="674" y="0"/>
                  </a:moveTo>
                  <a:cubicBezTo>
                    <a:pt x="99" y="329"/>
                    <a:pt x="17" y="1315"/>
                    <a:pt x="17" y="1315"/>
                  </a:cubicBezTo>
                  <a:cubicBezTo>
                    <a:pt x="0" y="2244"/>
                    <a:pt x="1110" y="6714"/>
                    <a:pt x="2203" y="10889"/>
                  </a:cubicBezTo>
                  <a:cubicBezTo>
                    <a:pt x="2934" y="13642"/>
                    <a:pt x="3649" y="16263"/>
                    <a:pt x="4044" y="17702"/>
                  </a:cubicBezTo>
                  <a:cubicBezTo>
                    <a:pt x="4241" y="18408"/>
                    <a:pt x="4356" y="18819"/>
                    <a:pt x="4356" y="18819"/>
                  </a:cubicBezTo>
                  <a:lnTo>
                    <a:pt x="4463" y="18959"/>
                  </a:lnTo>
                  <a:lnTo>
                    <a:pt x="4487" y="18951"/>
                  </a:lnTo>
                  <a:lnTo>
                    <a:pt x="5580" y="18088"/>
                  </a:lnTo>
                  <a:lnTo>
                    <a:pt x="5465" y="17940"/>
                  </a:lnTo>
                  <a:lnTo>
                    <a:pt x="5457" y="17940"/>
                  </a:lnTo>
                  <a:cubicBezTo>
                    <a:pt x="5457" y="17940"/>
                    <a:pt x="5186" y="16830"/>
                    <a:pt x="4767" y="15212"/>
                  </a:cubicBezTo>
                  <a:cubicBezTo>
                    <a:pt x="4463" y="13987"/>
                    <a:pt x="4085" y="12450"/>
                    <a:pt x="3707" y="10889"/>
                  </a:cubicBezTo>
                  <a:cubicBezTo>
                    <a:pt x="2844" y="7413"/>
                    <a:pt x="1981" y="3748"/>
                    <a:pt x="1858" y="2770"/>
                  </a:cubicBezTo>
                  <a:cubicBezTo>
                    <a:pt x="1340" y="1923"/>
                    <a:pt x="937" y="995"/>
                    <a:pt x="6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7"/>
            <p:cNvSpPr/>
            <p:nvPr/>
          </p:nvSpPr>
          <p:spPr>
            <a:xfrm>
              <a:off x="5104500" y="1612875"/>
              <a:ext cx="194375" cy="475250"/>
            </a:xfrm>
            <a:custGeom>
              <a:rect b="b" l="l" r="r" t="t"/>
              <a:pathLst>
                <a:path extrusionOk="0" h="19010" w="7775">
                  <a:moveTo>
                    <a:pt x="3010" y="1"/>
                  </a:moveTo>
                  <a:cubicBezTo>
                    <a:pt x="2696" y="1"/>
                    <a:pt x="2404" y="92"/>
                    <a:pt x="2154" y="256"/>
                  </a:cubicBezTo>
                  <a:cubicBezTo>
                    <a:pt x="1800" y="486"/>
                    <a:pt x="1545" y="864"/>
                    <a:pt x="1463" y="1308"/>
                  </a:cubicBezTo>
                  <a:lnTo>
                    <a:pt x="2384" y="6461"/>
                  </a:lnTo>
                  <a:cubicBezTo>
                    <a:pt x="2384" y="6461"/>
                    <a:pt x="2006" y="6921"/>
                    <a:pt x="1636" y="7833"/>
                  </a:cubicBezTo>
                  <a:cubicBezTo>
                    <a:pt x="1529" y="7899"/>
                    <a:pt x="1414" y="7948"/>
                    <a:pt x="1307" y="7973"/>
                  </a:cubicBezTo>
                  <a:cubicBezTo>
                    <a:pt x="1307" y="8022"/>
                    <a:pt x="1291" y="8080"/>
                    <a:pt x="1282" y="8137"/>
                  </a:cubicBezTo>
                  <a:cubicBezTo>
                    <a:pt x="420" y="11695"/>
                    <a:pt x="0" y="15352"/>
                    <a:pt x="42" y="19009"/>
                  </a:cubicBezTo>
                  <a:lnTo>
                    <a:pt x="7470" y="14054"/>
                  </a:lnTo>
                  <a:cubicBezTo>
                    <a:pt x="7775" y="12419"/>
                    <a:pt x="7438" y="10676"/>
                    <a:pt x="6476" y="9214"/>
                  </a:cubicBezTo>
                  <a:cubicBezTo>
                    <a:pt x="5753" y="8112"/>
                    <a:pt x="5285" y="6855"/>
                    <a:pt x="5087" y="5540"/>
                  </a:cubicBezTo>
                  <a:lnTo>
                    <a:pt x="4545" y="1785"/>
                  </a:lnTo>
                  <a:cubicBezTo>
                    <a:pt x="4397" y="1004"/>
                    <a:pt x="4200" y="429"/>
                    <a:pt x="3690" y="158"/>
                  </a:cubicBezTo>
                  <a:cubicBezTo>
                    <a:pt x="3567" y="92"/>
                    <a:pt x="3419" y="43"/>
                    <a:pt x="3247" y="18"/>
                  </a:cubicBezTo>
                  <a:cubicBezTo>
                    <a:pt x="3166" y="6"/>
                    <a:pt x="3087" y="1"/>
                    <a:pt x="30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7"/>
            <p:cNvSpPr/>
            <p:nvPr/>
          </p:nvSpPr>
          <p:spPr>
            <a:xfrm>
              <a:off x="4987400" y="1345625"/>
              <a:ext cx="287225" cy="428775"/>
            </a:xfrm>
            <a:custGeom>
              <a:rect b="b" l="l" r="r" t="t"/>
              <a:pathLst>
                <a:path extrusionOk="0" h="17151" w="11489">
                  <a:moveTo>
                    <a:pt x="5736" y="2589"/>
                  </a:moveTo>
                  <a:cubicBezTo>
                    <a:pt x="7495" y="2589"/>
                    <a:pt x="8900" y="3994"/>
                    <a:pt x="8900" y="5744"/>
                  </a:cubicBezTo>
                  <a:cubicBezTo>
                    <a:pt x="8900" y="7495"/>
                    <a:pt x="7487" y="8900"/>
                    <a:pt x="5736" y="8900"/>
                  </a:cubicBezTo>
                  <a:cubicBezTo>
                    <a:pt x="3994" y="8900"/>
                    <a:pt x="2589" y="7487"/>
                    <a:pt x="2589" y="5744"/>
                  </a:cubicBezTo>
                  <a:cubicBezTo>
                    <a:pt x="2589" y="3994"/>
                    <a:pt x="3986" y="2589"/>
                    <a:pt x="5736" y="2589"/>
                  </a:cubicBezTo>
                  <a:close/>
                  <a:moveTo>
                    <a:pt x="5736" y="0"/>
                  </a:moveTo>
                  <a:cubicBezTo>
                    <a:pt x="2573" y="0"/>
                    <a:pt x="0" y="2572"/>
                    <a:pt x="0" y="5744"/>
                  </a:cubicBezTo>
                  <a:cubicBezTo>
                    <a:pt x="0" y="7971"/>
                    <a:pt x="1274" y="9911"/>
                    <a:pt x="3131" y="10856"/>
                  </a:cubicBezTo>
                  <a:lnTo>
                    <a:pt x="3024" y="10856"/>
                  </a:lnTo>
                  <a:lnTo>
                    <a:pt x="3024" y="12327"/>
                  </a:lnTo>
                  <a:cubicBezTo>
                    <a:pt x="3040" y="12326"/>
                    <a:pt x="3056" y="12326"/>
                    <a:pt x="3072" y="12326"/>
                  </a:cubicBezTo>
                  <a:cubicBezTo>
                    <a:pt x="3516" y="12326"/>
                    <a:pt x="3954" y="12546"/>
                    <a:pt x="4216" y="12943"/>
                  </a:cubicBezTo>
                  <a:lnTo>
                    <a:pt x="7068" y="17151"/>
                  </a:lnTo>
                  <a:lnTo>
                    <a:pt x="6147" y="11998"/>
                  </a:lnTo>
                  <a:cubicBezTo>
                    <a:pt x="6229" y="11554"/>
                    <a:pt x="6484" y="11176"/>
                    <a:pt x="6838" y="10946"/>
                  </a:cubicBezTo>
                  <a:cubicBezTo>
                    <a:pt x="7091" y="10780"/>
                    <a:pt x="7387" y="10683"/>
                    <a:pt x="7704" y="10683"/>
                  </a:cubicBezTo>
                  <a:cubicBezTo>
                    <a:pt x="7778" y="10683"/>
                    <a:pt x="7854" y="10689"/>
                    <a:pt x="7931" y="10700"/>
                  </a:cubicBezTo>
                  <a:cubicBezTo>
                    <a:pt x="8103" y="10733"/>
                    <a:pt x="8251" y="10782"/>
                    <a:pt x="8374" y="10848"/>
                  </a:cubicBezTo>
                  <a:cubicBezTo>
                    <a:pt x="10223" y="9903"/>
                    <a:pt x="11489" y="7963"/>
                    <a:pt x="11489" y="5744"/>
                  </a:cubicBezTo>
                  <a:cubicBezTo>
                    <a:pt x="11489" y="2572"/>
                    <a:pt x="8900" y="0"/>
                    <a:pt x="57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7"/>
            <p:cNvSpPr/>
            <p:nvPr/>
          </p:nvSpPr>
          <p:spPr>
            <a:xfrm>
              <a:off x="5052100" y="1410325"/>
              <a:ext cx="157825" cy="157800"/>
            </a:xfrm>
            <a:custGeom>
              <a:rect b="b" l="l" r="r" t="t"/>
              <a:pathLst>
                <a:path extrusionOk="0" h="6312" w="6313">
                  <a:moveTo>
                    <a:pt x="3148" y="1439"/>
                  </a:moveTo>
                  <a:cubicBezTo>
                    <a:pt x="4102" y="1439"/>
                    <a:pt x="4874" y="2203"/>
                    <a:pt x="4874" y="3156"/>
                  </a:cubicBezTo>
                  <a:cubicBezTo>
                    <a:pt x="4874" y="4101"/>
                    <a:pt x="4102" y="4866"/>
                    <a:pt x="3148" y="4866"/>
                  </a:cubicBezTo>
                  <a:cubicBezTo>
                    <a:pt x="2203" y="4866"/>
                    <a:pt x="1431" y="4101"/>
                    <a:pt x="1431" y="3156"/>
                  </a:cubicBezTo>
                  <a:cubicBezTo>
                    <a:pt x="1431" y="2203"/>
                    <a:pt x="2203" y="1439"/>
                    <a:pt x="3148" y="1439"/>
                  </a:cubicBezTo>
                  <a:close/>
                  <a:moveTo>
                    <a:pt x="3148" y="1"/>
                  </a:moveTo>
                  <a:cubicBezTo>
                    <a:pt x="1406" y="1"/>
                    <a:pt x="1" y="1398"/>
                    <a:pt x="1" y="3156"/>
                  </a:cubicBezTo>
                  <a:cubicBezTo>
                    <a:pt x="1" y="4907"/>
                    <a:pt x="1398" y="6312"/>
                    <a:pt x="3148" y="6312"/>
                  </a:cubicBezTo>
                  <a:cubicBezTo>
                    <a:pt x="4907" y="6312"/>
                    <a:pt x="6312" y="4899"/>
                    <a:pt x="6312" y="3156"/>
                  </a:cubicBezTo>
                  <a:cubicBezTo>
                    <a:pt x="6312" y="1406"/>
                    <a:pt x="4907" y="1"/>
                    <a:pt x="3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7"/>
            <p:cNvSpPr/>
            <p:nvPr/>
          </p:nvSpPr>
          <p:spPr>
            <a:xfrm>
              <a:off x="4975900" y="1653950"/>
              <a:ext cx="188200" cy="190225"/>
            </a:xfrm>
            <a:custGeom>
              <a:rect b="b" l="l" r="r" t="t"/>
              <a:pathLst>
                <a:path extrusionOk="0" h="7609" w="7528">
                  <a:moveTo>
                    <a:pt x="3554" y="0"/>
                  </a:moveTo>
                  <a:cubicBezTo>
                    <a:pt x="3531" y="0"/>
                    <a:pt x="3508" y="1"/>
                    <a:pt x="3484" y="2"/>
                  </a:cubicBezTo>
                  <a:cubicBezTo>
                    <a:pt x="3246" y="2"/>
                    <a:pt x="3008" y="76"/>
                    <a:pt x="2794" y="207"/>
                  </a:cubicBezTo>
                  <a:cubicBezTo>
                    <a:pt x="2178" y="627"/>
                    <a:pt x="2005" y="1473"/>
                    <a:pt x="2408" y="2098"/>
                  </a:cubicBezTo>
                  <a:lnTo>
                    <a:pt x="2556" y="2328"/>
                  </a:lnTo>
                  <a:cubicBezTo>
                    <a:pt x="2299" y="2021"/>
                    <a:pt x="1923" y="1854"/>
                    <a:pt x="1535" y="1854"/>
                  </a:cubicBezTo>
                  <a:cubicBezTo>
                    <a:pt x="1278" y="1854"/>
                    <a:pt x="1016" y="1927"/>
                    <a:pt x="781" y="2081"/>
                  </a:cubicBezTo>
                  <a:cubicBezTo>
                    <a:pt x="164" y="2484"/>
                    <a:pt x="0" y="3330"/>
                    <a:pt x="403" y="3947"/>
                  </a:cubicBezTo>
                  <a:lnTo>
                    <a:pt x="896" y="4703"/>
                  </a:lnTo>
                  <a:lnTo>
                    <a:pt x="978" y="4809"/>
                  </a:lnTo>
                  <a:lnTo>
                    <a:pt x="978" y="4818"/>
                  </a:lnTo>
                  <a:lnTo>
                    <a:pt x="2572" y="7045"/>
                  </a:lnTo>
                  <a:cubicBezTo>
                    <a:pt x="2843" y="7410"/>
                    <a:pt x="3266" y="7608"/>
                    <a:pt x="3691" y="7608"/>
                  </a:cubicBezTo>
                  <a:cubicBezTo>
                    <a:pt x="3963" y="7608"/>
                    <a:pt x="4236" y="7527"/>
                    <a:pt x="4471" y="7357"/>
                  </a:cubicBezTo>
                  <a:cubicBezTo>
                    <a:pt x="5005" y="6979"/>
                    <a:pt x="5186" y="6264"/>
                    <a:pt x="4923" y="5689"/>
                  </a:cubicBezTo>
                  <a:lnTo>
                    <a:pt x="4923" y="5689"/>
                  </a:lnTo>
                  <a:cubicBezTo>
                    <a:pt x="4923" y="5689"/>
                    <a:pt x="4931" y="5705"/>
                    <a:pt x="4939" y="5722"/>
                  </a:cubicBezTo>
                  <a:cubicBezTo>
                    <a:pt x="4997" y="5820"/>
                    <a:pt x="5194" y="6083"/>
                    <a:pt x="5506" y="6248"/>
                  </a:cubicBezTo>
                  <a:cubicBezTo>
                    <a:pt x="5662" y="6334"/>
                    <a:pt x="5853" y="6395"/>
                    <a:pt x="6075" y="6395"/>
                  </a:cubicBezTo>
                  <a:cubicBezTo>
                    <a:pt x="6192" y="6395"/>
                    <a:pt x="6317" y="6378"/>
                    <a:pt x="6451" y="6338"/>
                  </a:cubicBezTo>
                  <a:cubicBezTo>
                    <a:pt x="6550" y="6305"/>
                    <a:pt x="6665" y="6256"/>
                    <a:pt x="6780" y="6190"/>
                  </a:cubicBezTo>
                  <a:cubicBezTo>
                    <a:pt x="7150" y="5278"/>
                    <a:pt x="7528" y="4818"/>
                    <a:pt x="7528" y="4818"/>
                  </a:cubicBezTo>
                  <a:lnTo>
                    <a:pt x="4676" y="610"/>
                  </a:lnTo>
                  <a:cubicBezTo>
                    <a:pt x="4419" y="220"/>
                    <a:pt x="3990" y="0"/>
                    <a:pt x="35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7"/>
            <p:cNvSpPr/>
            <p:nvPr/>
          </p:nvSpPr>
          <p:spPr>
            <a:xfrm>
              <a:off x="5087850" y="1446275"/>
              <a:ext cx="86125" cy="85700"/>
            </a:xfrm>
            <a:custGeom>
              <a:rect b="b" l="l" r="r" t="t"/>
              <a:pathLst>
                <a:path extrusionOk="0" h="3428" w="3445">
                  <a:moveTo>
                    <a:pt x="1718" y="1"/>
                  </a:moveTo>
                  <a:cubicBezTo>
                    <a:pt x="773" y="1"/>
                    <a:pt x="1" y="765"/>
                    <a:pt x="1" y="1718"/>
                  </a:cubicBezTo>
                  <a:cubicBezTo>
                    <a:pt x="1" y="2663"/>
                    <a:pt x="773" y="3428"/>
                    <a:pt x="1718" y="3428"/>
                  </a:cubicBezTo>
                  <a:cubicBezTo>
                    <a:pt x="2672" y="3428"/>
                    <a:pt x="3444" y="2663"/>
                    <a:pt x="3444" y="1718"/>
                  </a:cubicBezTo>
                  <a:cubicBezTo>
                    <a:pt x="3444" y="765"/>
                    <a:pt x="2672" y="1"/>
                    <a:pt x="17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7"/>
            <p:cNvSpPr/>
            <p:nvPr/>
          </p:nvSpPr>
          <p:spPr>
            <a:xfrm>
              <a:off x="4915075" y="1762025"/>
              <a:ext cx="198500" cy="321775"/>
            </a:xfrm>
            <a:custGeom>
              <a:rect b="b" l="l" r="r" t="t"/>
              <a:pathLst>
                <a:path extrusionOk="0" h="12871" w="7940">
                  <a:moveTo>
                    <a:pt x="2348" y="0"/>
                  </a:moveTo>
                  <a:cubicBezTo>
                    <a:pt x="2092" y="0"/>
                    <a:pt x="1833" y="73"/>
                    <a:pt x="1603" y="223"/>
                  </a:cubicBezTo>
                  <a:cubicBezTo>
                    <a:pt x="979" y="626"/>
                    <a:pt x="806" y="1473"/>
                    <a:pt x="1209" y="2097"/>
                  </a:cubicBezTo>
                  <a:lnTo>
                    <a:pt x="1488" y="2508"/>
                  </a:lnTo>
                  <a:lnTo>
                    <a:pt x="2244" y="3609"/>
                  </a:lnTo>
                  <a:cubicBezTo>
                    <a:pt x="2187" y="3527"/>
                    <a:pt x="2121" y="3453"/>
                    <a:pt x="2055" y="3387"/>
                  </a:cubicBezTo>
                  <a:lnTo>
                    <a:pt x="2055" y="3387"/>
                  </a:lnTo>
                  <a:lnTo>
                    <a:pt x="3871" y="5943"/>
                  </a:lnTo>
                  <a:cubicBezTo>
                    <a:pt x="4307" y="6559"/>
                    <a:pt x="4159" y="7414"/>
                    <a:pt x="3559" y="7850"/>
                  </a:cubicBezTo>
                  <a:cubicBezTo>
                    <a:pt x="3322" y="8019"/>
                    <a:pt x="3048" y="8100"/>
                    <a:pt x="2776" y="8100"/>
                  </a:cubicBezTo>
                  <a:cubicBezTo>
                    <a:pt x="2349" y="8100"/>
                    <a:pt x="1927" y="7901"/>
                    <a:pt x="1661" y="7529"/>
                  </a:cubicBezTo>
                  <a:lnTo>
                    <a:pt x="1" y="5146"/>
                  </a:lnTo>
                  <a:lnTo>
                    <a:pt x="3534" y="10414"/>
                  </a:lnTo>
                  <a:cubicBezTo>
                    <a:pt x="4315" y="11589"/>
                    <a:pt x="5416" y="12435"/>
                    <a:pt x="6649" y="12871"/>
                  </a:cubicBezTo>
                  <a:cubicBezTo>
                    <a:pt x="6641" y="9197"/>
                    <a:pt x="7068" y="5508"/>
                    <a:pt x="7939" y="1925"/>
                  </a:cubicBezTo>
                  <a:cubicBezTo>
                    <a:pt x="7627" y="1760"/>
                    <a:pt x="7438" y="1489"/>
                    <a:pt x="7380" y="1399"/>
                  </a:cubicBezTo>
                  <a:cubicBezTo>
                    <a:pt x="7364" y="1374"/>
                    <a:pt x="7356" y="1366"/>
                    <a:pt x="7356" y="1366"/>
                  </a:cubicBezTo>
                  <a:lnTo>
                    <a:pt x="7356" y="1366"/>
                  </a:lnTo>
                  <a:cubicBezTo>
                    <a:pt x="7619" y="1941"/>
                    <a:pt x="7438" y="2648"/>
                    <a:pt x="6912" y="3034"/>
                  </a:cubicBezTo>
                  <a:cubicBezTo>
                    <a:pt x="6674" y="3204"/>
                    <a:pt x="6399" y="3285"/>
                    <a:pt x="6126" y="3285"/>
                  </a:cubicBezTo>
                  <a:cubicBezTo>
                    <a:pt x="5700" y="3285"/>
                    <a:pt x="5279" y="3087"/>
                    <a:pt x="5014" y="2722"/>
                  </a:cubicBezTo>
                  <a:lnTo>
                    <a:pt x="3411" y="495"/>
                  </a:lnTo>
                  <a:lnTo>
                    <a:pt x="3419" y="519"/>
                  </a:lnTo>
                  <a:lnTo>
                    <a:pt x="3419" y="511"/>
                  </a:lnTo>
                  <a:lnTo>
                    <a:pt x="3477" y="610"/>
                  </a:lnTo>
                  <a:cubicBezTo>
                    <a:pt x="3222" y="215"/>
                    <a:pt x="2790" y="0"/>
                    <a:pt x="23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7"/>
            <p:cNvSpPr/>
            <p:nvPr/>
          </p:nvSpPr>
          <p:spPr>
            <a:xfrm>
              <a:off x="4905000" y="1838100"/>
              <a:ext cx="117550" cy="126450"/>
            </a:xfrm>
            <a:custGeom>
              <a:rect b="b" l="l" r="r" t="t"/>
              <a:pathLst>
                <a:path extrusionOk="0" h="5058" w="4702">
                  <a:moveTo>
                    <a:pt x="1538" y="0"/>
                  </a:moveTo>
                  <a:cubicBezTo>
                    <a:pt x="1285" y="0"/>
                    <a:pt x="1031" y="71"/>
                    <a:pt x="806" y="221"/>
                  </a:cubicBezTo>
                  <a:cubicBezTo>
                    <a:pt x="174" y="624"/>
                    <a:pt x="1" y="1478"/>
                    <a:pt x="404" y="2103"/>
                  </a:cubicBezTo>
                  <a:lnTo>
                    <a:pt x="2055" y="4486"/>
                  </a:lnTo>
                  <a:cubicBezTo>
                    <a:pt x="2326" y="4858"/>
                    <a:pt x="2751" y="5057"/>
                    <a:pt x="3177" y="5057"/>
                  </a:cubicBezTo>
                  <a:cubicBezTo>
                    <a:pt x="3448" y="5057"/>
                    <a:pt x="3720" y="4976"/>
                    <a:pt x="3954" y="4807"/>
                  </a:cubicBezTo>
                  <a:cubicBezTo>
                    <a:pt x="4562" y="4371"/>
                    <a:pt x="4702" y="3516"/>
                    <a:pt x="4274" y="2900"/>
                  </a:cubicBezTo>
                  <a:lnTo>
                    <a:pt x="2450" y="344"/>
                  </a:lnTo>
                  <a:cubicBezTo>
                    <a:pt x="2194" y="121"/>
                    <a:pt x="1867" y="0"/>
                    <a:pt x="15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7"/>
            <p:cNvSpPr/>
            <p:nvPr/>
          </p:nvSpPr>
          <p:spPr>
            <a:xfrm>
              <a:off x="4981850" y="1340075"/>
              <a:ext cx="298325" cy="282500"/>
            </a:xfrm>
            <a:custGeom>
              <a:rect b="b" l="l" r="r" t="t"/>
              <a:pathLst>
                <a:path extrusionOk="0" h="11300" w="11933">
                  <a:moveTo>
                    <a:pt x="5958" y="0"/>
                  </a:moveTo>
                  <a:cubicBezTo>
                    <a:pt x="2671" y="0"/>
                    <a:pt x="0" y="2671"/>
                    <a:pt x="0" y="5966"/>
                  </a:cubicBezTo>
                  <a:cubicBezTo>
                    <a:pt x="0" y="8218"/>
                    <a:pt x="1241" y="10256"/>
                    <a:pt x="3255" y="11275"/>
                  </a:cubicBezTo>
                  <a:cubicBezTo>
                    <a:pt x="3288" y="11291"/>
                    <a:pt x="3320" y="11300"/>
                    <a:pt x="3353" y="11300"/>
                  </a:cubicBezTo>
                  <a:cubicBezTo>
                    <a:pt x="3435" y="11300"/>
                    <a:pt x="3509" y="11259"/>
                    <a:pt x="3551" y="11176"/>
                  </a:cubicBezTo>
                  <a:cubicBezTo>
                    <a:pt x="3608" y="11070"/>
                    <a:pt x="3567" y="10938"/>
                    <a:pt x="3452" y="10881"/>
                  </a:cubicBezTo>
                  <a:cubicBezTo>
                    <a:pt x="1595" y="9927"/>
                    <a:pt x="444" y="8045"/>
                    <a:pt x="444" y="5958"/>
                  </a:cubicBezTo>
                  <a:cubicBezTo>
                    <a:pt x="444" y="2918"/>
                    <a:pt x="2910" y="444"/>
                    <a:pt x="5958" y="444"/>
                  </a:cubicBezTo>
                  <a:cubicBezTo>
                    <a:pt x="9007" y="444"/>
                    <a:pt x="11489" y="2918"/>
                    <a:pt x="11489" y="5958"/>
                  </a:cubicBezTo>
                  <a:cubicBezTo>
                    <a:pt x="11489" y="8045"/>
                    <a:pt x="10338" y="9919"/>
                    <a:pt x="8489" y="10872"/>
                  </a:cubicBezTo>
                  <a:lnTo>
                    <a:pt x="8481" y="10872"/>
                  </a:lnTo>
                  <a:cubicBezTo>
                    <a:pt x="8407" y="10913"/>
                    <a:pt x="8350" y="10987"/>
                    <a:pt x="8350" y="11078"/>
                  </a:cubicBezTo>
                  <a:cubicBezTo>
                    <a:pt x="8350" y="11206"/>
                    <a:pt x="8464" y="11299"/>
                    <a:pt x="8585" y="11299"/>
                  </a:cubicBezTo>
                  <a:cubicBezTo>
                    <a:pt x="8619" y="11299"/>
                    <a:pt x="8654" y="11291"/>
                    <a:pt x="8687" y="11275"/>
                  </a:cubicBezTo>
                  <a:cubicBezTo>
                    <a:pt x="8687" y="11267"/>
                    <a:pt x="8695" y="11267"/>
                    <a:pt x="8695" y="11267"/>
                  </a:cubicBezTo>
                  <a:cubicBezTo>
                    <a:pt x="10692" y="10248"/>
                    <a:pt x="11933" y="8210"/>
                    <a:pt x="11933" y="5966"/>
                  </a:cubicBezTo>
                  <a:cubicBezTo>
                    <a:pt x="11933" y="2671"/>
                    <a:pt x="9245" y="0"/>
                    <a:pt x="59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7"/>
            <p:cNvSpPr/>
            <p:nvPr/>
          </p:nvSpPr>
          <p:spPr>
            <a:xfrm>
              <a:off x="5046350" y="1404775"/>
              <a:ext cx="169125" cy="169125"/>
            </a:xfrm>
            <a:custGeom>
              <a:rect b="b" l="l" r="r" t="t"/>
              <a:pathLst>
                <a:path extrusionOk="0" h="6765" w="6765">
                  <a:moveTo>
                    <a:pt x="3378" y="445"/>
                  </a:moveTo>
                  <a:cubicBezTo>
                    <a:pt x="4997" y="445"/>
                    <a:pt x="6320" y="1751"/>
                    <a:pt x="6320" y="3378"/>
                  </a:cubicBezTo>
                  <a:cubicBezTo>
                    <a:pt x="6320" y="4997"/>
                    <a:pt x="4997" y="6312"/>
                    <a:pt x="3378" y="6312"/>
                  </a:cubicBezTo>
                  <a:cubicBezTo>
                    <a:pt x="1768" y="6312"/>
                    <a:pt x="453" y="4989"/>
                    <a:pt x="453" y="3378"/>
                  </a:cubicBezTo>
                  <a:cubicBezTo>
                    <a:pt x="453" y="1759"/>
                    <a:pt x="1768" y="445"/>
                    <a:pt x="3378" y="445"/>
                  </a:cubicBezTo>
                  <a:close/>
                  <a:moveTo>
                    <a:pt x="3378" y="1"/>
                  </a:moveTo>
                  <a:cubicBezTo>
                    <a:pt x="1521" y="1"/>
                    <a:pt x="1" y="1513"/>
                    <a:pt x="1" y="3378"/>
                  </a:cubicBezTo>
                  <a:cubicBezTo>
                    <a:pt x="1" y="5244"/>
                    <a:pt x="1521" y="6764"/>
                    <a:pt x="3378" y="6764"/>
                  </a:cubicBezTo>
                  <a:cubicBezTo>
                    <a:pt x="5244" y="6764"/>
                    <a:pt x="6764" y="5236"/>
                    <a:pt x="6764" y="3378"/>
                  </a:cubicBezTo>
                  <a:cubicBezTo>
                    <a:pt x="6764" y="1513"/>
                    <a:pt x="5244" y="1"/>
                    <a:pt x="33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7"/>
            <p:cNvSpPr/>
            <p:nvPr/>
          </p:nvSpPr>
          <p:spPr>
            <a:xfrm>
              <a:off x="5082300" y="1440725"/>
              <a:ext cx="97200" cy="96800"/>
            </a:xfrm>
            <a:custGeom>
              <a:rect b="b" l="l" r="r" t="t"/>
              <a:pathLst>
                <a:path extrusionOk="0" h="3872" w="3888">
                  <a:moveTo>
                    <a:pt x="1940" y="445"/>
                  </a:moveTo>
                  <a:cubicBezTo>
                    <a:pt x="2770" y="445"/>
                    <a:pt x="3444" y="1119"/>
                    <a:pt x="3444" y="1940"/>
                  </a:cubicBezTo>
                  <a:cubicBezTo>
                    <a:pt x="3444" y="2762"/>
                    <a:pt x="2762" y="3428"/>
                    <a:pt x="1940" y="3428"/>
                  </a:cubicBezTo>
                  <a:cubicBezTo>
                    <a:pt x="1119" y="3428"/>
                    <a:pt x="453" y="2762"/>
                    <a:pt x="453" y="1940"/>
                  </a:cubicBezTo>
                  <a:cubicBezTo>
                    <a:pt x="453" y="1119"/>
                    <a:pt x="1119" y="445"/>
                    <a:pt x="1940" y="445"/>
                  </a:cubicBezTo>
                  <a:close/>
                  <a:moveTo>
                    <a:pt x="1940" y="1"/>
                  </a:moveTo>
                  <a:cubicBezTo>
                    <a:pt x="872" y="1"/>
                    <a:pt x="1" y="864"/>
                    <a:pt x="1" y="1940"/>
                  </a:cubicBezTo>
                  <a:cubicBezTo>
                    <a:pt x="1" y="3009"/>
                    <a:pt x="872" y="3872"/>
                    <a:pt x="1940" y="3872"/>
                  </a:cubicBezTo>
                  <a:cubicBezTo>
                    <a:pt x="3017" y="3872"/>
                    <a:pt x="3888" y="3009"/>
                    <a:pt x="3888" y="1940"/>
                  </a:cubicBezTo>
                  <a:cubicBezTo>
                    <a:pt x="3888" y="864"/>
                    <a:pt x="3009" y="1"/>
                    <a:pt x="1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7"/>
            <p:cNvSpPr/>
            <p:nvPr/>
          </p:nvSpPr>
          <p:spPr>
            <a:xfrm>
              <a:off x="5057450" y="1611450"/>
              <a:ext cx="78925" cy="48100"/>
            </a:xfrm>
            <a:custGeom>
              <a:rect b="b" l="l" r="r" t="t"/>
              <a:pathLst>
                <a:path extrusionOk="0" h="1924" w="3157">
                  <a:moveTo>
                    <a:pt x="222" y="1"/>
                  </a:moveTo>
                  <a:cubicBezTo>
                    <a:pt x="99" y="1"/>
                    <a:pt x="1" y="100"/>
                    <a:pt x="1" y="223"/>
                  </a:cubicBezTo>
                  <a:lnTo>
                    <a:pt x="1" y="1702"/>
                  </a:lnTo>
                  <a:cubicBezTo>
                    <a:pt x="1" y="1825"/>
                    <a:pt x="99" y="1924"/>
                    <a:pt x="222" y="1924"/>
                  </a:cubicBezTo>
                  <a:cubicBezTo>
                    <a:pt x="346" y="1924"/>
                    <a:pt x="444" y="1825"/>
                    <a:pt x="444" y="1702"/>
                  </a:cubicBezTo>
                  <a:lnTo>
                    <a:pt x="444" y="535"/>
                  </a:lnTo>
                  <a:cubicBezTo>
                    <a:pt x="1233" y="897"/>
                    <a:pt x="2071" y="1077"/>
                    <a:pt x="2934" y="1077"/>
                  </a:cubicBezTo>
                  <a:cubicBezTo>
                    <a:pt x="3058" y="1077"/>
                    <a:pt x="3156" y="979"/>
                    <a:pt x="3156" y="856"/>
                  </a:cubicBezTo>
                  <a:cubicBezTo>
                    <a:pt x="3156" y="732"/>
                    <a:pt x="3058" y="634"/>
                    <a:pt x="2934" y="634"/>
                  </a:cubicBezTo>
                  <a:cubicBezTo>
                    <a:pt x="2063" y="634"/>
                    <a:pt x="1217" y="428"/>
                    <a:pt x="436" y="26"/>
                  </a:cubicBezTo>
                  <a:cubicBezTo>
                    <a:pt x="403" y="9"/>
                    <a:pt x="362" y="1"/>
                    <a:pt x="3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7"/>
            <p:cNvSpPr/>
            <p:nvPr/>
          </p:nvSpPr>
          <p:spPr>
            <a:xfrm>
              <a:off x="5976400" y="1622525"/>
              <a:ext cx="485925" cy="176325"/>
            </a:xfrm>
            <a:custGeom>
              <a:rect b="b" l="l" r="r" t="t"/>
              <a:pathLst>
                <a:path extrusionOk="0" h="7053" w="19437">
                  <a:moveTo>
                    <a:pt x="19178" y="0"/>
                  </a:moveTo>
                  <a:cubicBezTo>
                    <a:pt x="19090" y="0"/>
                    <a:pt x="19007" y="54"/>
                    <a:pt x="18976" y="141"/>
                  </a:cubicBezTo>
                  <a:cubicBezTo>
                    <a:pt x="18203" y="2015"/>
                    <a:pt x="16897" y="3626"/>
                    <a:pt x="15196" y="4793"/>
                  </a:cubicBezTo>
                  <a:cubicBezTo>
                    <a:pt x="13453" y="5984"/>
                    <a:pt x="11432" y="6609"/>
                    <a:pt x="9336" y="6609"/>
                  </a:cubicBezTo>
                  <a:cubicBezTo>
                    <a:pt x="8646" y="6609"/>
                    <a:pt x="7964" y="6543"/>
                    <a:pt x="7265" y="6395"/>
                  </a:cubicBezTo>
                  <a:cubicBezTo>
                    <a:pt x="4447" y="5820"/>
                    <a:pt x="1965" y="4070"/>
                    <a:pt x="445" y="1588"/>
                  </a:cubicBezTo>
                  <a:cubicBezTo>
                    <a:pt x="406" y="1522"/>
                    <a:pt x="331" y="1482"/>
                    <a:pt x="254" y="1482"/>
                  </a:cubicBezTo>
                  <a:cubicBezTo>
                    <a:pt x="215" y="1482"/>
                    <a:pt x="176" y="1492"/>
                    <a:pt x="141" y="1514"/>
                  </a:cubicBezTo>
                  <a:cubicBezTo>
                    <a:pt x="34" y="1580"/>
                    <a:pt x="1" y="1719"/>
                    <a:pt x="67" y="1826"/>
                  </a:cubicBezTo>
                  <a:cubicBezTo>
                    <a:pt x="1653" y="4415"/>
                    <a:pt x="4241" y="6239"/>
                    <a:pt x="7175" y="6831"/>
                  </a:cubicBezTo>
                  <a:cubicBezTo>
                    <a:pt x="7905" y="6978"/>
                    <a:pt x="8611" y="7052"/>
                    <a:pt x="9340" y="7053"/>
                  </a:cubicBezTo>
                  <a:lnTo>
                    <a:pt x="9340" y="7053"/>
                  </a:lnTo>
                  <a:cubicBezTo>
                    <a:pt x="11525" y="7052"/>
                    <a:pt x="13635" y="6403"/>
                    <a:pt x="15442" y="5162"/>
                  </a:cubicBezTo>
                  <a:cubicBezTo>
                    <a:pt x="17217" y="3946"/>
                    <a:pt x="18581" y="2262"/>
                    <a:pt x="19387" y="306"/>
                  </a:cubicBezTo>
                  <a:cubicBezTo>
                    <a:pt x="19436" y="191"/>
                    <a:pt x="19379" y="67"/>
                    <a:pt x="19263" y="18"/>
                  </a:cubicBezTo>
                  <a:cubicBezTo>
                    <a:pt x="19235" y="6"/>
                    <a:pt x="19206" y="0"/>
                    <a:pt x="19178" y="0"/>
                  </a:cubicBezTo>
                  <a:close/>
                  <a:moveTo>
                    <a:pt x="9340" y="7053"/>
                  </a:moveTo>
                  <a:cubicBezTo>
                    <a:pt x="9339" y="7053"/>
                    <a:pt x="9338" y="7053"/>
                    <a:pt x="9336" y="7053"/>
                  </a:cubicBezTo>
                  <a:lnTo>
                    <a:pt x="9345" y="7053"/>
                  </a:lnTo>
                  <a:cubicBezTo>
                    <a:pt x="9343" y="7053"/>
                    <a:pt x="9342" y="7053"/>
                    <a:pt x="9340" y="705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7"/>
            <p:cNvSpPr/>
            <p:nvPr/>
          </p:nvSpPr>
          <p:spPr>
            <a:xfrm>
              <a:off x="5938825" y="1219825"/>
              <a:ext cx="37400" cy="381800"/>
            </a:xfrm>
            <a:custGeom>
              <a:rect b="b" l="l" r="r" t="t"/>
              <a:pathLst>
                <a:path extrusionOk="0" h="15272" w="1496">
                  <a:moveTo>
                    <a:pt x="1250" y="0"/>
                  </a:moveTo>
                  <a:cubicBezTo>
                    <a:pt x="1165" y="0"/>
                    <a:pt x="1080" y="47"/>
                    <a:pt x="1044" y="126"/>
                  </a:cubicBezTo>
                  <a:cubicBezTo>
                    <a:pt x="362" y="1556"/>
                    <a:pt x="0" y="3167"/>
                    <a:pt x="0" y="4777"/>
                  </a:cubicBezTo>
                  <a:lnTo>
                    <a:pt x="0" y="12305"/>
                  </a:lnTo>
                  <a:cubicBezTo>
                    <a:pt x="0" y="13266"/>
                    <a:pt x="123" y="14203"/>
                    <a:pt x="370" y="15107"/>
                  </a:cubicBezTo>
                  <a:cubicBezTo>
                    <a:pt x="395" y="15206"/>
                    <a:pt x="485" y="15271"/>
                    <a:pt x="584" y="15271"/>
                  </a:cubicBezTo>
                  <a:cubicBezTo>
                    <a:pt x="600" y="15271"/>
                    <a:pt x="625" y="15271"/>
                    <a:pt x="641" y="15263"/>
                  </a:cubicBezTo>
                  <a:cubicBezTo>
                    <a:pt x="764" y="15230"/>
                    <a:pt x="830" y="15107"/>
                    <a:pt x="797" y="14992"/>
                  </a:cubicBezTo>
                  <a:cubicBezTo>
                    <a:pt x="559" y="14129"/>
                    <a:pt x="444" y="13225"/>
                    <a:pt x="444" y="12305"/>
                  </a:cubicBezTo>
                  <a:lnTo>
                    <a:pt x="444" y="4777"/>
                  </a:lnTo>
                  <a:cubicBezTo>
                    <a:pt x="444" y="3232"/>
                    <a:pt x="789" y="1687"/>
                    <a:pt x="1446" y="323"/>
                  </a:cubicBezTo>
                  <a:cubicBezTo>
                    <a:pt x="1496" y="208"/>
                    <a:pt x="1455" y="77"/>
                    <a:pt x="1340" y="19"/>
                  </a:cubicBezTo>
                  <a:cubicBezTo>
                    <a:pt x="1311" y="6"/>
                    <a:pt x="1281" y="0"/>
                    <a:pt x="1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7"/>
            <p:cNvSpPr/>
            <p:nvPr/>
          </p:nvSpPr>
          <p:spPr>
            <a:xfrm>
              <a:off x="6104200" y="1152775"/>
              <a:ext cx="472350" cy="387225"/>
            </a:xfrm>
            <a:custGeom>
              <a:rect b="b" l="l" r="r" t="t"/>
              <a:pathLst>
                <a:path extrusionOk="0" h="15489" w="18894">
                  <a:moveTo>
                    <a:pt x="1334" y="1"/>
                  </a:moveTo>
                  <a:cubicBezTo>
                    <a:pt x="1268" y="1"/>
                    <a:pt x="1202" y="30"/>
                    <a:pt x="1159" y="88"/>
                  </a:cubicBezTo>
                  <a:cubicBezTo>
                    <a:pt x="1110" y="145"/>
                    <a:pt x="0" y="1592"/>
                    <a:pt x="420" y="3137"/>
                  </a:cubicBezTo>
                  <a:cubicBezTo>
                    <a:pt x="633" y="3950"/>
                    <a:pt x="1233" y="4624"/>
                    <a:pt x="2203" y="5150"/>
                  </a:cubicBezTo>
                  <a:cubicBezTo>
                    <a:pt x="2924" y="5540"/>
                    <a:pt x="3769" y="5694"/>
                    <a:pt x="4654" y="5694"/>
                  </a:cubicBezTo>
                  <a:cubicBezTo>
                    <a:pt x="7311" y="5694"/>
                    <a:pt x="10332" y="4306"/>
                    <a:pt x="11448" y="3745"/>
                  </a:cubicBezTo>
                  <a:lnTo>
                    <a:pt x="11448" y="3745"/>
                  </a:lnTo>
                  <a:cubicBezTo>
                    <a:pt x="10856" y="6843"/>
                    <a:pt x="12722" y="10525"/>
                    <a:pt x="12804" y="10681"/>
                  </a:cubicBezTo>
                  <a:cubicBezTo>
                    <a:pt x="12845" y="10755"/>
                    <a:pt x="12911" y="10804"/>
                    <a:pt x="12993" y="10804"/>
                  </a:cubicBezTo>
                  <a:cubicBezTo>
                    <a:pt x="13075" y="10804"/>
                    <a:pt x="13149" y="10771"/>
                    <a:pt x="13190" y="10705"/>
                  </a:cubicBezTo>
                  <a:cubicBezTo>
                    <a:pt x="13595" y="10086"/>
                    <a:pt x="14362" y="9688"/>
                    <a:pt x="15155" y="9688"/>
                  </a:cubicBezTo>
                  <a:cubicBezTo>
                    <a:pt x="15215" y="9688"/>
                    <a:pt x="15275" y="9690"/>
                    <a:pt x="15335" y="9695"/>
                  </a:cubicBezTo>
                  <a:cubicBezTo>
                    <a:pt x="16132" y="9760"/>
                    <a:pt x="16937" y="10212"/>
                    <a:pt x="17488" y="10903"/>
                  </a:cubicBezTo>
                  <a:cubicBezTo>
                    <a:pt x="17997" y="11535"/>
                    <a:pt x="18310" y="12365"/>
                    <a:pt x="18400" y="13294"/>
                  </a:cubicBezTo>
                  <a:cubicBezTo>
                    <a:pt x="18441" y="13762"/>
                    <a:pt x="18433" y="14223"/>
                    <a:pt x="18359" y="14675"/>
                  </a:cubicBezTo>
                  <a:cubicBezTo>
                    <a:pt x="18343" y="14831"/>
                    <a:pt x="18310" y="15011"/>
                    <a:pt x="18260" y="15209"/>
                  </a:cubicBezTo>
                  <a:cubicBezTo>
                    <a:pt x="18228" y="15332"/>
                    <a:pt x="18301" y="15455"/>
                    <a:pt x="18425" y="15480"/>
                  </a:cubicBezTo>
                  <a:cubicBezTo>
                    <a:pt x="18441" y="15488"/>
                    <a:pt x="18458" y="15488"/>
                    <a:pt x="18474" y="15488"/>
                  </a:cubicBezTo>
                  <a:cubicBezTo>
                    <a:pt x="18573" y="15488"/>
                    <a:pt x="18663" y="15422"/>
                    <a:pt x="18696" y="15324"/>
                  </a:cubicBezTo>
                  <a:cubicBezTo>
                    <a:pt x="18745" y="15094"/>
                    <a:pt x="18786" y="14905"/>
                    <a:pt x="18803" y="14740"/>
                  </a:cubicBezTo>
                  <a:cubicBezTo>
                    <a:pt x="18877" y="14247"/>
                    <a:pt x="18893" y="13754"/>
                    <a:pt x="18844" y="13253"/>
                  </a:cubicBezTo>
                  <a:cubicBezTo>
                    <a:pt x="18745" y="12234"/>
                    <a:pt x="18400" y="11330"/>
                    <a:pt x="17833" y="10623"/>
                  </a:cubicBezTo>
                  <a:cubicBezTo>
                    <a:pt x="17209" y="9842"/>
                    <a:pt x="16288" y="9325"/>
                    <a:pt x="15368" y="9251"/>
                  </a:cubicBezTo>
                  <a:cubicBezTo>
                    <a:pt x="15298" y="9246"/>
                    <a:pt x="15229" y="9243"/>
                    <a:pt x="15160" y="9243"/>
                  </a:cubicBezTo>
                  <a:cubicBezTo>
                    <a:pt x="14357" y="9243"/>
                    <a:pt x="13565" y="9587"/>
                    <a:pt x="13050" y="10155"/>
                  </a:cubicBezTo>
                  <a:cubicBezTo>
                    <a:pt x="12590" y="9136"/>
                    <a:pt x="11267" y="5898"/>
                    <a:pt x="11990" y="3383"/>
                  </a:cubicBezTo>
                  <a:cubicBezTo>
                    <a:pt x="12015" y="3293"/>
                    <a:pt x="11990" y="3202"/>
                    <a:pt x="11916" y="3145"/>
                  </a:cubicBezTo>
                  <a:cubicBezTo>
                    <a:pt x="11878" y="3111"/>
                    <a:pt x="11828" y="3095"/>
                    <a:pt x="11777" y="3095"/>
                  </a:cubicBezTo>
                  <a:cubicBezTo>
                    <a:pt x="11741" y="3095"/>
                    <a:pt x="11704" y="3103"/>
                    <a:pt x="11670" y="3120"/>
                  </a:cubicBezTo>
                  <a:cubicBezTo>
                    <a:pt x="11624" y="3153"/>
                    <a:pt x="7787" y="5250"/>
                    <a:pt x="4635" y="5250"/>
                  </a:cubicBezTo>
                  <a:cubicBezTo>
                    <a:pt x="3825" y="5250"/>
                    <a:pt x="3060" y="5112"/>
                    <a:pt x="2416" y="4764"/>
                  </a:cubicBezTo>
                  <a:cubicBezTo>
                    <a:pt x="1562" y="4295"/>
                    <a:pt x="1036" y="3712"/>
                    <a:pt x="855" y="3022"/>
                  </a:cubicBezTo>
                  <a:cubicBezTo>
                    <a:pt x="493" y="1690"/>
                    <a:pt x="1504" y="376"/>
                    <a:pt x="1512" y="359"/>
                  </a:cubicBezTo>
                  <a:cubicBezTo>
                    <a:pt x="1586" y="261"/>
                    <a:pt x="1570" y="121"/>
                    <a:pt x="1471" y="47"/>
                  </a:cubicBezTo>
                  <a:cubicBezTo>
                    <a:pt x="1430" y="16"/>
                    <a:pt x="1382" y="1"/>
                    <a:pt x="1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7"/>
            <p:cNvSpPr/>
            <p:nvPr/>
          </p:nvSpPr>
          <p:spPr>
            <a:xfrm>
              <a:off x="6419550" y="1565675"/>
              <a:ext cx="137875" cy="67800"/>
            </a:xfrm>
            <a:custGeom>
              <a:rect b="b" l="l" r="r" t="t"/>
              <a:pathLst>
                <a:path extrusionOk="0" h="2712" w="5515">
                  <a:moveTo>
                    <a:pt x="5262" y="0"/>
                  </a:moveTo>
                  <a:cubicBezTo>
                    <a:pt x="5184" y="0"/>
                    <a:pt x="5109" y="40"/>
                    <a:pt x="5071" y="106"/>
                  </a:cubicBezTo>
                  <a:cubicBezTo>
                    <a:pt x="4890" y="410"/>
                    <a:pt x="4668" y="690"/>
                    <a:pt x="4422" y="953"/>
                  </a:cubicBezTo>
                  <a:cubicBezTo>
                    <a:pt x="3641" y="1742"/>
                    <a:pt x="2532" y="2235"/>
                    <a:pt x="1447" y="2259"/>
                  </a:cubicBezTo>
                  <a:cubicBezTo>
                    <a:pt x="1394" y="2262"/>
                    <a:pt x="1341" y="2263"/>
                    <a:pt x="1287" y="2263"/>
                  </a:cubicBezTo>
                  <a:cubicBezTo>
                    <a:pt x="965" y="2263"/>
                    <a:pt x="629" y="2221"/>
                    <a:pt x="305" y="2136"/>
                  </a:cubicBezTo>
                  <a:cubicBezTo>
                    <a:pt x="285" y="2131"/>
                    <a:pt x="265" y="2128"/>
                    <a:pt x="246" y="2128"/>
                  </a:cubicBezTo>
                  <a:cubicBezTo>
                    <a:pt x="146" y="2128"/>
                    <a:pt x="61" y="2196"/>
                    <a:pt x="34" y="2292"/>
                  </a:cubicBezTo>
                  <a:cubicBezTo>
                    <a:pt x="1" y="2415"/>
                    <a:pt x="66" y="2539"/>
                    <a:pt x="190" y="2572"/>
                  </a:cubicBezTo>
                  <a:cubicBezTo>
                    <a:pt x="551" y="2662"/>
                    <a:pt x="913" y="2711"/>
                    <a:pt x="1275" y="2711"/>
                  </a:cubicBezTo>
                  <a:lnTo>
                    <a:pt x="1464" y="2711"/>
                  </a:lnTo>
                  <a:cubicBezTo>
                    <a:pt x="2672" y="2678"/>
                    <a:pt x="3871" y="2152"/>
                    <a:pt x="4742" y="1257"/>
                  </a:cubicBezTo>
                  <a:cubicBezTo>
                    <a:pt x="5014" y="977"/>
                    <a:pt x="5252" y="673"/>
                    <a:pt x="5449" y="345"/>
                  </a:cubicBezTo>
                  <a:cubicBezTo>
                    <a:pt x="5515" y="238"/>
                    <a:pt x="5482" y="98"/>
                    <a:pt x="5375" y="32"/>
                  </a:cubicBezTo>
                  <a:cubicBezTo>
                    <a:pt x="5340" y="10"/>
                    <a:pt x="5300" y="0"/>
                    <a:pt x="5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7"/>
            <p:cNvSpPr/>
            <p:nvPr/>
          </p:nvSpPr>
          <p:spPr>
            <a:xfrm>
              <a:off x="6148775" y="1784225"/>
              <a:ext cx="13800" cy="51800"/>
            </a:xfrm>
            <a:custGeom>
              <a:rect b="b" l="l" r="r" t="t"/>
              <a:pathLst>
                <a:path extrusionOk="0" h="2072" w="552">
                  <a:moveTo>
                    <a:pt x="315" y="1"/>
                  </a:moveTo>
                  <a:cubicBezTo>
                    <a:pt x="199" y="1"/>
                    <a:pt x="107" y="96"/>
                    <a:pt x="99" y="215"/>
                  </a:cubicBezTo>
                  <a:lnTo>
                    <a:pt x="9" y="1842"/>
                  </a:lnTo>
                  <a:cubicBezTo>
                    <a:pt x="1" y="1965"/>
                    <a:pt x="99" y="2064"/>
                    <a:pt x="223" y="2072"/>
                  </a:cubicBezTo>
                  <a:lnTo>
                    <a:pt x="231" y="2072"/>
                  </a:lnTo>
                  <a:cubicBezTo>
                    <a:pt x="354" y="2072"/>
                    <a:pt x="453" y="1982"/>
                    <a:pt x="453" y="1867"/>
                  </a:cubicBezTo>
                  <a:lnTo>
                    <a:pt x="543" y="231"/>
                  </a:lnTo>
                  <a:cubicBezTo>
                    <a:pt x="551" y="116"/>
                    <a:pt x="453" y="9"/>
                    <a:pt x="329" y="1"/>
                  </a:cubicBezTo>
                  <a:cubicBezTo>
                    <a:pt x="325" y="1"/>
                    <a:pt x="320"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7"/>
            <p:cNvSpPr/>
            <p:nvPr/>
          </p:nvSpPr>
          <p:spPr>
            <a:xfrm>
              <a:off x="6450175" y="1622550"/>
              <a:ext cx="27750" cy="251075"/>
            </a:xfrm>
            <a:custGeom>
              <a:rect b="b" l="l" r="r" t="t"/>
              <a:pathLst>
                <a:path extrusionOk="0" h="10043" w="1110">
                  <a:moveTo>
                    <a:pt x="229" y="0"/>
                  </a:moveTo>
                  <a:cubicBezTo>
                    <a:pt x="224" y="0"/>
                    <a:pt x="219" y="0"/>
                    <a:pt x="214" y="1"/>
                  </a:cubicBezTo>
                  <a:cubicBezTo>
                    <a:pt x="91" y="9"/>
                    <a:pt x="0" y="116"/>
                    <a:pt x="8" y="239"/>
                  </a:cubicBezTo>
                  <a:lnTo>
                    <a:pt x="658" y="9394"/>
                  </a:lnTo>
                  <a:cubicBezTo>
                    <a:pt x="633" y="9451"/>
                    <a:pt x="584" y="9566"/>
                    <a:pt x="510" y="9731"/>
                  </a:cubicBezTo>
                  <a:cubicBezTo>
                    <a:pt x="452" y="9837"/>
                    <a:pt x="501" y="9969"/>
                    <a:pt x="617" y="10026"/>
                  </a:cubicBezTo>
                  <a:cubicBezTo>
                    <a:pt x="641" y="10035"/>
                    <a:pt x="674" y="10043"/>
                    <a:pt x="707" y="10043"/>
                  </a:cubicBezTo>
                  <a:cubicBezTo>
                    <a:pt x="797" y="10043"/>
                    <a:pt x="871" y="9994"/>
                    <a:pt x="912" y="9920"/>
                  </a:cubicBezTo>
                  <a:cubicBezTo>
                    <a:pt x="1027" y="9657"/>
                    <a:pt x="1085" y="9509"/>
                    <a:pt x="1085" y="9509"/>
                  </a:cubicBezTo>
                  <a:cubicBezTo>
                    <a:pt x="1101" y="9484"/>
                    <a:pt x="1110" y="9451"/>
                    <a:pt x="1101" y="9410"/>
                  </a:cubicBezTo>
                  <a:lnTo>
                    <a:pt x="452" y="206"/>
                  </a:lnTo>
                  <a:cubicBezTo>
                    <a:pt x="444" y="88"/>
                    <a:pt x="346" y="0"/>
                    <a:pt x="2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7"/>
            <p:cNvSpPr/>
            <p:nvPr/>
          </p:nvSpPr>
          <p:spPr>
            <a:xfrm>
              <a:off x="6452025" y="1495075"/>
              <a:ext cx="32075" cy="84150"/>
            </a:xfrm>
            <a:custGeom>
              <a:rect b="b" l="l" r="r" t="t"/>
              <a:pathLst>
                <a:path extrusionOk="0" h="3366" w="1283">
                  <a:moveTo>
                    <a:pt x="1031" y="1"/>
                  </a:moveTo>
                  <a:cubicBezTo>
                    <a:pt x="955" y="1"/>
                    <a:pt x="882" y="38"/>
                    <a:pt x="838" y="103"/>
                  </a:cubicBezTo>
                  <a:cubicBezTo>
                    <a:pt x="271" y="1024"/>
                    <a:pt x="0" y="2108"/>
                    <a:pt x="58" y="3160"/>
                  </a:cubicBezTo>
                  <a:cubicBezTo>
                    <a:pt x="66" y="3275"/>
                    <a:pt x="165" y="3366"/>
                    <a:pt x="280" y="3366"/>
                  </a:cubicBezTo>
                  <a:lnTo>
                    <a:pt x="296" y="3366"/>
                  </a:lnTo>
                  <a:cubicBezTo>
                    <a:pt x="419" y="3358"/>
                    <a:pt x="510" y="3259"/>
                    <a:pt x="501" y="3136"/>
                  </a:cubicBezTo>
                  <a:cubicBezTo>
                    <a:pt x="444" y="2166"/>
                    <a:pt x="699" y="1180"/>
                    <a:pt x="1216" y="342"/>
                  </a:cubicBezTo>
                  <a:cubicBezTo>
                    <a:pt x="1282" y="235"/>
                    <a:pt x="1249" y="95"/>
                    <a:pt x="1142" y="29"/>
                  </a:cubicBezTo>
                  <a:cubicBezTo>
                    <a:pt x="1107" y="10"/>
                    <a:pt x="1068"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7"/>
            <p:cNvSpPr/>
            <p:nvPr/>
          </p:nvSpPr>
          <p:spPr>
            <a:xfrm>
              <a:off x="6490850" y="1446450"/>
              <a:ext cx="50775" cy="36425"/>
            </a:xfrm>
            <a:custGeom>
              <a:rect b="b" l="l" r="r" t="t"/>
              <a:pathLst>
                <a:path extrusionOk="0" h="1457" w="2031">
                  <a:moveTo>
                    <a:pt x="1772" y="1"/>
                  </a:moveTo>
                  <a:cubicBezTo>
                    <a:pt x="1743" y="1"/>
                    <a:pt x="1713" y="6"/>
                    <a:pt x="1685" y="18"/>
                  </a:cubicBezTo>
                  <a:cubicBezTo>
                    <a:pt x="1085" y="273"/>
                    <a:pt x="543" y="627"/>
                    <a:pt x="91" y="1070"/>
                  </a:cubicBezTo>
                  <a:cubicBezTo>
                    <a:pt x="9" y="1153"/>
                    <a:pt x="0" y="1300"/>
                    <a:pt x="91" y="1383"/>
                  </a:cubicBezTo>
                  <a:cubicBezTo>
                    <a:pt x="132" y="1432"/>
                    <a:pt x="189" y="1448"/>
                    <a:pt x="247" y="1448"/>
                  </a:cubicBezTo>
                  <a:lnTo>
                    <a:pt x="247" y="1457"/>
                  </a:lnTo>
                  <a:cubicBezTo>
                    <a:pt x="304" y="1457"/>
                    <a:pt x="362" y="1432"/>
                    <a:pt x="403" y="1391"/>
                  </a:cubicBezTo>
                  <a:cubicBezTo>
                    <a:pt x="814" y="988"/>
                    <a:pt x="1307" y="668"/>
                    <a:pt x="1858" y="429"/>
                  </a:cubicBezTo>
                  <a:cubicBezTo>
                    <a:pt x="1973" y="380"/>
                    <a:pt x="2030" y="249"/>
                    <a:pt x="1981" y="134"/>
                  </a:cubicBezTo>
                  <a:cubicBezTo>
                    <a:pt x="1944" y="53"/>
                    <a:pt x="1860" y="1"/>
                    <a:pt x="17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7"/>
            <p:cNvSpPr/>
            <p:nvPr/>
          </p:nvSpPr>
          <p:spPr>
            <a:xfrm>
              <a:off x="6100700" y="1416775"/>
              <a:ext cx="82200" cy="145000"/>
            </a:xfrm>
            <a:custGeom>
              <a:rect b="b" l="l" r="r" t="t"/>
              <a:pathLst>
                <a:path extrusionOk="0" h="5800" w="3288">
                  <a:moveTo>
                    <a:pt x="1275" y="1"/>
                  </a:moveTo>
                  <a:cubicBezTo>
                    <a:pt x="1176" y="1"/>
                    <a:pt x="1082" y="64"/>
                    <a:pt x="1061" y="170"/>
                  </a:cubicBezTo>
                  <a:lnTo>
                    <a:pt x="25" y="4542"/>
                  </a:lnTo>
                  <a:cubicBezTo>
                    <a:pt x="1" y="4649"/>
                    <a:pt x="58" y="4764"/>
                    <a:pt x="165" y="4805"/>
                  </a:cubicBezTo>
                  <a:lnTo>
                    <a:pt x="2967" y="5791"/>
                  </a:lnTo>
                  <a:cubicBezTo>
                    <a:pt x="2992" y="5799"/>
                    <a:pt x="3017" y="5799"/>
                    <a:pt x="3041" y="5799"/>
                  </a:cubicBezTo>
                  <a:cubicBezTo>
                    <a:pt x="3132" y="5799"/>
                    <a:pt x="3214" y="5742"/>
                    <a:pt x="3247" y="5651"/>
                  </a:cubicBezTo>
                  <a:cubicBezTo>
                    <a:pt x="3288" y="5536"/>
                    <a:pt x="3230" y="5405"/>
                    <a:pt x="3115" y="5364"/>
                  </a:cubicBezTo>
                  <a:lnTo>
                    <a:pt x="502" y="4443"/>
                  </a:lnTo>
                  <a:lnTo>
                    <a:pt x="1488" y="277"/>
                  </a:lnTo>
                  <a:cubicBezTo>
                    <a:pt x="1521" y="154"/>
                    <a:pt x="1447" y="30"/>
                    <a:pt x="1324" y="6"/>
                  </a:cubicBezTo>
                  <a:cubicBezTo>
                    <a:pt x="1308" y="2"/>
                    <a:pt x="1291" y="1"/>
                    <a:pt x="1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7"/>
            <p:cNvSpPr/>
            <p:nvPr/>
          </p:nvSpPr>
          <p:spPr>
            <a:xfrm>
              <a:off x="6177550" y="1579150"/>
              <a:ext cx="140550" cy="67250"/>
            </a:xfrm>
            <a:custGeom>
              <a:rect b="b" l="l" r="r" t="t"/>
              <a:pathLst>
                <a:path extrusionOk="0" h="2690" w="5622">
                  <a:moveTo>
                    <a:pt x="5363" y="1"/>
                  </a:moveTo>
                  <a:cubicBezTo>
                    <a:pt x="5292" y="1"/>
                    <a:pt x="5225" y="33"/>
                    <a:pt x="5186" y="93"/>
                  </a:cubicBezTo>
                  <a:cubicBezTo>
                    <a:pt x="4635" y="866"/>
                    <a:pt x="3887" y="1474"/>
                    <a:pt x="3024" y="1835"/>
                  </a:cubicBezTo>
                  <a:cubicBezTo>
                    <a:pt x="2404" y="2107"/>
                    <a:pt x="1737" y="2243"/>
                    <a:pt x="1063" y="2243"/>
                  </a:cubicBezTo>
                  <a:cubicBezTo>
                    <a:pt x="800" y="2243"/>
                    <a:pt x="535" y="2222"/>
                    <a:pt x="271" y="2180"/>
                  </a:cubicBezTo>
                  <a:cubicBezTo>
                    <a:pt x="258" y="2178"/>
                    <a:pt x="246" y="2176"/>
                    <a:pt x="233" y="2176"/>
                  </a:cubicBezTo>
                  <a:cubicBezTo>
                    <a:pt x="132" y="2176"/>
                    <a:pt x="38" y="2259"/>
                    <a:pt x="17" y="2361"/>
                  </a:cubicBezTo>
                  <a:cubicBezTo>
                    <a:pt x="0" y="2485"/>
                    <a:pt x="82" y="2600"/>
                    <a:pt x="206" y="2616"/>
                  </a:cubicBezTo>
                  <a:cubicBezTo>
                    <a:pt x="493" y="2665"/>
                    <a:pt x="773" y="2690"/>
                    <a:pt x="1060" y="2690"/>
                  </a:cubicBezTo>
                  <a:cubicBezTo>
                    <a:pt x="1792" y="2690"/>
                    <a:pt x="2523" y="2542"/>
                    <a:pt x="3205" y="2246"/>
                  </a:cubicBezTo>
                  <a:cubicBezTo>
                    <a:pt x="4134" y="1852"/>
                    <a:pt x="4947" y="1194"/>
                    <a:pt x="5547" y="356"/>
                  </a:cubicBezTo>
                  <a:cubicBezTo>
                    <a:pt x="5621" y="249"/>
                    <a:pt x="5596" y="118"/>
                    <a:pt x="5498" y="44"/>
                  </a:cubicBezTo>
                  <a:cubicBezTo>
                    <a:pt x="5456" y="15"/>
                    <a:pt x="5408" y="1"/>
                    <a:pt x="53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7"/>
            <p:cNvSpPr/>
            <p:nvPr/>
          </p:nvSpPr>
          <p:spPr>
            <a:xfrm>
              <a:off x="5897725" y="988775"/>
              <a:ext cx="682725" cy="438625"/>
            </a:xfrm>
            <a:custGeom>
              <a:rect b="b" l="l" r="r" t="t"/>
              <a:pathLst>
                <a:path extrusionOk="0" h="17545" w="27309">
                  <a:moveTo>
                    <a:pt x="14540" y="0"/>
                  </a:moveTo>
                  <a:cubicBezTo>
                    <a:pt x="12230" y="0"/>
                    <a:pt x="10426" y="397"/>
                    <a:pt x="10125" y="468"/>
                  </a:cubicBezTo>
                  <a:cubicBezTo>
                    <a:pt x="9885" y="433"/>
                    <a:pt x="8834" y="299"/>
                    <a:pt x="7497" y="299"/>
                  </a:cubicBezTo>
                  <a:cubicBezTo>
                    <a:pt x="5439" y="299"/>
                    <a:pt x="2703" y="616"/>
                    <a:pt x="1209" y="2095"/>
                  </a:cubicBezTo>
                  <a:cubicBezTo>
                    <a:pt x="346" y="2950"/>
                    <a:pt x="0" y="4100"/>
                    <a:pt x="189" y="5514"/>
                  </a:cubicBezTo>
                  <a:cubicBezTo>
                    <a:pt x="444" y="7453"/>
                    <a:pt x="1340" y="8817"/>
                    <a:pt x="2844" y="9573"/>
                  </a:cubicBezTo>
                  <a:cubicBezTo>
                    <a:pt x="3864" y="10082"/>
                    <a:pt x="5014" y="10236"/>
                    <a:pt x="6034" y="10236"/>
                  </a:cubicBezTo>
                  <a:cubicBezTo>
                    <a:pt x="7553" y="10236"/>
                    <a:pt x="8784" y="9894"/>
                    <a:pt x="8868" y="9869"/>
                  </a:cubicBezTo>
                  <a:cubicBezTo>
                    <a:pt x="8991" y="9836"/>
                    <a:pt x="9057" y="9713"/>
                    <a:pt x="9024" y="9598"/>
                  </a:cubicBezTo>
                  <a:cubicBezTo>
                    <a:pt x="8996" y="9496"/>
                    <a:pt x="8907" y="9434"/>
                    <a:pt x="8812" y="9434"/>
                  </a:cubicBezTo>
                  <a:cubicBezTo>
                    <a:pt x="8792" y="9434"/>
                    <a:pt x="8772" y="9436"/>
                    <a:pt x="8752" y="9442"/>
                  </a:cubicBezTo>
                  <a:cubicBezTo>
                    <a:pt x="8733" y="9447"/>
                    <a:pt x="7516" y="9783"/>
                    <a:pt x="6032" y="9783"/>
                  </a:cubicBezTo>
                  <a:cubicBezTo>
                    <a:pt x="5066" y="9783"/>
                    <a:pt x="3986" y="9641"/>
                    <a:pt x="3049" y="9171"/>
                  </a:cubicBezTo>
                  <a:cubicBezTo>
                    <a:pt x="1677" y="8489"/>
                    <a:pt x="863" y="7240"/>
                    <a:pt x="625" y="5448"/>
                  </a:cubicBezTo>
                  <a:cubicBezTo>
                    <a:pt x="461" y="4191"/>
                    <a:pt x="765" y="3164"/>
                    <a:pt x="1521" y="2408"/>
                  </a:cubicBezTo>
                  <a:cubicBezTo>
                    <a:pt x="2903" y="1044"/>
                    <a:pt x="5533" y="754"/>
                    <a:pt x="7519" y="754"/>
                  </a:cubicBezTo>
                  <a:cubicBezTo>
                    <a:pt x="8967" y="754"/>
                    <a:pt x="10072" y="908"/>
                    <a:pt x="10100" y="912"/>
                  </a:cubicBezTo>
                  <a:cubicBezTo>
                    <a:pt x="10125" y="912"/>
                    <a:pt x="10158" y="912"/>
                    <a:pt x="10182" y="904"/>
                  </a:cubicBezTo>
                  <a:cubicBezTo>
                    <a:pt x="10222" y="896"/>
                    <a:pt x="12093" y="440"/>
                    <a:pt x="14539" y="440"/>
                  </a:cubicBezTo>
                  <a:cubicBezTo>
                    <a:pt x="17193" y="440"/>
                    <a:pt x="20525" y="977"/>
                    <a:pt x="22928" y="3205"/>
                  </a:cubicBezTo>
                  <a:cubicBezTo>
                    <a:pt x="25903" y="5966"/>
                    <a:pt x="26840" y="10699"/>
                    <a:pt x="25698" y="17282"/>
                  </a:cubicBezTo>
                  <a:cubicBezTo>
                    <a:pt x="25681" y="17405"/>
                    <a:pt x="25763" y="17520"/>
                    <a:pt x="25887" y="17545"/>
                  </a:cubicBezTo>
                  <a:lnTo>
                    <a:pt x="25919" y="17545"/>
                  </a:lnTo>
                  <a:cubicBezTo>
                    <a:pt x="26026" y="17545"/>
                    <a:pt x="26125" y="17471"/>
                    <a:pt x="26141" y="17364"/>
                  </a:cubicBezTo>
                  <a:cubicBezTo>
                    <a:pt x="27308" y="10625"/>
                    <a:pt x="26322" y="5752"/>
                    <a:pt x="23232" y="2876"/>
                  </a:cubicBezTo>
                  <a:cubicBezTo>
                    <a:pt x="20731" y="558"/>
                    <a:pt x="17280" y="0"/>
                    <a:pt x="145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7"/>
            <p:cNvSpPr/>
            <p:nvPr/>
          </p:nvSpPr>
          <p:spPr>
            <a:xfrm>
              <a:off x="6461675" y="1783475"/>
              <a:ext cx="89600" cy="32225"/>
            </a:xfrm>
            <a:custGeom>
              <a:rect b="b" l="l" r="r" t="t"/>
              <a:pathLst>
                <a:path extrusionOk="0" h="1289" w="3584">
                  <a:moveTo>
                    <a:pt x="253" y="1"/>
                  </a:moveTo>
                  <a:cubicBezTo>
                    <a:pt x="188" y="1"/>
                    <a:pt x="122" y="28"/>
                    <a:pt x="74" y="80"/>
                  </a:cubicBezTo>
                  <a:cubicBezTo>
                    <a:pt x="0" y="179"/>
                    <a:pt x="17" y="319"/>
                    <a:pt x="107" y="393"/>
                  </a:cubicBezTo>
                  <a:cubicBezTo>
                    <a:pt x="814" y="968"/>
                    <a:pt x="1808" y="1280"/>
                    <a:pt x="2983" y="1288"/>
                  </a:cubicBezTo>
                  <a:cubicBezTo>
                    <a:pt x="3107" y="1288"/>
                    <a:pt x="3238" y="1288"/>
                    <a:pt x="3370" y="1280"/>
                  </a:cubicBezTo>
                  <a:cubicBezTo>
                    <a:pt x="3493" y="1272"/>
                    <a:pt x="3583" y="1165"/>
                    <a:pt x="3575" y="1042"/>
                  </a:cubicBezTo>
                  <a:cubicBezTo>
                    <a:pt x="3568" y="928"/>
                    <a:pt x="3475" y="835"/>
                    <a:pt x="3364" y="835"/>
                  </a:cubicBezTo>
                  <a:cubicBezTo>
                    <a:pt x="3355" y="835"/>
                    <a:pt x="3346" y="835"/>
                    <a:pt x="3337" y="836"/>
                  </a:cubicBezTo>
                  <a:cubicBezTo>
                    <a:pt x="3214" y="845"/>
                    <a:pt x="3099" y="845"/>
                    <a:pt x="2983" y="845"/>
                  </a:cubicBezTo>
                  <a:cubicBezTo>
                    <a:pt x="2236" y="836"/>
                    <a:pt x="1184" y="689"/>
                    <a:pt x="387" y="48"/>
                  </a:cubicBezTo>
                  <a:cubicBezTo>
                    <a:pt x="348" y="16"/>
                    <a:pt x="301" y="1"/>
                    <a:pt x="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7"/>
            <p:cNvSpPr/>
            <p:nvPr/>
          </p:nvSpPr>
          <p:spPr>
            <a:xfrm>
              <a:off x="6561525" y="1514650"/>
              <a:ext cx="154525" cy="294675"/>
            </a:xfrm>
            <a:custGeom>
              <a:rect b="b" l="l" r="r" t="t"/>
              <a:pathLst>
                <a:path extrusionOk="0" h="11787" w="6181">
                  <a:moveTo>
                    <a:pt x="435" y="0"/>
                  </a:moveTo>
                  <a:cubicBezTo>
                    <a:pt x="386" y="0"/>
                    <a:pt x="337" y="1"/>
                    <a:pt x="288" y="2"/>
                  </a:cubicBezTo>
                  <a:lnTo>
                    <a:pt x="222" y="2"/>
                  </a:lnTo>
                  <a:cubicBezTo>
                    <a:pt x="99" y="2"/>
                    <a:pt x="0" y="101"/>
                    <a:pt x="0" y="224"/>
                  </a:cubicBezTo>
                  <a:cubicBezTo>
                    <a:pt x="0" y="347"/>
                    <a:pt x="99" y="446"/>
                    <a:pt x="222" y="446"/>
                  </a:cubicBezTo>
                  <a:lnTo>
                    <a:pt x="296" y="446"/>
                  </a:lnTo>
                  <a:cubicBezTo>
                    <a:pt x="332" y="445"/>
                    <a:pt x="368" y="445"/>
                    <a:pt x="404" y="445"/>
                  </a:cubicBezTo>
                  <a:cubicBezTo>
                    <a:pt x="2275" y="445"/>
                    <a:pt x="4157" y="1696"/>
                    <a:pt x="4923" y="3454"/>
                  </a:cubicBezTo>
                  <a:cubicBezTo>
                    <a:pt x="5712" y="5254"/>
                    <a:pt x="5424" y="7464"/>
                    <a:pt x="4191" y="9099"/>
                  </a:cubicBezTo>
                  <a:cubicBezTo>
                    <a:pt x="3386" y="10168"/>
                    <a:pt x="2186" y="10965"/>
                    <a:pt x="822" y="11343"/>
                  </a:cubicBezTo>
                  <a:cubicBezTo>
                    <a:pt x="707" y="11376"/>
                    <a:pt x="633" y="11499"/>
                    <a:pt x="666" y="11622"/>
                  </a:cubicBezTo>
                  <a:cubicBezTo>
                    <a:pt x="699" y="11721"/>
                    <a:pt x="781" y="11787"/>
                    <a:pt x="880" y="11787"/>
                  </a:cubicBezTo>
                  <a:cubicBezTo>
                    <a:pt x="904" y="11787"/>
                    <a:pt x="921" y="11778"/>
                    <a:pt x="937" y="11778"/>
                  </a:cubicBezTo>
                  <a:cubicBezTo>
                    <a:pt x="2400" y="11368"/>
                    <a:pt x="3682" y="10513"/>
                    <a:pt x="4545" y="9362"/>
                  </a:cubicBezTo>
                  <a:cubicBezTo>
                    <a:pt x="5876" y="7612"/>
                    <a:pt x="6180" y="5221"/>
                    <a:pt x="5334" y="3281"/>
                  </a:cubicBezTo>
                  <a:cubicBezTo>
                    <a:pt x="4483" y="1339"/>
                    <a:pt x="2487" y="0"/>
                    <a:pt x="4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7"/>
            <p:cNvSpPr/>
            <p:nvPr/>
          </p:nvSpPr>
          <p:spPr>
            <a:xfrm>
              <a:off x="6548575" y="2456975"/>
              <a:ext cx="284150" cy="788000"/>
            </a:xfrm>
            <a:custGeom>
              <a:rect b="b" l="l" r="r" t="t"/>
              <a:pathLst>
                <a:path extrusionOk="0" h="31520" w="11366">
                  <a:moveTo>
                    <a:pt x="248" y="0"/>
                  </a:moveTo>
                  <a:cubicBezTo>
                    <a:pt x="223" y="0"/>
                    <a:pt x="198" y="4"/>
                    <a:pt x="173" y="13"/>
                  </a:cubicBezTo>
                  <a:cubicBezTo>
                    <a:pt x="58" y="54"/>
                    <a:pt x="1" y="185"/>
                    <a:pt x="42" y="300"/>
                  </a:cubicBezTo>
                  <a:lnTo>
                    <a:pt x="10906" y="31372"/>
                  </a:lnTo>
                  <a:cubicBezTo>
                    <a:pt x="10938" y="31462"/>
                    <a:pt x="11021" y="31520"/>
                    <a:pt x="11119" y="31520"/>
                  </a:cubicBezTo>
                  <a:cubicBezTo>
                    <a:pt x="11136" y="31520"/>
                    <a:pt x="11169" y="31512"/>
                    <a:pt x="11185" y="31503"/>
                  </a:cubicBezTo>
                  <a:cubicBezTo>
                    <a:pt x="11308" y="31462"/>
                    <a:pt x="11366" y="31339"/>
                    <a:pt x="11325" y="31224"/>
                  </a:cubicBezTo>
                  <a:lnTo>
                    <a:pt x="461" y="152"/>
                  </a:lnTo>
                  <a:cubicBezTo>
                    <a:pt x="428" y="61"/>
                    <a:pt x="343" y="0"/>
                    <a:pt x="2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7"/>
            <p:cNvSpPr/>
            <p:nvPr/>
          </p:nvSpPr>
          <p:spPr>
            <a:xfrm>
              <a:off x="6144875" y="1862525"/>
              <a:ext cx="329350" cy="132325"/>
            </a:xfrm>
            <a:custGeom>
              <a:rect b="b" l="l" r="r" t="t"/>
              <a:pathLst>
                <a:path extrusionOk="0" h="5293" w="13174">
                  <a:moveTo>
                    <a:pt x="12920" y="0"/>
                  </a:moveTo>
                  <a:cubicBezTo>
                    <a:pt x="12838" y="0"/>
                    <a:pt x="12757" y="47"/>
                    <a:pt x="12722" y="123"/>
                  </a:cubicBezTo>
                  <a:cubicBezTo>
                    <a:pt x="12023" y="1545"/>
                    <a:pt x="9977" y="4849"/>
                    <a:pt x="6057" y="4849"/>
                  </a:cubicBezTo>
                  <a:cubicBezTo>
                    <a:pt x="1332" y="4849"/>
                    <a:pt x="494" y="1504"/>
                    <a:pt x="461" y="1364"/>
                  </a:cubicBezTo>
                  <a:cubicBezTo>
                    <a:pt x="439" y="1257"/>
                    <a:pt x="343" y="1187"/>
                    <a:pt x="243" y="1187"/>
                  </a:cubicBezTo>
                  <a:cubicBezTo>
                    <a:pt x="228" y="1187"/>
                    <a:pt x="213" y="1189"/>
                    <a:pt x="198" y="1192"/>
                  </a:cubicBezTo>
                  <a:cubicBezTo>
                    <a:pt x="74" y="1225"/>
                    <a:pt x="1" y="1340"/>
                    <a:pt x="25" y="1463"/>
                  </a:cubicBezTo>
                  <a:cubicBezTo>
                    <a:pt x="33" y="1496"/>
                    <a:pt x="970" y="5292"/>
                    <a:pt x="6057" y="5292"/>
                  </a:cubicBezTo>
                  <a:cubicBezTo>
                    <a:pt x="10339" y="5292"/>
                    <a:pt x="12549" y="1488"/>
                    <a:pt x="13116" y="321"/>
                  </a:cubicBezTo>
                  <a:cubicBezTo>
                    <a:pt x="13174" y="214"/>
                    <a:pt x="13133" y="74"/>
                    <a:pt x="13018" y="25"/>
                  </a:cubicBezTo>
                  <a:cubicBezTo>
                    <a:pt x="12987" y="8"/>
                    <a:pt x="12953" y="0"/>
                    <a:pt x="12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7"/>
            <p:cNvSpPr/>
            <p:nvPr/>
          </p:nvSpPr>
          <p:spPr>
            <a:xfrm>
              <a:off x="5284875" y="1927650"/>
              <a:ext cx="308200" cy="380700"/>
            </a:xfrm>
            <a:custGeom>
              <a:rect b="b" l="l" r="r" t="t"/>
              <a:pathLst>
                <a:path extrusionOk="0" h="15228" w="12328">
                  <a:moveTo>
                    <a:pt x="2115" y="1"/>
                  </a:moveTo>
                  <a:cubicBezTo>
                    <a:pt x="2073" y="1"/>
                    <a:pt x="2029" y="14"/>
                    <a:pt x="1989" y="41"/>
                  </a:cubicBezTo>
                  <a:lnTo>
                    <a:pt x="132" y="1274"/>
                  </a:lnTo>
                  <a:cubicBezTo>
                    <a:pt x="34" y="1340"/>
                    <a:pt x="1" y="1479"/>
                    <a:pt x="75" y="1586"/>
                  </a:cubicBezTo>
                  <a:cubicBezTo>
                    <a:pt x="116" y="1648"/>
                    <a:pt x="185" y="1680"/>
                    <a:pt x="256" y="1680"/>
                  </a:cubicBezTo>
                  <a:cubicBezTo>
                    <a:pt x="299" y="1680"/>
                    <a:pt x="342" y="1668"/>
                    <a:pt x="379" y="1644"/>
                  </a:cubicBezTo>
                  <a:lnTo>
                    <a:pt x="2055" y="534"/>
                  </a:lnTo>
                  <a:lnTo>
                    <a:pt x="11777" y="15129"/>
                  </a:lnTo>
                  <a:cubicBezTo>
                    <a:pt x="11818" y="15195"/>
                    <a:pt x="11892" y="15228"/>
                    <a:pt x="11966" y="15228"/>
                  </a:cubicBezTo>
                  <a:lnTo>
                    <a:pt x="11974" y="15228"/>
                  </a:lnTo>
                  <a:cubicBezTo>
                    <a:pt x="12048" y="15228"/>
                    <a:pt x="12114" y="15187"/>
                    <a:pt x="12155" y="15121"/>
                  </a:cubicBezTo>
                  <a:lnTo>
                    <a:pt x="12262" y="14940"/>
                  </a:lnTo>
                  <a:cubicBezTo>
                    <a:pt x="12327" y="14833"/>
                    <a:pt x="12286" y="14694"/>
                    <a:pt x="12180" y="14636"/>
                  </a:cubicBezTo>
                  <a:cubicBezTo>
                    <a:pt x="12142" y="14613"/>
                    <a:pt x="12103" y="14603"/>
                    <a:pt x="12064" y="14603"/>
                  </a:cubicBezTo>
                  <a:cubicBezTo>
                    <a:pt x="12033" y="14603"/>
                    <a:pt x="12003" y="14609"/>
                    <a:pt x="11974" y="14620"/>
                  </a:cubicBezTo>
                  <a:lnTo>
                    <a:pt x="2302" y="99"/>
                  </a:lnTo>
                  <a:cubicBezTo>
                    <a:pt x="2255" y="37"/>
                    <a:pt x="2186" y="1"/>
                    <a:pt x="21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7"/>
            <p:cNvSpPr/>
            <p:nvPr/>
          </p:nvSpPr>
          <p:spPr>
            <a:xfrm>
              <a:off x="5580300" y="1862525"/>
              <a:ext cx="416675" cy="441100"/>
            </a:xfrm>
            <a:custGeom>
              <a:rect b="b" l="l" r="r" t="t"/>
              <a:pathLst>
                <a:path extrusionOk="0" h="17644" w="16667">
                  <a:moveTo>
                    <a:pt x="13823" y="0"/>
                  </a:moveTo>
                  <a:cubicBezTo>
                    <a:pt x="10873" y="8"/>
                    <a:pt x="8194" y="1644"/>
                    <a:pt x="6838" y="4257"/>
                  </a:cubicBezTo>
                  <a:lnTo>
                    <a:pt x="58" y="17315"/>
                  </a:lnTo>
                  <a:cubicBezTo>
                    <a:pt x="1" y="17430"/>
                    <a:pt x="42" y="17562"/>
                    <a:pt x="149" y="17619"/>
                  </a:cubicBezTo>
                  <a:cubicBezTo>
                    <a:pt x="182" y="17636"/>
                    <a:pt x="223" y="17644"/>
                    <a:pt x="256" y="17644"/>
                  </a:cubicBezTo>
                  <a:cubicBezTo>
                    <a:pt x="338" y="17644"/>
                    <a:pt x="412" y="17594"/>
                    <a:pt x="453" y="17520"/>
                  </a:cubicBezTo>
                  <a:lnTo>
                    <a:pt x="7233" y="4462"/>
                  </a:lnTo>
                  <a:cubicBezTo>
                    <a:pt x="8515" y="1997"/>
                    <a:pt x="11037" y="452"/>
                    <a:pt x="13823" y="444"/>
                  </a:cubicBezTo>
                  <a:lnTo>
                    <a:pt x="16445" y="444"/>
                  </a:lnTo>
                  <a:cubicBezTo>
                    <a:pt x="16568" y="444"/>
                    <a:pt x="16667" y="345"/>
                    <a:pt x="16667" y="222"/>
                  </a:cubicBezTo>
                  <a:cubicBezTo>
                    <a:pt x="16667" y="99"/>
                    <a:pt x="16568" y="0"/>
                    <a:pt x="164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7"/>
            <p:cNvSpPr/>
            <p:nvPr/>
          </p:nvSpPr>
          <p:spPr>
            <a:xfrm>
              <a:off x="6023450" y="1862525"/>
              <a:ext cx="88775" cy="11100"/>
            </a:xfrm>
            <a:custGeom>
              <a:rect b="b" l="l" r="r" t="t"/>
              <a:pathLst>
                <a:path extrusionOk="0" h="444" w="3551">
                  <a:moveTo>
                    <a:pt x="223" y="0"/>
                  </a:moveTo>
                  <a:cubicBezTo>
                    <a:pt x="99" y="0"/>
                    <a:pt x="1" y="99"/>
                    <a:pt x="1" y="222"/>
                  </a:cubicBezTo>
                  <a:cubicBezTo>
                    <a:pt x="1" y="345"/>
                    <a:pt x="99" y="444"/>
                    <a:pt x="223" y="444"/>
                  </a:cubicBezTo>
                  <a:lnTo>
                    <a:pt x="3329" y="444"/>
                  </a:lnTo>
                  <a:cubicBezTo>
                    <a:pt x="3452" y="444"/>
                    <a:pt x="3551" y="345"/>
                    <a:pt x="3551" y="222"/>
                  </a:cubicBezTo>
                  <a:cubicBezTo>
                    <a:pt x="3551" y="99"/>
                    <a:pt x="3452" y="0"/>
                    <a:pt x="33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7"/>
            <p:cNvSpPr/>
            <p:nvPr/>
          </p:nvSpPr>
          <p:spPr>
            <a:xfrm>
              <a:off x="5012450" y="2098475"/>
              <a:ext cx="89825" cy="168800"/>
            </a:xfrm>
            <a:custGeom>
              <a:rect b="b" l="l" r="r" t="t"/>
              <a:pathLst>
                <a:path extrusionOk="0" h="6752" w="3593">
                  <a:moveTo>
                    <a:pt x="2762" y="1"/>
                  </a:moveTo>
                  <a:cubicBezTo>
                    <a:pt x="2719" y="1"/>
                    <a:pt x="2676" y="12"/>
                    <a:pt x="2639" y="37"/>
                  </a:cubicBezTo>
                  <a:lnTo>
                    <a:pt x="132" y="1714"/>
                  </a:lnTo>
                  <a:cubicBezTo>
                    <a:pt x="26" y="1779"/>
                    <a:pt x="1" y="1919"/>
                    <a:pt x="67" y="2026"/>
                  </a:cubicBezTo>
                  <a:lnTo>
                    <a:pt x="3148" y="6653"/>
                  </a:lnTo>
                  <a:cubicBezTo>
                    <a:pt x="3198" y="6718"/>
                    <a:pt x="3263" y="6751"/>
                    <a:pt x="3337" y="6751"/>
                  </a:cubicBezTo>
                  <a:cubicBezTo>
                    <a:pt x="3378" y="6751"/>
                    <a:pt x="3428" y="6735"/>
                    <a:pt x="3461" y="6710"/>
                  </a:cubicBezTo>
                  <a:cubicBezTo>
                    <a:pt x="3567" y="6644"/>
                    <a:pt x="3592" y="6505"/>
                    <a:pt x="3526" y="6406"/>
                  </a:cubicBezTo>
                  <a:lnTo>
                    <a:pt x="560" y="1960"/>
                  </a:lnTo>
                  <a:lnTo>
                    <a:pt x="2885" y="407"/>
                  </a:lnTo>
                  <a:cubicBezTo>
                    <a:pt x="2992" y="341"/>
                    <a:pt x="3017" y="202"/>
                    <a:pt x="2951" y="95"/>
                  </a:cubicBezTo>
                  <a:cubicBezTo>
                    <a:pt x="2905" y="33"/>
                    <a:pt x="2833" y="1"/>
                    <a:pt x="27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7"/>
            <p:cNvSpPr/>
            <p:nvPr/>
          </p:nvSpPr>
          <p:spPr>
            <a:xfrm>
              <a:off x="5700900" y="1863125"/>
              <a:ext cx="1540450" cy="1381850"/>
            </a:xfrm>
            <a:custGeom>
              <a:rect b="b" l="l" r="r" t="t"/>
              <a:pathLst>
                <a:path extrusionOk="0" h="55274" w="61618">
                  <a:moveTo>
                    <a:pt x="34631" y="1"/>
                  </a:moveTo>
                  <a:cubicBezTo>
                    <a:pt x="34499" y="17"/>
                    <a:pt x="34401" y="99"/>
                    <a:pt x="34401" y="223"/>
                  </a:cubicBezTo>
                  <a:cubicBezTo>
                    <a:pt x="34401" y="346"/>
                    <a:pt x="34499" y="453"/>
                    <a:pt x="34622" y="453"/>
                  </a:cubicBezTo>
                  <a:lnTo>
                    <a:pt x="37597" y="469"/>
                  </a:lnTo>
                  <a:cubicBezTo>
                    <a:pt x="39085" y="592"/>
                    <a:pt x="40482" y="1151"/>
                    <a:pt x="41649" y="2088"/>
                  </a:cubicBezTo>
                  <a:cubicBezTo>
                    <a:pt x="42857" y="3050"/>
                    <a:pt x="43720" y="4332"/>
                    <a:pt x="44147" y="5811"/>
                  </a:cubicBezTo>
                  <a:lnTo>
                    <a:pt x="61076" y="54830"/>
                  </a:lnTo>
                  <a:lnTo>
                    <a:pt x="519" y="54830"/>
                  </a:lnTo>
                  <a:lnTo>
                    <a:pt x="3625" y="42733"/>
                  </a:lnTo>
                  <a:cubicBezTo>
                    <a:pt x="3658" y="42618"/>
                    <a:pt x="3584" y="42495"/>
                    <a:pt x="3469" y="42462"/>
                  </a:cubicBezTo>
                  <a:cubicBezTo>
                    <a:pt x="3453" y="42459"/>
                    <a:pt x="3436" y="42457"/>
                    <a:pt x="3420" y="42457"/>
                  </a:cubicBezTo>
                  <a:cubicBezTo>
                    <a:pt x="3321" y="42457"/>
                    <a:pt x="3226" y="42521"/>
                    <a:pt x="3198" y="42627"/>
                  </a:cubicBezTo>
                  <a:lnTo>
                    <a:pt x="17" y="54994"/>
                  </a:lnTo>
                  <a:cubicBezTo>
                    <a:pt x="1" y="55060"/>
                    <a:pt x="9" y="55134"/>
                    <a:pt x="58" y="55183"/>
                  </a:cubicBezTo>
                  <a:cubicBezTo>
                    <a:pt x="99" y="55241"/>
                    <a:pt x="165" y="55274"/>
                    <a:pt x="231" y="55274"/>
                  </a:cubicBezTo>
                  <a:lnTo>
                    <a:pt x="61388" y="55274"/>
                  </a:lnTo>
                  <a:cubicBezTo>
                    <a:pt x="61454" y="55274"/>
                    <a:pt x="61528" y="55241"/>
                    <a:pt x="61569" y="55183"/>
                  </a:cubicBezTo>
                  <a:cubicBezTo>
                    <a:pt x="61610" y="55118"/>
                    <a:pt x="61618" y="55044"/>
                    <a:pt x="61593" y="54978"/>
                  </a:cubicBezTo>
                  <a:lnTo>
                    <a:pt x="44574" y="5671"/>
                  </a:lnTo>
                  <a:cubicBezTo>
                    <a:pt x="44114" y="4118"/>
                    <a:pt x="43202" y="2754"/>
                    <a:pt x="41928" y="1743"/>
                  </a:cubicBezTo>
                  <a:cubicBezTo>
                    <a:pt x="40695" y="749"/>
                    <a:pt x="39208" y="149"/>
                    <a:pt x="37614" y="25"/>
                  </a:cubicBezTo>
                  <a:lnTo>
                    <a:pt x="346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7"/>
            <p:cNvSpPr/>
            <p:nvPr/>
          </p:nvSpPr>
          <p:spPr>
            <a:xfrm>
              <a:off x="6502350" y="1862725"/>
              <a:ext cx="34125" cy="11525"/>
            </a:xfrm>
            <a:custGeom>
              <a:rect b="b" l="l" r="r" t="t"/>
              <a:pathLst>
                <a:path extrusionOk="0" h="461" w="1365">
                  <a:moveTo>
                    <a:pt x="222" y="0"/>
                  </a:moveTo>
                  <a:cubicBezTo>
                    <a:pt x="99" y="9"/>
                    <a:pt x="1" y="99"/>
                    <a:pt x="1" y="222"/>
                  </a:cubicBezTo>
                  <a:cubicBezTo>
                    <a:pt x="1" y="345"/>
                    <a:pt x="99" y="444"/>
                    <a:pt x="222" y="444"/>
                  </a:cubicBezTo>
                  <a:lnTo>
                    <a:pt x="1143" y="461"/>
                  </a:lnTo>
                  <a:cubicBezTo>
                    <a:pt x="1266" y="461"/>
                    <a:pt x="1365" y="362"/>
                    <a:pt x="1365" y="239"/>
                  </a:cubicBezTo>
                  <a:cubicBezTo>
                    <a:pt x="1365" y="115"/>
                    <a:pt x="1266" y="9"/>
                    <a:pt x="1143" y="9"/>
                  </a:cubicBezTo>
                  <a:lnTo>
                    <a:pt x="2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7"/>
            <p:cNvSpPr/>
            <p:nvPr/>
          </p:nvSpPr>
          <p:spPr>
            <a:xfrm>
              <a:off x="5123000" y="2306500"/>
              <a:ext cx="739625" cy="604625"/>
            </a:xfrm>
            <a:custGeom>
              <a:rect b="b" l="l" r="r" t="t"/>
              <a:pathLst>
                <a:path extrusionOk="0" h="24185" w="29585">
                  <a:moveTo>
                    <a:pt x="259" y="1"/>
                  </a:moveTo>
                  <a:cubicBezTo>
                    <a:pt x="216" y="1"/>
                    <a:pt x="171" y="13"/>
                    <a:pt x="132" y="41"/>
                  </a:cubicBezTo>
                  <a:cubicBezTo>
                    <a:pt x="33" y="107"/>
                    <a:pt x="0" y="246"/>
                    <a:pt x="74" y="345"/>
                  </a:cubicBezTo>
                  <a:lnTo>
                    <a:pt x="12688" y="19271"/>
                  </a:lnTo>
                  <a:cubicBezTo>
                    <a:pt x="13502" y="20479"/>
                    <a:pt x="14636" y="21448"/>
                    <a:pt x="15976" y="22073"/>
                  </a:cubicBezTo>
                  <a:cubicBezTo>
                    <a:pt x="16984" y="22534"/>
                    <a:pt x="18112" y="22787"/>
                    <a:pt x="19223" y="22787"/>
                  </a:cubicBezTo>
                  <a:cubicBezTo>
                    <a:pt x="19379" y="22787"/>
                    <a:pt x="19535" y="22782"/>
                    <a:pt x="19690" y="22771"/>
                  </a:cubicBezTo>
                  <a:cubicBezTo>
                    <a:pt x="22459" y="22615"/>
                    <a:pt x="24974" y="20988"/>
                    <a:pt x="26256" y="18531"/>
                  </a:cubicBezTo>
                  <a:lnTo>
                    <a:pt x="28730" y="13765"/>
                  </a:lnTo>
                  <a:cubicBezTo>
                    <a:pt x="28886" y="13913"/>
                    <a:pt x="29009" y="14028"/>
                    <a:pt x="29091" y="14093"/>
                  </a:cubicBezTo>
                  <a:lnTo>
                    <a:pt x="26568" y="23905"/>
                  </a:lnTo>
                  <a:cubicBezTo>
                    <a:pt x="26544" y="24020"/>
                    <a:pt x="26609" y="24144"/>
                    <a:pt x="26733" y="24177"/>
                  </a:cubicBezTo>
                  <a:cubicBezTo>
                    <a:pt x="26749" y="24177"/>
                    <a:pt x="26766" y="24185"/>
                    <a:pt x="26790" y="24185"/>
                  </a:cubicBezTo>
                  <a:lnTo>
                    <a:pt x="26790" y="24177"/>
                  </a:lnTo>
                  <a:cubicBezTo>
                    <a:pt x="26889" y="24177"/>
                    <a:pt x="26979" y="24111"/>
                    <a:pt x="27004" y="24012"/>
                  </a:cubicBezTo>
                  <a:lnTo>
                    <a:pt x="29560" y="14069"/>
                  </a:lnTo>
                  <a:cubicBezTo>
                    <a:pt x="29584" y="13978"/>
                    <a:pt x="29551" y="13888"/>
                    <a:pt x="29486" y="13830"/>
                  </a:cubicBezTo>
                  <a:cubicBezTo>
                    <a:pt x="29486" y="13830"/>
                    <a:pt x="29223" y="13625"/>
                    <a:pt x="28836" y="13231"/>
                  </a:cubicBezTo>
                  <a:cubicBezTo>
                    <a:pt x="28793" y="13187"/>
                    <a:pt x="28732" y="13163"/>
                    <a:pt x="28667" y="13163"/>
                  </a:cubicBezTo>
                  <a:cubicBezTo>
                    <a:pt x="28658" y="13163"/>
                    <a:pt x="28649" y="13164"/>
                    <a:pt x="28639" y="13165"/>
                  </a:cubicBezTo>
                  <a:cubicBezTo>
                    <a:pt x="28573" y="13181"/>
                    <a:pt x="28508" y="13222"/>
                    <a:pt x="28475" y="13288"/>
                  </a:cubicBezTo>
                  <a:lnTo>
                    <a:pt x="25862" y="18326"/>
                  </a:lnTo>
                  <a:cubicBezTo>
                    <a:pt x="24654" y="20643"/>
                    <a:pt x="22279" y="22180"/>
                    <a:pt x="19665" y="22328"/>
                  </a:cubicBezTo>
                  <a:cubicBezTo>
                    <a:pt x="19526" y="22336"/>
                    <a:pt x="19394" y="22336"/>
                    <a:pt x="19254" y="22336"/>
                  </a:cubicBezTo>
                  <a:cubicBezTo>
                    <a:pt x="18186" y="22336"/>
                    <a:pt x="17118" y="22106"/>
                    <a:pt x="16156" y="21662"/>
                  </a:cubicBezTo>
                  <a:cubicBezTo>
                    <a:pt x="14899" y="21079"/>
                    <a:pt x="13831" y="20166"/>
                    <a:pt x="13058" y="19024"/>
                  </a:cubicBezTo>
                  <a:lnTo>
                    <a:pt x="444" y="98"/>
                  </a:lnTo>
                  <a:cubicBezTo>
                    <a:pt x="403" y="37"/>
                    <a:pt x="332" y="1"/>
                    <a:pt x="2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7"/>
            <p:cNvSpPr/>
            <p:nvPr/>
          </p:nvSpPr>
          <p:spPr>
            <a:xfrm>
              <a:off x="4973425" y="1607275"/>
              <a:ext cx="331200" cy="486600"/>
            </a:xfrm>
            <a:custGeom>
              <a:rect b="b" l="l" r="r" t="t"/>
              <a:pathLst>
                <a:path extrusionOk="0" h="19464" w="13248">
                  <a:moveTo>
                    <a:pt x="8254" y="0"/>
                  </a:moveTo>
                  <a:cubicBezTo>
                    <a:pt x="7904" y="0"/>
                    <a:pt x="7568" y="101"/>
                    <a:pt x="7273" y="291"/>
                  </a:cubicBezTo>
                  <a:cubicBezTo>
                    <a:pt x="6862" y="562"/>
                    <a:pt x="6575" y="998"/>
                    <a:pt x="6493" y="1491"/>
                  </a:cubicBezTo>
                  <a:cubicBezTo>
                    <a:pt x="6484" y="1516"/>
                    <a:pt x="6484" y="1540"/>
                    <a:pt x="6493" y="1573"/>
                  </a:cubicBezTo>
                  <a:lnTo>
                    <a:pt x="7224" y="5690"/>
                  </a:lnTo>
                  <a:lnTo>
                    <a:pt x="4956" y="2354"/>
                  </a:lnTo>
                  <a:cubicBezTo>
                    <a:pt x="4669" y="1907"/>
                    <a:pt x="4156" y="1638"/>
                    <a:pt x="3630" y="1638"/>
                  </a:cubicBezTo>
                  <a:cubicBezTo>
                    <a:pt x="3615" y="1638"/>
                    <a:pt x="3599" y="1638"/>
                    <a:pt x="3583" y="1639"/>
                  </a:cubicBezTo>
                  <a:cubicBezTo>
                    <a:pt x="3312" y="1639"/>
                    <a:pt x="3025" y="1729"/>
                    <a:pt x="2770" y="1894"/>
                  </a:cubicBezTo>
                  <a:cubicBezTo>
                    <a:pt x="2211" y="2263"/>
                    <a:pt x="1956" y="2937"/>
                    <a:pt x="2096" y="3570"/>
                  </a:cubicBezTo>
                  <a:cubicBezTo>
                    <a:pt x="1944" y="3521"/>
                    <a:pt x="1785" y="3497"/>
                    <a:pt x="1625" y="3497"/>
                  </a:cubicBezTo>
                  <a:cubicBezTo>
                    <a:pt x="1327" y="3497"/>
                    <a:pt x="1027" y="3583"/>
                    <a:pt x="765" y="3759"/>
                  </a:cubicBezTo>
                  <a:cubicBezTo>
                    <a:pt x="420" y="3981"/>
                    <a:pt x="181" y="4326"/>
                    <a:pt x="91" y="4737"/>
                  </a:cubicBezTo>
                  <a:cubicBezTo>
                    <a:pt x="1" y="5148"/>
                    <a:pt x="83" y="5592"/>
                    <a:pt x="313" y="5937"/>
                  </a:cubicBezTo>
                  <a:lnTo>
                    <a:pt x="814" y="6693"/>
                  </a:lnTo>
                  <a:cubicBezTo>
                    <a:pt x="857" y="6757"/>
                    <a:pt x="930" y="6793"/>
                    <a:pt x="1003" y="6793"/>
                  </a:cubicBezTo>
                  <a:cubicBezTo>
                    <a:pt x="1043" y="6793"/>
                    <a:pt x="1083" y="6782"/>
                    <a:pt x="1118" y="6759"/>
                  </a:cubicBezTo>
                  <a:cubicBezTo>
                    <a:pt x="1225" y="6685"/>
                    <a:pt x="1250" y="6553"/>
                    <a:pt x="1184" y="6446"/>
                  </a:cubicBezTo>
                  <a:lnTo>
                    <a:pt x="683" y="5690"/>
                  </a:lnTo>
                  <a:cubicBezTo>
                    <a:pt x="526" y="5444"/>
                    <a:pt x="469" y="5131"/>
                    <a:pt x="526" y="4827"/>
                  </a:cubicBezTo>
                  <a:cubicBezTo>
                    <a:pt x="592" y="4540"/>
                    <a:pt x="757" y="4285"/>
                    <a:pt x="1003" y="4129"/>
                  </a:cubicBezTo>
                  <a:cubicBezTo>
                    <a:pt x="1197" y="4004"/>
                    <a:pt x="1416" y="3943"/>
                    <a:pt x="1631" y="3943"/>
                  </a:cubicBezTo>
                  <a:cubicBezTo>
                    <a:pt x="1953" y="3943"/>
                    <a:pt x="2269" y="4078"/>
                    <a:pt x="2491" y="4334"/>
                  </a:cubicBezTo>
                  <a:cubicBezTo>
                    <a:pt x="2533" y="4386"/>
                    <a:pt x="2594" y="4414"/>
                    <a:pt x="2658" y="4414"/>
                  </a:cubicBezTo>
                  <a:cubicBezTo>
                    <a:pt x="2705" y="4414"/>
                    <a:pt x="2753" y="4399"/>
                    <a:pt x="2795" y="4367"/>
                  </a:cubicBezTo>
                  <a:cubicBezTo>
                    <a:pt x="2885" y="4301"/>
                    <a:pt x="2910" y="4170"/>
                    <a:pt x="2844" y="4071"/>
                  </a:cubicBezTo>
                  <a:lnTo>
                    <a:pt x="2688" y="3841"/>
                  </a:lnTo>
                  <a:cubicBezTo>
                    <a:pt x="2351" y="3315"/>
                    <a:pt x="2499" y="2609"/>
                    <a:pt x="3016" y="2263"/>
                  </a:cubicBezTo>
                  <a:cubicBezTo>
                    <a:pt x="3197" y="2148"/>
                    <a:pt x="3394" y="2091"/>
                    <a:pt x="3592" y="2091"/>
                  </a:cubicBezTo>
                  <a:cubicBezTo>
                    <a:pt x="3614" y="2090"/>
                    <a:pt x="3636" y="2089"/>
                    <a:pt x="3658" y="2089"/>
                  </a:cubicBezTo>
                  <a:cubicBezTo>
                    <a:pt x="4029" y="2089"/>
                    <a:pt x="4384" y="2282"/>
                    <a:pt x="4586" y="2600"/>
                  </a:cubicBezTo>
                  <a:lnTo>
                    <a:pt x="7446" y="6808"/>
                  </a:lnTo>
                  <a:cubicBezTo>
                    <a:pt x="7487" y="6872"/>
                    <a:pt x="7557" y="6908"/>
                    <a:pt x="7627" y="6908"/>
                  </a:cubicBezTo>
                  <a:cubicBezTo>
                    <a:pt x="7655" y="6908"/>
                    <a:pt x="7683" y="6902"/>
                    <a:pt x="7709" y="6890"/>
                  </a:cubicBezTo>
                  <a:cubicBezTo>
                    <a:pt x="7807" y="6849"/>
                    <a:pt x="7865" y="6750"/>
                    <a:pt x="7849" y="6644"/>
                  </a:cubicBezTo>
                  <a:lnTo>
                    <a:pt x="6936" y="1532"/>
                  </a:lnTo>
                  <a:cubicBezTo>
                    <a:pt x="7010" y="1171"/>
                    <a:pt x="7216" y="858"/>
                    <a:pt x="7520" y="661"/>
                  </a:cubicBezTo>
                  <a:cubicBezTo>
                    <a:pt x="7736" y="517"/>
                    <a:pt x="7994" y="441"/>
                    <a:pt x="8256" y="441"/>
                  </a:cubicBezTo>
                  <a:cubicBezTo>
                    <a:pt x="8323" y="441"/>
                    <a:pt x="8390" y="446"/>
                    <a:pt x="8457" y="456"/>
                  </a:cubicBezTo>
                  <a:cubicBezTo>
                    <a:pt x="8596" y="480"/>
                    <a:pt x="8720" y="521"/>
                    <a:pt x="8826" y="579"/>
                  </a:cubicBezTo>
                  <a:cubicBezTo>
                    <a:pt x="9254" y="809"/>
                    <a:pt x="9435" y="1335"/>
                    <a:pt x="9566" y="2042"/>
                  </a:cubicBezTo>
                  <a:lnTo>
                    <a:pt x="10108" y="5797"/>
                  </a:lnTo>
                  <a:cubicBezTo>
                    <a:pt x="10306" y="7145"/>
                    <a:pt x="10799" y="8443"/>
                    <a:pt x="11530" y="9561"/>
                  </a:cubicBezTo>
                  <a:cubicBezTo>
                    <a:pt x="12434" y="10933"/>
                    <a:pt x="12779" y="12560"/>
                    <a:pt x="12508" y="14138"/>
                  </a:cubicBezTo>
                  <a:lnTo>
                    <a:pt x="5161" y="19052"/>
                  </a:lnTo>
                  <a:cubicBezTo>
                    <a:pt x="5054" y="19118"/>
                    <a:pt x="5030" y="19258"/>
                    <a:pt x="5096" y="19365"/>
                  </a:cubicBezTo>
                  <a:cubicBezTo>
                    <a:pt x="5137" y="19422"/>
                    <a:pt x="5211" y="19463"/>
                    <a:pt x="5285" y="19463"/>
                  </a:cubicBezTo>
                  <a:cubicBezTo>
                    <a:pt x="5326" y="19463"/>
                    <a:pt x="5367" y="19447"/>
                    <a:pt x="5408" y="19422"/>
                  </a:cubicBezTo>
                  <a:lnTo>
                    <a:pt x="12837" y="14459"/>
                  </a:lnTo>
                  <a:cubicBezTo>
                    <a:pt x="12886" y="14426"/>
                    <a:pt x="12927" y="14377"/>
                    <a:pt x="12935" y="14311"/>
                  </a:cubicBezTo>
                  <a:cubicBezTo>
                    <a:pt x="13248" y="12585"/>
                    <a:pt x="12886" y="10810"/>
                    <a:pt x="11908" y="9314"/>
                  </a:cubicBezTo>
                  <a:cubicBezTo>
                    <a:pt x="11210" y="8254"/>
                    <a:pt x="10741" y="7022"/>
                    <a:pt x="10552" y="5731"/>
                  </a:cubicBezTo>
                  <a:lnTo>
                    <a:pt x="10002" y="1968"/>
                  </a:lnTo>
                  <a:cubicBezTo>
                    <a:pt x="9845" y="1121"/>
                    <a:pt x="9624" y="497"/>
                    <a:pt x="9040" y="184"/>
                  </a:cubicBezTo>
                  <a:cubicBezTo>
                    <a:pt x="8884" y="102"/>
                    <a:pt x="8720" y="53"/>
                    <a:pt x="8522" y="20"/>
                  </a:cubicBezTo>
                  <a:cubicBezTo>
                    <a:pt x="8432" y="7"/>
                    <a:pt x="8342" y="0"/>
                    <a:pt x="82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7"/>
            <p:cNvSpPr/>
            <p:nvPr/>
          </p:nvSpPr>
          <p:spPr>
            <a:xfrm>
              <a:off x="4902750" y="1756525"/>
              <a:ext cx="184925" cy="333025"/>
            </a:xfrm>
            <a:custGeom>
              <a:rect b="b" l="l" r="r" t="t"/>
              <a:pathLst>
                <a:path extrusionOk="0" h="13321" w="7397">
                  <a:moveTo>
                    <a:pt x="2836" y="0"/>
                  </a:moveTo>
                  <a:cubicBezTo>
                    <a:pt x="2528" y="0"/>
                    <a:pt x="2228" y="87"/>
                    <a:pt x="1973" y="263"/>
                  </a:cubicBezTo>
                  <a:cubicBezTo>
                    <a:pt x="1241" y="731"/>
                    <a:pt x="1036" y="1709"/>
                    <a:pt x="1513" y="2440"/>
                  </a:cubicBezTo>
                  <a:lnTo>
                    <a:pt x="1940" y="3073"/>
                  </a:lnTo>
                  <a:cubicBezTo>
                    <a:pt x="1836" y="3052"/>
                    <a:pt x="1731" y="3041"/>
                    <a:pt x="1625" y="3041"/>
                  </a:cubicBezTo>
                  <a:cubicBezTo>
                    <a:pt x="1330" y="3041"/>
                    <a:pt x="1033" y="3126"/>
                    <a:pt x="773" y="3295"/>
                  </a:cubicBezTo>
                  <a:cubicBezTo>
                    <a:pt x="420" y="3517"/>
                    <a:pt x="181" y="3870"/>
                    <a:pt x="91" y="4281"/>
                  </a:cubicBezTo>
                  <a:cubicBezTo>
                    <a:pt x="1" y="4700"/>
                    <a:pt x="75" y="5128"/>
                    <a:pt x="305" y="5489"/>
                  </a:cubicBezTo>
                  <a:lnTo>
                    <a:pt x="3838" y="10757"/>
                  </a:lnTo>
                  <a:cubicBezTo>
                    <a:pt x="4627" y="11948"/>
                    <a:pt x="5745" y="12836"/>
                    <a:pt x="7068" y="13304"/>
                  </a:cubicBezTo>
                  <a:cubicBezTo>
                    <a:pt x="7093" y="13313"/>
                    <a:pt x="7117" y="13321"/>
                    <a:pt x="7142" y="13321"/>
                  </a:cubicBezTo>
                  <a:cubicBezTo>
                    <a:pt x="7232" y="13321"/>
                    <a:pt x="7323" y="13263"/>
                    <a:pt x="7356" y="13173"/>
                  </a:cubicBezTo>
                  <a:cubicBezTo>
                    <a:pt x="7397" y="13050"/>
                    <a:pt x="7331" y="12926"/>
                    <a:pt x="7216" y="12885"/>
                  </a:cubicBezTo>
                  <a:cubicBezTo>
                    <a:pt x="5983" y="12450"/>
                    <a:pt x="4948" y="11628"/>
                    <a:pt x="4216" y="10510"/>
                  </a:cubicBezTo>
                  <a:lnTo>
                    <a:pt x="683" y="5243"/>
                  </a:lnTo>
                  <a:cubicBezTo>
                    <a:pt x="510" y="4988"/>
                    <a:pt x="461" y="4676"/>
                    <a:pt x="527" y="4380"/>
                  </a:cubicBezTo>
                  <a:cubicBezTo>
                    <a:pt x="592" y="4084"/>
                    <a:pt x="765" y="3829"/>
                    <a:pt x="1020" y="3673"/>
                  </a:cubicBezTo>
                  <a:cubicBezTo>
                    <a:pt x="1205" y="3549"/>
                    <a:pt x="1420" y="3488"/>
                    <a:pt x="1635" y="3488"/>
                  </a:cubicBezTo>
                  <a:cubicBezTo>
                    <a:pt x="1904" y="3488"/>
                    <a:pt x="2173" y="3584"/>
                    <a:pt x="2384" y="3772"/>
                  </a:cubicBezTo>
                  <a:cubicBezTo>
                    <a:pt x="2441" y="3821"/>
                    <a:pt x="2491" y="3879"/>
                    <a:pt x="2540" y="3936"/>
                  </a:cubicBezTo>
                  <a:lnTo>
                    <a:pt x="2548" y="3952"/>
                  </a:lnTo>
                  <a:cubicBezTo>
                    <a:pt x="2595" y="4020"/>
                    <a:pt x="2664" y="4054"/>
                    <a:pt x="2736" y="4054"/>
                  </a:cubicBezTo>
                  <a:cubicBezTo>
                    <a:pt x="2778" y="4054"/>
                    <a:pt x="2821" y="4043"/>
                    <a:pt x="2860" y="4018"/>
                  </a:cubicBezTo>
                  <a:cubicBezTo>
                    <a:pt x="2959" y="3944"/>
                    <a:pt x="2984" y="3805"/>
                    <a:pt x="2918" y="3706"/>
                  </a:cubicBezTo>
                  <a:cubicBezTo>
                    <a:pt x="2910" y="3698"/>
                    <a:pt x="2910" y="3690"/>
                    <a:pt x="2901" y="3681"/>
                  </a:cubicBezTo>
                  <a:lnTo>
                    <a:pt x="1882" y="2194"/>
                  </a:lnTo>
                  <a:cubicBezTo>
                    <a:pt x="1546" y="1668"/>
                    <a:pt x="1693" y="969"/>
                    <a:pt x="2211" y="632"/>
                  </a:cubicBezTo>
                  <a:cubicBezTo>
                    <a:pt x="2402" y="510"/>
                    <a:pt x="2624" y="446"/>
                    <a:pt x="2848" y="446"/>
                  </a:cubicBezTo>
                  <a:cubicBezTo>
                    <a:pt x="2924" y="446"/>
                    <a:pt x="2999" y="454"/>
                    <a:pt x="3074" y="468"/>
                  </a:cubicBezTo>
                  <a:cubicBezTo>
                    <a:pt x="3370" y="534"/>
                    <a:pt x="3625" y="706"/>
                    <a:pt x="3781" y="953"/>
                  </a:cubicBezTo>
                  <a:cubicBezTo>
                    <a:pt x="3823" y="1017"/>
                    <a:pt x="3897" y="1053"/>
                    <a:pt x="3970" y="1053"/>
                  </a:cubicBezTo>
                  <a:cubicBezTo>
                    <a:pt x="4010" y="1053"/>
                    <a:pt x="4050" y="1042"/>
                    <a:pt x="4085" y="1019"/>
                  </a:cubicBezTo>
                  <a:cubicBezTo>
                    <a:pt x="4192" y="953"/>
                    <a:pt x="4225" y="821"/>
                    <a:pt x="4159" y="715"/>
                  </a:cubicBezTo>
                  <a:lnTo>
                    <a:pt x="4101" y="624"/>
                  </a:lnTo>
                  <a:cubicBezTo>
                    <a:pt x="4085" y="591"/>
                    <a:pt x="4068" y="567"/>
                    <a:pt x="4044" y="550"/>
                  </a:cubicBezTo>
                  <a:cubicBezTo>
                    <a:pt x="3822" y="287"/>
                    <a:pt x="3518" y="107"/>
                    <a:pt x="3164" y="33"/>
                  </a:cubicBezTo>
                  <a:cubicBezTo>
                    <a:pt x="3055" y="11"/>
                    <a:pt x="2945" y="0"/>
                    <a:pt x="28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7"/>
            <p:cNvSpPr/>
            <p:nvPr/>
          </p:nvSpPr>
          <p:spPr>
            <a:xfrm>
              <a:off x="4993975" y="1710225"/>
              <a:ext cx="117750" cy="139575"/>
            </a:xfrm>
            <a:custGeom>
              <a:rect b="b" l="l" r="r" t="t"/>
              <a:pathLst>
                <a:path extrusionOk="0" h="5583" w="4710">
                  <a:moveTo>
                    <a:pt x="1938" y="1"/>
                  </a:moveTo>
                  <a:cubicBezTo>
                    <a:pt x="1892" y="1"/>
                    <a:pt x="1847" y="15"/>
                    <a:pt x="1808" y="44"/>
                  </a:cubicBezTo>
                  <a:cubicBezTo>
                    <a:pt x="1710" y="110"/>
                    <a:pt x="1685" y="249"/>
                    <a:pt x="1759" y="348"/>
                  </a:cubicBezTo>
                  <a:lnTo>
                    <a:pt x="3887" y="3347"/>
                  </a:lnTo>
                  <a:cubicBezTo>
                    <a:pt x="3937" y="3405"/>
                    <a:pt x="3961" y="3471"/>
                    <a:pt x="3994" y="3536"/>
                  </a:cubicBezTo>
                  <a:cubicBezTo>
                    <a:pt x="4216" y="4021"/>
                    <a:pt x="4060" y="4605"/>
                    <a:pt x="3616" y="4925"/>
                  </a:cubicBezTo>
                  <a:cubicBezTo>
                    <a:pt x="3419" y="5067"/>
                    <a:pt x="3190" y="5136"/>
                    <a:pt x="2961" y="5136"/>
                  </a:cubicBezTo>
                  <a:cubicBezTo>
                    <a:pt x="2607" y="5136"/>
                    <a:pt x="2255" y="4972"/>
                    <a:pt x="2030" y="4662"/>
                  </a:cubicBezTo>
                  <a:lnTo>
                    <a:pt x="436" y="2435"/>
                  </a:lnTo>
                  <a:cubicBezTo>
                    <a:pt x="391" y="2376"/>
                    <a:pt x="323" y="2346"/>
                    <a:pt x="255" y="2346"/>
                  </a:cubicBezTo>
                  <a:cubicBezTo>
                    <a:pt x="209" y="2346"/>
                    <a:pt x="163" y="2360"/>
                    <a:pt x="124" y="2386"/>
                  </a:cubicBezTo>
                  <a:cubicBezTo>
                    <a:pt x="25" y="2460"/>
                    <a:pt x="0" y="2600"/>
                    <a:pt x="74" y="2698"/>
                  </a:cubicBezTo>
                  <a:lnTo>
                    <a:pt x="1677" y="4925"/>
                  </a:lnTo>
                  <a:cubicBezTo>
                    <a:pt x="1989" y="5353"/>
                    <a:pt x="2474" y="5583"/>
                    <a:pt x="2967" y="5583"/>
                  </a:cubicBezTo>
                  <a:cubicBezTo>
                    <a:pt x="3287" y="5583"/>
                    <a:pt x="3608" y="5484"/>
                    <a:pt x="3879" y="5287"/>
                  </a:cubicBezTo>
                  <a:cubicBezTo>
                    <a:pt x="4487" y="4843"/>
                    <a:pt x="4709" y="4029"/>
                    <a:pt x="4397" y="3339"/>
                  </a:cubicBezTo>
                  <a:cubicBezTo>
                    <a:pt x="4364" y="3257"/>
                    <a:pt x="4315" y="3167"/>
                    <a:pt x="4249" y="3084"/>
                  </a:cubicBezTo>
                  <a:lnTo>
                    <a:pt x="2120" y="93"/>
                  </a:lnTo>
                  <a:cubicBezTo>
                    <a:pt x="2076" y="33"/>
                    <a:pt x="2007" y="1"/>
                    <a:pt x="1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7"/>
            <p:cNvSpPr/>
            <p:nvPr/>
          </p:nvSpPr>
          <p:spPr>
            <a:xfrm>
              <a:off x="4946100" y="1760450"/>
              <a:ext cx="118350" cy="139900"/>
            </a:xfrm>
            <a:custGeom>
              <a:rect b="b" l="l" r="r" t="t"/>
              <a:pathLst>
                <a:path extrusionOk="0" h="5596" w="4734">
                  <a:moveTo>
                    <a:pt x="1931" y="0"/>
                  </a:moveTo>
                  <a:cubicBezTo>
                    <a:pt x="1886" y="0"/>
                    <a:pt x="1840" y="14"/>
                    <a:pt x="1800" y="40"/>
                  </a:cubicBezTo>
                  <a:cubicBezTo>
                    <a:pt x="1693" y="114"/>
                    <a:pt x="1677" y="254"/>
                    <a:pt x="1751" y="352"/>
                  </a:cubicBezTo>
                  <a:lnTo>
                    <a:pt x="1965" y="648"/>
                  </a:lnTo>
                  <a:cubicBezTo>
                    <a:pt x="1973" y="664"/>
                    <a:pt x="1973" y="673"/>
                    <a:pt x="1981" y="681"/>
                  </a:cubicBezTo>
                  <a:cubicBezTo>
                    <a:pt x="1981" y="689"/>
                    <a:pt x="1989" y="697"/>
                    <a:pt x="1997" y="706"/>
                  </a:cubicBezTo>
                  <a:lnTo>
                    <a:pt x="3871" y="3344"/>
                  </a:lnTo>
                  <a:cubicBezTo>
                    <a:pt x="4233" y="3853"/>
                    <a:pt x="4118" y="4568"/>
                    <a:pt x="3608" y="4938"/>
                  </a:cubicBezTo>
                  <a:cubicBezTo>
                    <a:pt x="3410" y="5078"/>
                    <a:pt x="3183" y="5145"/>
                    <a:pt x="2957" y="5145"/>
                  </a:cubicBezTo>
                  <a:cubicBezTo>
                    <a:pt x="2601" y="5145"/>
                    <a:pt x="2248" y="4978"/>
                    <a:pt x="2022" y="4667"/>
                  </a:cubicBezTo>
                  <a:lnTo>
                    <a:pt x="436" y="2440"/>
                  </a:lnTo>
                  <a:cubicBezTo>
                    <a:pt x="391" y="2380"/>
                    <a:pt x="322" y="2347"/>
                    <a:pt x="253" y="2347"/>
                  </a:cubicBezTo>
                  <a:cubicBezTo>
                    <a:pt x="208" y="2347"/>
                    <a:pt x="163" y="2361"/>
                    <a:pt x="124" y="2390"/>
                  </a:cubicBezTo>
                  <a:cubicBezTo>
                    <a:pt x="25" y="2464"/>
                    <a:pt x="1" y="2604"/>
                    <a:pt x="66" y="2703"/>
                  </a:cubicBezTo>
                  <a:lnTo>
                    <a:pt x="1661" y="4921"/>
                  </a:lnTo>
                  <a:cubicBezTo>
                    <a:pt x="1973" y="5357"/>
                    <a:pt x="2466" y="5595"/>
                    <a:pt x="2959" y="5595"/>
                  </a:cubicBezTo>
                  <a:lnTo>
                    <a:pt x="2959" y="5587"/>
                  </a:lnTo>
                  <a:cubicBezTo>
                    <a:pt x="3279" y="5587"/>
                    <a:pt x="3592" y="5497"/>
                    <a:pt x="3871" y="5299"/>
                  </a:cubicBezTo>
                  <a:cubicBezTo>
                    <a:pt x="4570" y="4790"/>
                    <a:pt x="4734" y="3795"/>
                    <a:pt x="4241" y="3081"/>
                  </a:cubicBezTo>
                  <a:lnTo>
                    <a:pt x="2375" y="475"/>
                  </a:lnTo>
                  <a:cubicBezTo>
                    <a:pt x="2375" y="451"/>
                    <a:pt x="2359" y="434"/>
                    <a:pt x="2351" y="418"/>
                  </a:cubicBezTo>
                  <a:lnTo>
                    <a:pt x="2113" y="89"/>
                  </a:lnTo>
                  <a:cubicBezTo>
                    <a:pt x="2068" y="30"/>
                    <a:pt x="2000" y="0"/>
                    <a:pt x="19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7"/>
            <p:cNvSpPr/>
            <p:nvPr/>
          </p:nvSpPr>
          <p:spPr>
            <a:xfrm>
              <a:off x="4908700" y="1830425"/>
              <a:ext cx="120025" cy="139775"/>
            </a:xfrm>
            <a:custGeom>
              <a:rect b="b" l="l" r="r" t="t"/>
              <a:pathLst>
                <a:path extrusionOk="0" h="5591" w="4801">
                  <a:moveTo>
                    <a:pt x="1996" y="0"/>
                  </a:moveTo>
                  <a:cubicBezTo>
                    <a:pt x="1951" y="0"/>
                    <a:pt x="1905" y="14"/>
                    <a:pt x="1866" y="43"/>
                  </a:cubicBezTo>
                  <a:cubicBezTo>
                    <a:pt x="1768" y="117"/>
                    <a:pt x="1743" y="249"/>
                    <a:pt x="1817" y="355"/>
                  </a:cubicBezTo>
                  <a:lnTo>
                    <a:pt x="3945" y="3339"/>
                  </a:lnTo>
                  <a:cubicBezTo>
                    <a:pt x="4299" y="3856"/>
                    <a:pt x="4184" y="4571"/>
                    <a:pt x="3674" y="4941"/>
                  </a:cubicBezTo>
                  <a:cubicBezTo>
                    <a:pt x="3480" y="5081"/>
                    <a:pt x="3253" y="5149"/>
                    <a:pt x="3027" y="5149"/>
                  </a:cubicBezTo>
                  <a:cubicBezTo>
                    <a:pt x="2671" y="5149"/>
                    <a:pt x="2318" y="4982"/>
                    <a:pt x="2096" y="4670"/>
                  </a:cubicBezTo>
                  <a:lnTo>
                    <a:pt x="436" y="2278"/>
                  </a:lnTo>
                  <a:cubicBezTo>
                    <a:pt x="390" y="2217"/>
                    <a:pt x="319" y="2184"/>
                    <a:pt x="247" y="2184"/>
                  </a:cubicBezTo>
                  <a:cubicBezTo>
                    <a:pt x="204" y="2184"/>
                    <a:pt x="161" y="2196"/>
                    <a:pt x="124" y="2221"/>
                  </a:cubicBezTo>
                  <a:cubicBezTo>
                    <a:pt x="26" y="2295"/>
                    <a:pt x="1" y="2435"/>
                    <a:pt x="67" y="2533"/>
                  </a:cubicBezTo>
                  <a:lnTo>
                    <a:pt x="1727" y="4925"/>
                  </a:lnTo>
                  <a:cubicBezTo>
                    <a:pt x="2038" y="5359"/>
                    <a:pt x="2529" y="5589"/>
                    <a:pt x="3029" y="5590"/>
                  </a:cubicBezTo>
                  <a:lnTo>
                    <a:pt x="3029" y="5590"/>
                  </a:lnTo>
                  <a:cubicBezTo>
                    <a:pt x="3348" y="5589"/>
                    <a:pt x="3667" y="5499"/>
                    <a:pt x="3937" y="5303"/>
                  </a:cubicBezTo>
                  <a:cubicBezTo>
                    <a:pt x="4644" y="4785"/>
                    <a:pt x="4800" y="3791"/>
                    <a:pt x="4307" y="3084"/>
                  </a:cubicBezTo>
                  <a:lnTo>
                    <a:pt x="2179" y="93"/>
                  </a:lnTo>
                  <a:cubicBezTo>
                    <a:pt x="2134" y="33"/>
                    <a:pt x="2065" y="0"/>
                    <a:pt x="1996" y="0"/>
                  </a:cubicBezTo>
                  <a:close/>
                  <a:moveTo>
                    <a:pt x="3029" y="5590"/>
                  </a:moveTo>
                  <a:lnTo>
                    <a:pt x="3029" y="5590"/>
                  </a:lnTo>
                  <a:cubicBezTo>
                    <a:pt x="3028" y="5590"/>
                    <a:pt x="3026" y="5590"/>
                    <a:pt x="3025" y="5590"/>
                  </a:cubicBezTo>
                  <a:lnTo>
                    <a:pt x="3033" y="5590"/>
                  </a:lnTo>
                  <a:cubicBezTo>
                    <a:pt x="3032" y="5590"/>
                    <a:pt x="3031" y="5590"/>
                    <a:pt x="3029" y="559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7"/>
            <p:cNvSpPr/>
            <p:nvPr/>
          </p:nvSpPr>
          <p:spPr>
            <a:xfrm>
              <a:off x="5117025" y="1768825"/>
              <a:ext cx="53450" cy="201375"/>
            </a:xfrm>
            <a:custGeom>
              <a:rect b="b" l="l" r="r" t="t"/>
              <a:pathLst>
                <a:path extrusionOk="0" h="8055" w="2138">
                  <a:moveTo>
                    <a:pt x="1883" y="1"/>
                  </a:moveTo>
                  <a:cubicBezTo>
                    <a:pt x="1820" y="1"/>
                    <a:pt x="1756" y="28"/>
                    <a:pt x="1710" y="83"/>
                  </a:cubicBezTo>
                  <a:cubicBezTo>
                    <a:pt x="1694" y="99"/>
                    <a:pt x="1299" y="576"/>
                    <a:pt x="929" y="1513"/>
                  </a:cubicBezTo>
                  <a:cubicBezTo>
                    <a:pt x="436" y="2795"/>
                    <a:pt x="1" y="4940"/>
                    <a:pt x="716" y="7882"/>
                  </a:cubicBezTo>
                  <a:cubicBezTo>
                    <a:pt x="749" y="7989"/>
                    <a:pt x="839" y="8054"/>
                    <a:pt x="938" y="8054"/>
                  </a:cubicBezTo>
                  <a:cubicBezTo>
                    <a:pt x="954" y="8054"/>
                    <a:pt x="970" y="8054"/>
                    <a:pt x="987" y="8046"/>
                  </a:cubicBezTo>
                  <a:cubicBezTo>
                    <a:pt x="1110" y="8021"/>
                    <a:pt x="1184" y="7898"/>
                    <a:pt x="1151" y="7783"/>
                  </a:cubicBezTo>
                  <a:cubicBezTo>
                    <a:pt x="461" y="4948"/>
                    <a:pt x="872" y="2893"/>
                    <a:pt x="1340" y="1677"/>
                  </a:cubicBezTo>
                  <a:cubicBezTo>
                    <a:pt x="1685" y="814"/>
                    <a:pt x="2055" y="371"/>
                    <a:pt x="2055" y="371"/>
                  </a:cubicBezTo>
                  <a:cubicBezTo>
                    <a:pt x="2137" y="272"/>
                    <a:pt x="2121" y="132"/>
                    <a:pt x="2022" y="50"/>
                  </a:cubicBezTo>
                  <a:cubicBezTo>
                    <a:pt x="1983" y="18"/>
                    <a:pt x="1933" y="1"/>
                    <a:pt x="18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7"/>
            <p:cNvSpPr/>
            <p:nvPr/>
          </p:nvSpPr>
          <p:spPr>
            <a:xfrm>
              <a:off x="5130800" y="1803050"/>
              <a:ext cx="20975" cy="14900"/>
            </a:xfrm>
            <a:custGeom>
              <a:rect b="b" l="l" r="r" t="t"/>
              <a:pathLst>
                <a:path extrusionOk="0" h="596" w="839">
                  <a:moveTo>
                    <a:pt x="587" y="1"/>
                  </a:moveTo>
                  <a:cubicBezTo>
                    <a:pt x="550" y="1"/>
                    <a:pt x="512" y="10"/>
                    <a:pt x="477" y="29"/>
                  </a:cubicBezTo>
                  <a:cubicBezTo>
                    <a:pt x="378" y="86"/>
                    <a:pt x="280" y="127"/>
                    <a:pt x="189" y="152"/>
                  </a:cubicBezTo>
                  <a:cubicBezTo>
                    <a:pt x="74" y="185"/>
                    <a:pt x="0" y="308"/>
                    <a:pt x="33" y="423"/>
                  </a:cubicBezTo>
                  <a:cubicBezTo>
                    <a:pt x="66" y="530"/>
                    <a:pt x="157" y="596"/>
                    <a:pt x="255" y="596"/>
                  </a:cubicBezTo>
                  <a:cubicBezTo>
                    <a:pt x="272" y="588"/>
                    <a:pt x="288" y="588"/>
                    <a:pt x="313" y="579"/>
                  </a:cubicBezTo>
                  <a:cubicBezTo>
                    <a:pt x="436" y="547"/>
                    <a:pt x="576" y="489"/>
                    <a:pt x="699" y="415"/>
                  </a:cubicBezTo>
                  <a:cubicBezTo>
                    <a:pt x="806" y="358"/>
                    <a:pt x="839" y="218"/>
                    <a:pt x="781" y="111"/>
                  </a:cubicBezTo>
                  <a:cubicBezTo>
                    <a:pt x="737" y="39"/>
                    <a:pt x="663" y="1"/>
                    <a:pt x="5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7"/>
            <p:cNvSpPr/>
            <p:nvPr/>
          </p:nvSpPr>
          <p:spPr>
            <a:xfrm>
              <a:off x="5093000" y="1790700"/>
              <a:ext cx="26925" cy="25000"/>
            </a:xfrm>
            <a:custGeom>
              <a:rect b="b" l="l" r="r" t="t"/>
              <a:pathLst>
                <a:path extrusionOk="0" h="1000" w="1077">
                  <a:moveTo>
                    <a:pt x="242" y="1"/>
                  </a:moveTo>
                  <a:cubicBezTo>
                    <a:pt x="185" y="1"/>
                    <a:pt x="128" y="22"/>
                    <a:pt x="82" y="63"/>
                  </a:cubicBezTo>
                  <a:cubicBezTo>
                    <a:pt x="0" y="153"/>
                    <a:pt x="0" y="293"/>
                    <a:pt x="82" y="375"/>
                  </a:cubicBezTo>
                  <a:lnTo>
                    <a:pt x="66" y="367"/>
                  </a:lnTo>
                  <a:lnTo>
                    <a:pt x="66" y="367"/>
                  </a:lnTo>
                  <a:cubicBezTo>
                    <a:pt x="107" y="432"/>
                    <a:pt x="321" y="769"/>
                    <a:pt x="723" y="975"/>
                  </a:cubicBezTo>
                  <a:cubicBezTo>
                    <a:pt x="756" y="991"/>
                    <a:pt x="789" y="999"/>
                    <a:pt x="822" y="999"/>
                  </a:cubicBezTo>
                  <a:cubicBezTo>
                    <a:pt x="904" y="999"/>
                    <a:pt x="986" y="958"/>
                    <a:pt x="1019" y="876"/>
                  </a:cubicBezTo>
                  <a:cubicBezTo>
                    <a:pt x="1077" y="769"/>
                    <a:pt x="1036" y="638"/>
                    <a:pt x="929" y="580"/>
                  </a:cubicBezTo>
                  <a:cubicBezTo>
                    <a:pt x="633" y="424"/>
                    <a:pt x="469" y="161"/>
                    <a:pt x="460" y="153"/>
                  </a:cubicBezTo>
                  <a:cubicBezTo>
                    <a:pt x="436" y="104"/>
                    <a:pt x="411" y="79"/>
                    <a:pt x="395" y="63"/>
                  </a:cubicBezTo>
                  <a:cubicBezTo>
                    <a:pt x="354" y="22"/>
                    <a:pt x="298" y="1"/>
                    <a:pt x="2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7"/>
            <p:cNvSpPr/>
            <p:nvPr/>
          </p:nvSpPr>
          <p:spPr>
            <a:xfrm>
              <a:off x="5748375" y="2142925"/>
              <a:ext cx="124925" cy="504000"/>
            </a:xfrm>
            <a:custGeom>
              <a:rect b="b" l="l" r="r" t="t"/>
              <a:pathLst>
                <a:path extrusionOk="0" h="20160" w="4997">
                  <a:moveTo>
                    <a:pt x="4744" y="0"/>
                  </a:moveTo>
                  <a:cubicBezTo>
                    <a:pt x="4670" y="0"/>
                    <a:pt x="4596" y="39"/>
                    <a:pt x="4553" y="108"/>
                  </a:cubicBezTo>
                  <a:cubicBezTo>
                    <a:pt x="4503" y="182"/>
                    <a:pt x="0" y="7545"/>
                    <a:pt x="501" y="13881"/>
                  </a:cubicBezTo>
                  <a:cubicBezTo>
                    <a:pt x="715" y="16478"/>
                    <a:pt x="1726" y="18574"/>
                    <a:pt x="3517" y="20102"/>
                  </a:cubicBezTo>
                  <a:cubicBezTo>
                    <a:pt x="3558" y="20143"/>
                    <a:pt x="3608" y="20160"/>
                    <a:pt x="3657" y="20160"/>
                  </a:cubicBezTo>
                  <a:cubicBezTo>
                    <a:pt x="3723" y="20160"/>
                    <a:pt x="3780" y="20127"/>
                    <a:pt x="3830" y="20078"/>
                  </a:cubicBezTo>
                  <a:cubicBezTo>
                    <a:pt x="3912" y="19987"/>
                    <a:pt x="3895" y="19847"/>
                    <a:pt x="3805" y="19765"/>
                  </a:cubicBezTo>
                  <a:cubicBezTo>
                    <a:pt x="2104" y="18311"/>
                    <a:pt x="1142" y="16322"/>
                    <a:pt x="945" y="13840"/>
                  </a:cubicBezTo>
                  <a:cubicBezTo>
                    <a:pt x="452" y="7660"/>
                    <a:pt x="4882" y="421"/>
                    <a:pt x="4931" y="347"/>
                  </a:cubicBezTo>
                  <a:cubicBezTo>
                    <a:pt x="4997" y="240"/>
                    <a:pt x="4964" y="100"/>
                    <a:pt x="4857" y="34"/>
                  </a:cubicBezTo>
                  <a:cubicBezTo>
                    <a:pt x="4822" y="11"/>
                    <a:pt x="4783" y="0"/>
                    <a:pt x="47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7"/>
            <p:cNvSpPr/>
            <p:nvPr/>
          </p:nvSpPr>
          <p:spPr>
            <a:xfrm>
              <a:off x="6169725" y="2631075"/>
              <a:ext cx="15025" cy="119600"/>
            </a:xfrm>
            <a:custGeom>
              <a:rect b="b" l="l" r="r" t="t"/>
              <a:pathLst>
                <a:path extrusionOk="0" h="4784" w="601">
                  <a:moveTo>
                    <a:pt x="223" y="1"/>
                  </a:moveTo>
                  <a:cubicBezTo>
                    <a:pt x="99" y="9"/>
                    <a:pt x="1" y="108"/>
                    <a:pt x="1" y="231"/>
                  </a:cubicBezTo>
                  <a:lnTo>
                    <a:pt x="149" y="4562"/>
                  </a:lnTo>
                  <a:cubicBezTo>
                    <a:pt x="149" y="4685"/>
                    <a:pt x="247" y="4784"/>
                    <a:pt x="371" y="4784"/>
                  </a:cubicBezTo>
                  <a:lnTo>
                    <a:pt x="379" y="4784"/>
                  </a:lnTo>
                  <a:cubicBezTo>
                    <a:pt x="502" y="4776"/>
                    <a:pt x="601" y="4677"/>
                    <a:pt x="593" y="4554"/>
                  </a:cubicBezTo>
                  <a:lnTo>
                    <a:pt x="453" y="223"/>
                  </a:lnTo>
                  <a:cubicBezTo>
                    <a:pt x="445" y="100"/>
                    <a:pt x="346" y="1"/>
                    <a:pt x="2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7"/>
            <p:cNvSpPr/>
            <p:nvPr/>
          </p:nvSpPr>
          <p:spPr>
            <a:xfrm>
              <a:off x="6517550" y="2024800"/>
              <a:ext cx="12775" cy="55500"/>
            </a:xfrm>
            <a:custGeom>
              <a:rect b="b" l="l" r="r" t="t"/>
              <a:pathLst>
                <a:path extrusionOk="0" h="2220" w="511">
                  <a:moveTo>
                    <a:pt x="229" y="1"/>
                  </a:moveTo>
                  <a:cubicBezTo>
                    <a:pt x="224" y="1"/>
                    <a:pt x="219" y="1"/>
                    <a:pt x="214" y="1"/>
                  </a:cubicBezTo>
                  <a:cubicBezTo>
                    <a:pt x="91" y="9"/>
                    <a:pt x="1" y="116"/>
                    <a:pt x="1" y="239"/>
                  </a:cubicBezTo>
                  <a:cubicBezTo>
                    <a:pt x="34" y="807"/>
                    <a:pt x="50" y="1406"/>
                    <a:pt x="58" y="2006"/>
                  </a:cubicBezTo>
                  <a:cubicBezTo>
                    <a:pt x="66" y="2121"/>
                    <a:pt x="165" y="2220"/>
                    <a:pt x="288" y="2220"/>
                  </a:cubicBezTo>
                  <a:cubicBezTo>
                    <a:pt x="412" y="2220"/>
                    <a:pt x="510" y="2121"/>
                    <a:pt x="510" y="1998"/>
                  </a:cubicBezTo>
                  <a:cubicBezTo>
                    <a:pt x="502" y="1390"/>
                    <a:pt x="477" y="790"/>
                    <a:pt x="453" y="215"/>
                  </a:cubicBezTo>
                  <a:cubicBezTo>
                    <a:pt x="445" y="96"/>
                    <a:pt x="346"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7"/>
            <p:cNvSpPr/>
            <p:nvPr/>
          </p:nvSpPr>
          <p:spPr>
            <a:xfrm>
              <a:off x="6398600" y="1823125"/>
              <a:ext cx="122875" cy="249800"/>
            </a:xfrm>
            <a:custGeom>
              <a:rect b="b" l="l" r="r" t="t"/>
              <a:pathLst>
                <a:path extrusionOk="0" h="9992" w="4915">
                  <a:moveTo>
                    <a:pt x="2940" y="0"/>
                  </a:moveTo>
                  <a:cubicBezTo>
                    <a:pt x="2914" y="0"/>
                    <a:pt x="2887" y="5"/>
                    <a:pt x="2860" y="15"/>
                  </a:cubicBezTo>
                  <a:cubicBezTo>
                    <a:pt x="2778" y="56"/>
                    <a:pt x="2721" y="138"/>
                    <a:pt x="2721" y="228"/>
                  </a:cubicBezTo>
                  <a:lnTo>
                    <a:pt x="2721" y="1650"/>
                  </a:lnTo>
                  <a:lnTo>
                    <a:pt x="42" y="9695"/>
                  </a:lnTo>
                  <a:cubicBezTo>
                    <a:pt x="1" y="9819"/>
                    <a:pt x="66" y="9942"/>
                    <a:pt x="181" y="9983"/>
                  </a:cubicBezTo>
                  <a:cubicBezTo>
                    <a:pt x="206" y="9991"/>
                    <a:pt x="231" y="9991"/>
                    <a:pt x="255" y="9991"/>
                  </a:cubicBezTo>
                  <a:cubicBezTo>
                    <a:pt x="346" y="9991"/>
                    <a:pt x="428" y="9934"/>
                    <a:pt x="461" y="9835"/>
                  </a:cubicBezTo>
                  <a:lnTo>
                    <a:pt x="3156" y="1749"/>
                  </a:lnTo>
                  <a:cubicBezTo>
                    <a:pt x="3164" y="1732"/>
                    <a:pt x="3164" y="1708"/>
                    <a:pt x="3164" y="1683"/>
                  </a:cubicBezTo>
                  <a:lnTo>
                    <a:pt x="3164" y="804"/>
                  </a:lnTo>
                  <a:lnTo>
                    <a:pt x="4159" y="1897"/>
                  </a:lnTo>
                  <a:cubicBezTo>
                    <a:pt x="4200" y="2143"/>
                    <a:pt x="4331" y="2998"/>
                    <a:pt x="4455" y="4222"/>
                  </a:cubicBezTo>
                  <a:cubicBezTo>
                    <a:pt x="4470" y="4340"/>
                    <a:pt x="4569" y="4428"/>
                    <a:pt x="4686" y="4428"/>
                  </a:cubicBezTo>
                  <a:cubicBezTo>
                    <a:pt x="4691" y="4428"/>
                    <a:pt x="4696" y="4428"/>
                    <a:pt x="4701" y="4428"/>
                  </a:cubicBezTo>
                  <a:cubicBezTo>
                    <a:pt x="4824" y="4411"/>
                    <a:pt x="4915" y="4304"/>
                    <a:pt x="4898" y="4181"/>
                  </a:cubicBezTo>
                  <a:cubicBezTo>
                    <a:pt x="4767" y="2883"/>
                    <a:pt x="4627" y="1987"/>
                    <a:pt x="4594" y="1790"/>
                  </a:cubicBezTo>
                  <a:cubicBezTo>
                    <a:pt x="4594" y="1732"/>
                    <a:pt x="4570" y="1683"/>
                    <a:pt x="4537" y="1650"/>
                  </a:cubicBezTo>
                  <a:lnTo>
                    <a:pt x="3107" y="80"/>
                  </a:lnTo>
                  <a:cubicBezTo>
                    <a:pt x="3066" y="28"/>
                    <a:pt x="3005" y="0"/>
                    <a:pt x="2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7"/>
            <p:cNvSpPr/>
            <p:nvPr/>
          </p:nvSpPr>
          <p:spPr>
            <a:xfrm>
              <a:off x="6172825" y="2096925"/>
              <a:ext cx="357700" cy="653750"/>
            </a:xfrm>
            <a:custGeom>
              <a:rect b="b" l="l" r="r" t="t"/>
              <a:pathLst>
                <a:path extrusionOk="0" h="26150" w="14308">
                  <a:moveTo>
                    <a:pt x="14085" y="1"/>
                  </a:moveTo>
                  <a:cubicBezTo>
                    <a:pt x="13962" y="1"/>
                    <a:pt x="13855" y="107"/>
                    <a:pt x="13855" y="231"/>
                  </a:cubicBezTo>
                  <a:cubicBezTo>
                    <a:pt x="13855" y="4233"/>
                    <a:pt x="13436" y="7635"/>
                    <a:pt x="12614" y="10355"/>
                  </a:cubicBezTo>
                  <a:lnTo>
                    <a:pt x="8062" y="12878"/>
                  </a:lnTo>
                  <a:cubicBezTo>
                    <a:pt x="7996" y="12919"/>
                    <a:pt x="7955" y="12985"/>
                    <a:pt x="7947" y="13059"/>
                  </a:cubicBezTo>
                  <a:cubicBezTo>
                    <a:pt x="7939" y="13133"/>
                    <a:pt x="7971" y="13198"/>
                    <a:pt x="8029" y="13248"/>
                  </a:cubicBezTo>
                  <a:lnTo>
                    <a:pt x="10930" y="15614"/>
                  </a:lnTo>
                  <a:cubicBezTo>
                    <a:pt x="9673" y="16790"/>
                    <a:pt x="2893" y="23126"/>
                    <a:pt x="740" y="25147"/>
                  </a:cubicBezTo>
                  <a:lnTo>
                    <a:pt x="8128" y="3000"/>
                  </a:lnTo>
                  <a:cubicBezTo>
                    <a:pt x="8160" y="2885"/>
                    <a:pt x="8103" y="2754"/>
                    <a:pt x="7980" y="2721"/>
                  </a:cubicBezTo>
                  <a:cubicBezTo>
                    <a:pt x="7955" y="2712"/>
                    <a:pt x="7930" y="2708"/>
                    <a:pt x="7905" y="2708"/>
                  </a:cubicBezTo>
                  <a:cubicBezTo>
                    <a:pt x="7815" y="2708"/>
                    <a:pt x="7732" y="2764"/>
                    <a:pt x="7700" y="2860"/>
                  </a:cubicBezTo>
                  <a:lnTo>
                    <a:pt x="33" y="25854"/>
                  </a:lnTo>
                  <a:cubicBezTo>
                    <a:pt x="0" y="25953"/>
                    <a:pt x="41" y="26059"/>
                    <a:pt x="132" y="26117"/>
                  </a:cubicBezTo>
                  <a:cubicBezTo>
                    <a:pt x="173" y="26133"/>
                    <a:pt x="206" y="26142"/>
                    <a:pt x="247" y="26142"/>
                  </a:cubicBezTo>
                  <a:lnTo>
                    <a:pt x="247" y="26150"/>
                  </a:lnTo>
                  <a:cubicBezTo>
                    <a:pt x="304" y="26150"/>
                    <a:pt x="370" y="26125"/>
                    <a:pt x="411" y="26076"/>
                  </a:cubicBezTo>
                  <a:cubicBezTo>
                    <a:pt x="584" y="25895"/>
                    <a:pt x="7692" y="19255"/>
                    <a:pt x="11423" y="15771"/>
                  </a:cubicBezTo>
                  <a:cubicBezTo>
                    <a:pt x="11464" y="15721"/>
                    <a:pt x="11489" y="15664"/>
                    <a:pt x="11489" y="15598"/>
                  </a:cubicBezTo>
                  <a:cubicBezTo>
                    <a:pt x="11489" y="15532"/>
                    <a:pt x="11456" y="15475"/>
                    <a:pt x="11406" y="15434"/>
                  </a:cubicBezTo>
                  <a:lnTo>
                    <a:pt x="8563" y="13108"/>
                  </a:lnTo>
                  <a:lnTo>
                    <a:pt x="12910" y="10700"/>
                  </a:lnTo>
                  <a:cubicBezTo>
                    <a:pt x="12960" y="10676"/>
                    <a:pt x="12993" y="10626"/>
                    <a:pt x="13009" y="10577"/>
                  </a:cubicBezTo>
                  <a:cubicBezTo>
                    <a:pt x="13872" y="7799"/>
                    <a:pt x="14307" y="4315"/>
                    <a:pt x="14307" y="231"/>
                  </a:cubicBezTo>
                  <a:cubicBezTo>
                    <a:pt x="14307" y="107"/>
                    <a:pt x="14209" y="1"/>
                    <a:pt x="140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7"/>
            <p:cNvSpPr/>
            <p:nvPr/>
          </p:nvSpPr>
          <p:spPr>
            <a:xfrm>
              <a:off x="6154125" y="2158350"/>
              <a:ext cx="25500" cy="438650"/>
            </a:xfrm>
            <a:custGeom>
              <a:rect b="b" l="l" r="r" t="t"/>
              <a:pathLst>
                <a:path extrusionOk="0" h="17546" w="1020">
                  <a:moveTo>
                    <a:pt x="222" y="1"/>
                  </a:moveTo>
                  <a:cubicBezTo>
                    <a:pt x="99" y="1"/>
                    <a:pt x="0" y="108"/>
                    <a:pt x="9" y="231"/>
                  </a:cubicBezTo>
                  <a:lnTo>
                    <a:pt x="567" y="17332"/>
                  </a:lnTo>
                  <a:cubicBezTo>
                    <a:pt x="576" y="17455"/>
                    <a:pt x="674" y="17546"/>
                    <a:pt x="797" y="17546"/>
                  </a:cubicBezTo>
                  <a:cubicBezTo>
                    <a:pt x="921" y="17546"/>
                    <a:pt x="1019" y="17439"/>
                    <a:pt x="1019" y="17316"/>
                  </a:cubicBezTo>
                  <a:lnTo>
                    <a:pt x="452" y="214"/>
                  </a:lnTo>
                  <a:cubicBezTo>
                    <a:pt x="444" y="91"/>
                    <a:pt x="345" y="1"/>
                    <a:pt x="2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7"/>
            <p:cNvSpPr/>
            <p:nvPr/>
          </p:nvSpPr>
          <p:spPr>
            <a:xfrm>
              <a:off x="6135825" y="2671700"/>
              <a:ext cx="48725" cy="573275"/>
            </a:xfrm>
            <a:custGeom>
              <a:rect b="b" l="l" r="r" t="t"/>
              <a:pathLst>
                <a:path extrusionOk="0" h="22931" w="1949">
                  <a:moveTo>
                    <a:pt x="528" y="0"/>
                  </a:moveTo>
                  <a:cubicBezTo>
                    <a:pt x="498" y="0"/>
                    <a:pt x="467" y="7"/>
                    <a:pt x="436" y="20"/>
                  </a:cubicBezTo>
                  <a:cubicBezTo>
                    <a:pt x="330" y="69"/>
                    <a:pt x="280" y="200"/>
                    <a:pt x="330" y="307"/>
                  </a:cubicBezTo>
                  <a:lnTo>
                    <a:pt x="1505" y="2970"/>
                  </a:lnTo>
                  <a:lnTo>
                    <a:pt x="9" y="22692"/>
                  </a:lnTo>
                  <a:cubicBezTo>
                    <a:pt x="1" y="22816"/>
                    <a:pt x="91" y="22923"/>
                    <a:pt x="215" y="22931"/>
                  </a:cubicBezTo>
                  <a:lnTo>
                    <a:pt x="231" y="22931"/>
                  </a:lnTo>
                  <a:cubicBezTo>
                    <a:pt x="346" y="22931"/>
                    <a:pt x="445" y="22840"/>
                    <a:pt x="453" y="22725"/>
                  </a:cubicBezTo>
                  <a:lnTo>
                    <a:pt x="1949" y="2945"/>
                  </a:lnTo>
                  <a:cubicBezTo>
                    <a:pt x="1949" y="2912"/>
                    <a:pt x="1949" y="2879"/>
                    <a:pt x="1932" y="2846"/>
                  </a:cubicBezTo>
                  <a:lnTo>
                    <a:pt x="732" y="135"/>
                  </a:lnTo>
                  <a:cubicBezTo>
                    <a:pt x="696" y="50"/>
                    <a:pt x="615" y="0"/>
                    <a:pt x="5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7"/>
            <p:cNvSpPr/>
            <p:nvPr/>
          </p:nvSpPr>
          <p:spPr>
            <a:xfrm>
              <a:off x="6003725" y="2032850"/>
              <a:ext cx="140550" cy="624150"/>
            </a:xfrm>
            <a:custGeom>
              <a:rect b="b" l="l" r="r" t="t"/>
              <a:pathLst>
                <a:path extrusionOk="0" h="24966" w="5622">
                  <a:moveTo>
                    <a:pt x="1348" y="0"/>
                  </a:moveTo>
                  <a:cubicBezTo>
                    <a:pt x="1248" y="0"/>
                    <a:pt x="1163" y="69"/>
                    <a:pt x="1135" y="172"/>
                  </a:cubicBezTo>
                  <a:cubicBezTo>
                    <a:pt x="247" y="3805"/>
                    <a:pt x="1" y="7774"/>
                    <a:pt x="412" y="11965"/>
                  </a:cubicBezTo>
                  <a:cubicBezTo>
                    <a:pt x="412" y="12014"/>
                    <a:pt x="445" y="12072"/>
                    <a:pt x="486" y="12105"/>
                  </a:cubicBezTo>
                  <a:lnTo>
                    <a:pt x="4291" y="15515"/>
                  </a:lnTo>
                  <a:lnTo>
                    <a:pt x="1858" y="16830"/>
                  </a:lnTo>
                  <a:cubicBezTo>
                    <a:pt x="1751" y="16887"/>
                    <a:pt x="1710" y="17011"/>
                    <a:pt x="1759" y="17117"/>
                  </a:cubicBezTo>
                  <a:lnTo>
                    <a:pt x="5162" y="24834"/>
                  </a:lnTo>
                  <a:cubicBezTo>
                    <a:pt x="5195" y="24916"/>
                    <a:pt x="5277" y="24965"/>
                    <a:pt x="5367" y="24965"/>
                  </a:cubicBezTo>
                  <a:cubicBezTo>
                    <a:pt x="5400" y="24965"/>
                    <a:pt x="5425" y="24957"/>
                    <a:pt x="5458" y="24941"/>
                  </a:cubicBezTo>
                  <a:cubicBezTo>
                    <a:pt x="5573" y="24891"/>
                    <a:pt x="5622" y="24760"/>
                    <a:pt x="5573" y="24653"/>
                  </a:cubicBezTo>
                  <a:lnTo>
                    <a:pt x="2253" y="17126"/>
                  </a:lnTo>
                  <a:lnTo>
                    <a:pt x="4784" y="15761"/>
                  </a:lnTo>
                  <a:cubicBezTo>
                    <a:pt x="4849" y="15720"/>
                    <a:pt x="4890" y="15663"/>
                    <a:pt x="4899" y="15589"/>
                  </a:cubicBezTo>
                  <a:cubicBezTo>
                    <a:pt x="4907" y="15515"/>
                    <a:pt x="4882" y="15441"/>
                    <a:pt x="4825" y="15392"/>
                  </a:cubicBezTo>
                  <a:lnTo>
                    <a:pt x="847" y="11833"/>
                  </a:lnTo>
                  <a:cubicBezTo>
                    <a:pt x="453" y="7724"/>
                    <a:pt x="699" y="3837"/>
                    <a:pt x="1570" y="279"/>
                  </a:cubicBezTo>
                  <a:cubicBezTo>
                    <a:pt x="1595" y="156"/>
                    <a:pt x="1521" y="33"/>
                    <a:pt x="1406" y="8"/>
                  </a:cubicBezTo>
                  <a:cubicBezTo>
                    <a:pt x="1386" y="3"/>
                    <a:pt x="1367" y="0"/>
                    <a:pt x="13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7"/>
            <p:cNvSpPr/>
            <p:nvPr/>
          </p:nvSpPr>
          <p:spPr>
            <a:xfrm>
              <a:off x="6148375" y="1823150"/>
              <a:ext cx="14600" cy="12875"/>
            </a:xfrm>
            <a:custGeom>
              <a:rect b="b" l="l" r="r" t="t"/>
              <a:pathLst>
                <a:path extrusionOk="0" h="515" w="584">
                  <a:moveTo>
                    <a:pt x="335" y="1"/>
                  </a:moveTo>
                  <a:cubicBezTo>
                    <a:pt x="287" y="1"/>
                    <a:pt x="239" y="16"/>
                    <a:pt x="197" y="47"/>
                  </a:cubicBezTo>
                  <a:lnTo>
                    <a:pt x="115" y="121"/>
                  </a:lnTo>
                  <a:cubicBezTo>
                    <a:pt x="17" y="195"/>
                    <a:pt x="0" y="334"/>
                    <a:pt x="74" y="433"/>
                  </a:cubicBezTo>
                  <a:cubicBezTo>
                    <a:pt x="115" y="490"/>
                    <a:pt x="181" y="515"/>
                    <a:pt x="247" y="515"/>
                  </a:cubicBezTo>
                  <a:cubicBezTo>
                    <a:pt x="296" y="515"/>
                    <a:pt x="345" y="499"/>
                    <a:pt x="386" y="466"/>
                  </a:cubicBezTo>
                  <a:lnTo>
                    <a:pt x="469" y="400"/>
                  </a:lnTo>
                  <a:cubicBezTo>
                    <a:pt x="567" y="326"/>
                    <a:pt x="584" y="186"/>
                    <a:pt x="510" y="88"/>
                  </a:cubicBezTo>
                  <a:cubicBezTo>
                    <a:pt x="467" y="30"/>
                    <a:pt x="401" y="1"/>
                    <a:pt x="3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7"/>
            <p:cNvSpPr/>
            <p:nvPr/>
          </p:nvSpPr>
          <p:spPr>
            <a:xfrm>
              <a:off x="5579900" y="2290150"/>
              <a:ext cx="47275" cy="239675"/>
            </a:xfrm>
            <a:custGeom>
              <a:rect b="b" l="l" r="r" t="t"/>
              <a:pathLst>
                <a:path extrusionOk="0" h="9587" w="1891">
                  <a:moveTo>
                    <a:pt x="256" y="1"/>
                  </a:moveTo>
                  <a:cubicBezTo>
                    <a:pt x="231" y="1"/>
                    <a:pt x="206" y="4"/>
                    <a:pt x="181" y="13"/>
                  </a:cubicBezTo>
                  <a:cubicBezTo>
                    <a:pt x="66" y="54"/>
                    <a:pt x="1" y="185"/>
                    <a:pt x="42" y="300"/>
                  </a:cubicBezTo>
                  <a:cubicBezTo>
                    <a:pt x="42" y="317"/>
                    <a:pt x="50" y="333"/>
                    <a:pt x="50" y="350"/>
                  </a:cubicBezTo>
                  <a:cubicBezTo>
                    <a:pt x="50" y="350"/>
                    <a:pt x="50" y="358"/>
                    <a:pt x="50" y="358"/>
                  </a:cubicBezTo>
                  <a:lnTo>
                    <a:pt x="1430" y="9398"/>
                  </a:lnTo>
                  <a:cubicBezTo>
                    <a:pt x="1447" y="9504"/>
                    <a:pt x="1545" y="9587"/>
                    <a:pt x="1652" y="9587"/>
                  </a:cubicBezTo>
                  <a:cubicBezTo>
                    <a:pt x="1661" y="9587"/>
                    <a:pt x="1677" y="9587"/>
                    <a:pt x="1685" y="9578"/>
                  </a:cubicBezTo>
                  <a:cubicBezTo>
                    <a:pt x="1808" y="9562"/>
                    <a:pt x="1891" y="9447"/>
                    <a:pt x="1874" y="9324"/>
                  </a:cubicBezTo>
                  <a:lnTo>
                    <a:pt x="494" y="317"/>
                  </a:lnTo>
                  <a:cubicBezTo>
                    <a:pt x="494" y="292"/>
                    <a:pt x="485" y="259"/>
                    <a:pt x="485" y="235"/>
                  </a:cubicBezTo>
                  <a:cubicBezTo>
                    <a:pt x="477" y="210"/>
                    <a:pt x="469" y="177"/>
                    <a:pt x="461" y="153"/>
                  </a:cubicBezTo>
                  <a:cubicBezTo>
                    <a:pt x="435" y="61"/>
                    <a:pt x="351" y="1"/>
                    <a:pt x="2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7"/>
            <p:cNvSpPr/>
            <p:nvPr/>
          </p:nvSpPr>
          <p:spPr>
            <a:xfrm>
              <a:off x="5634550" y="2361925"/>
              <a:ext cx="57750" cy="141000"/>
            </a:xfrm>
            <a:custGeom>
              <a:rect b="b" l="l" r="r" t="t"/>
              <a:pathLst>
                <a:path extrusionOk="0" h="5640" w="2310">
                  <a:moveTo>
                    <a:pt x="243" y="1"/>
                  </a:moveTo>
                  <a:cubicBezTo>
                    <a:pt x="222" y="1"/>
                    <a:pt x="201" y="4"/>
                    <a:pt x="181" y="10"/>
                  </a:cubicBezTo>
                  <a:cubicBezTo>
                    <a:pt x="58" y="51"/>
                    <a:pt x="0" y="182"/>
                    <a:pt x="42" y="297"/>
                  </a:cubicBezTo>
                  <a:lnTo>
                    <a:pt x="1849" y="5491"/>
                  </a:lnTo>
                  <a:cubicBezTo>
                    <a:pt x="1882" y="5582"/>
                    <a:pt x="1973" y="5639"/>
                    <a:pt x="2063" y="5639"/>
                  </a:cubicBezTo>
                  <a:cubicBezTo>
                    <a:pt x="2088" y="5639"/>
                    <a:pt x="2112" y="5639"/>
                    <a:pt x="2137" y="5631"/>
                  </a:cubicBezTo>
                  <a:cubicBezTo>
                    <a:pt x="2252" y="5590"/>
                    <a:pt x="2310" y="5458"/>
                    <a:pt x="2269" y="5343"/>
                  </a:cubicBezTo>
                  <a:lnTo>
                    <a:pt x="461" y="150"/>
                  </a:lnTo>
                  <a:cubicBezTo>
                    <a:pt x="427" y="56"/>
                    <a:pt x="334" y="1"/>
                    <a:pt x="2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7"/>
            <p:cNvSpPr/>
            <p:nvPr/>
          </p:nvSpPr>
          <p:spPr>
            <a:xfrm>
              <a:off x="5075525" y="1804550"/>
              <a:ext cx="1455200" cy="1136375"/>
            </a:xfrm>
            <a:custGeom>
              <a:rect b="b" l="l" r="r" t="t"/>
              <a:pathLst>
                <a:path extrusionOk="0" h="45455" w="58208">
                  <a:moveTo>
                    <a:pt x="1526" y="1"/>
                  </a:moveTo>
                  <a:cubicBezTo>
                    <a:pt x="1493" y="1"/>
                    <a:pt x="1461" y="7"/>
                    <a:pt x="1431" y="18"/>
                  </a:cubicBezTo>
                  <a:cubicBezTo>
                    <a:pt x="1373" y="43"/>
                    <a:pt x="1324" y="100"/>
                    <a:pt x="1307" y="166"/>
                  </a:cubicBezTo>
                  <a:cubicBezTo>
                    <a:pt x="436" y="3757"/>
                    <a:pt x="1" y="7455"/>
                    <a:pt x="9" y="11170"/>
                  </a:cubicBezTo>
                  <a:cubicBezTo>
                    <a:pt x="9" y="11441"/>
                    <a:pt x="9" y="11712"/>
                    <a:pt x="17" y="11983"/>
                  </a:cubicBezTo>
                  <a:cubicBezTo>
                    <a:pt x="67" y="14095"/>
                    <a:pt x="256" y="16232"/>
                    <a:pt x="592" y="18319"/>
                  </a:cubicBezTo>
                  <a:cubicBezTo>
                    <a:pt x="749" y="19305"/>
                    <a:pt x="938" y="20316"/>
                    <a:pt x="1168" y="21302"/>
                  </a:cubicBezTo>
                  <a:cubicBezTo>
                    <a:pt x="2721" y="28082"/>
                    <a:pt x="5655" y="33892"/>
                    <a:pt x="9648" y="38108"/>
                  </a:cubicBezTo>
                  <a:cubicBezTo>
                    <a:pt x="14070" y="42792"/>
                    <a:pt x="19929" y="45454"/>
                    <a:pt x="25780" y="45454"/>
                  </a:cubicBezTo>
                  <a:lnTo>
                    <a:pt x="25772" y="45446"/>
                  </a:lnTo>
                  <a:lnTo>
                    <a:pt x="26158" y="45446"/>
                  </a:lnTo>
                  <a:cubicBezTo>
                    <a:pt x="26939" y="45430"/>
                    <a:pt x="27711" y="45356"/>
                    <a:pt x="28459" y="45241"/>
                  </a:cubicBezTo>
                  <a:cubicBezTo>
                    <a:pt x="34779" y="44255"/>
                    <a:pt x="39290" y="40006"/>
                    <a:pt x="41961" y="36620"/>
                  </a:cubicBezTo>
                  <a:cubicBezTo>
                    <a:pt x="42421" y="36020"/>
                    <a:pt x="42799" y="35511"/>
                    <a:pt x="43120" y="35034"/>
                  </a:cubicBezTo>
                  <a:cubicBezTo>
                    <a:pt x="43498" y="34508"/>
                    <a:pt x="43851" y="33958"/>
                    <a:pt x="44188" y="33399"/>
                  </a:cubicBezTo>
                  <a:cubicBezTo>
                    <a:pt x="47064" y="28674"/>
                    <a:pt x="48724" y="23275"/>
                    <a:pt x="48995" y="17769"/>
                  </a:cubicBezTo>
                  <a:lnTo>
                    <a:pt x="49283" y="17769"/>
                  </a:lnTo>
                  <a:cubicBezTo>
                    <a:pt x="49825" y="17769"/>
                    <a:pt x="50269" y="17317"/>
                    <a:pt x="50269" y="16774"/>
                  </a:cubicBezTo>
                  <a:lnTo>
                    <a:pt x="50269" y="14909"/>
                  </a:lnTo>
                  <a:lnTo>
                    <a:pt x="50491" y="14909"/>
                  </a:lnTo>
                  <a:cubicBezTo>
                    <a:pt x="50984" y="14909"/>
                    <a:pt x="51420" y="14892"/>
                    <a:pt x="51822" y="14843"/>
                  </a:cubicBezTo>
                  <a:cubicBezTo>
                    <a:pt x="55068" y="14506"/>
                    <a:pt x="57139" y="12994"/>
                    <a:pt x="58084" y="12123"/>
                  </a:cubicBezTo>
                  <a:cubicBezTo>
                    <a:pt x="58101" y="12115"/>
                    <a:pt x="58142" y="12082"/>
                    <a:pt x="58175" y="12016"/>
                  </a:cubicBezTo>
                  <a:cubicBezTo>
                    <a:pt x="58191" y="11991"/>
                    <a:pt x="58199" y="11959"/>
                    <a:pt x="58199" y="11926"/>
                  </a:cubicBezTo>
                  <a:cubicBezTo>
                    <a:pt x="58208" y="11539"/>
                    <a:pt x="58199" y="11145"/>
                    <a:pt x="58191" y="10800"/>
                  </a:cubicBezTo>
                  <a:cubicBezTo>
                    <a:pt x="58183" y="10759"/>
                    <a:pt x="58175" y="10718"/>
                    <a:pt x="58150" y="10685"/>
                  </a:cubicBezTo>
                  <a:cubicBezTo>
                    <a:pt x="58117" y="10627"/>
                    <a:pt x="58068" y="10578"/>
                    <a:pt x="58027" y="10553"/>
                  </a:cubicBezTo>
                  <a:lnTo>
                    <a:pt x="57657" y="10258"/>
                  </a:lnTo>
                  <a:cubicBezTo>
                    <a:pt x="57616" y="10227"/>
                    <a:pt x="57568" y="10212"/>
                    <a:pt x="57519" y="10212"/>
                  </a:cubicBezTo>
                  <a:cubicBezTo>
                    <a:pt x="57452" y="10212"/>
                    <a:pt x="57384" y="10241"/>
                    <a:pt x="57336" y="10299"/>
                  </a:cubicBezTo>
                  <a:cubicBezTo>
                    <a:pt x="57263" y="10389"/>
                    <a:pt x="57279" y="10529"/>
                    <a:pt x="57378" y="10611"/>
                  </a:cubicBezTo>
                  <a:lnTo>
                    <a:pt x="57747" y="10899"/>
                  </a:lnTo>
                  <a:cubicBezTo>
                    <a:pt x="57756" y="11203"/>
                    <a:pt x="57756" y="11515"/>
                    <a:pt x="57756" y="11827"/>
                  </a:cubicBezTo>
                  <a:cubicBezTo>
                    <a:pt x="56835" y="12665"/>
                    <a:pt x="54855" y="14079"/>
                    <a:pt x="51781" y="14399"/>
                  </a:cubicBezTo>
                  <a:cubicBezTo>
                    <a:pt x="51387" y="14449"/>
                    <a:pt x="50968" y="14465"/>
                    <a:pt x="50491" y="14465"/>
                  </a:cubicBezTo>
                  <a:lnTo>
                    <a:pt x="50047" y="14465"/>
                  </a:lnTo>
                  <a:cubicBezTo>
                    <a:pt x="49924" y="14465"/>
                    <a:pt x="49825" y="14564"/>
                    <a:pt x="49825" y="14687"/>
                  </a:cubicBezTo>
                  <a:lnTo>
                    <a:pt x="49825" y="16774"/>
                  </a:lnTo>
                  <a:cubicBezTo>
                    <a:pt x="49825" y="17087"/>
                    <a:pt x="49587" y="17325"/>
                    <a:pt x="49283" y="17325"/>
                  </a:cubicBezTo>
                  <a:lnTo>
                    <a:pt x="48790" y="17325"/>
                  </a:lnTo>
                  <a:cubicBezTo>
                    <a:pt x="48667" y="17325"/>
                    <a:pt x="48568" y="17415"/>
                    <a:pt x="48560" y="17539"/>
                  </a:cubicBezTo>
                  <a:cubicBezTo>
                    <a:pt x="48330" y="23044"/>
                    <a:pt x="46678" y="28452"/>
                    <a:pt x="43802" y="33169"/>
                  </a:cubicBezTo>
                  <a:cubicBezTo>
                    <a:pt x="43473" y="33719"/>
                    <a:pt x="43128" y="34262"/>
                    <a:pt x="42758" y="34779"/>
                  </a:cubicBezTo>
                  <a:cubicBezTo>
                    <a:pt x="42438" y="35256"/>
                    <a:pt x="42068" y="35757"/>
                    <a:pt x="41608" y="36349"/>
                  </a:cubicBezTo>
                  <a:cubicBezTo>
                    <a:pt x="38986" y="39669"/>
                    <a:pt x="34573" y="43836"/>
                    <a:pt x="28393" y="44805"/>
                  </a:cubicBezTo>
                  <a:cubicBezTo>
                    <a:pt x="27662" y="44912"/>
                    <a:pt x="26906" y="44978"/>
                    <a:pt x="26150" y="45002"/>
                  </a:cubicBezTo>
                  <a:cubicBezTo>
                    <a:pt x="26026" y="45005"/>
                    <a:pt x="25903" y="45006"/>
                    <a:pt x="25779" y="45006"/>
                  </a:cubicBezTo>
                  <a:cubicBezTo>
                    <a:pt x="20035" y="45006"/>
                    <a:pt x="14313" y="42397"/>
                    <a:pt x="9969" y="37795"/>
                  </a:cubicBezTo>
                  <a:cubicBezTo>
                    <a:pt x="6033" y="33637"/>
                    <a:pt x="3140" y="27901"/>
                    <a:pt x="1603" y="21204"/>
                  </a:cubicBezTo>
                  <a:cubicBezTo>
                    <a:pt x="1373" y="20218"/>
                    <a:pt x="1184" y="19223"/>
                    <a:pt x="1036" y="18245"/>
                  </a:cubicBezTo>
                  <a:cubicBezTo>
                    <a:pt x="699" y="16174"/>
                    <a:pt x="510" y="14071"/>
                    <a:pt x="461" y="11967"/>
                  </a:cubicBezTo>
                  <a:cubicBezTo>
                    <a:pt x="453" y="11704"/>
                    <a:pt x="453" y="11441"/>
                    <a:pt x="453" y="11170"/>
                  </a:cubicBezTo>
                  <a:cubicBezTo>
                    <a:pt x="445" y="7579"/>
                    <a:pt x="855" y="3996"/>
                    <a:pt x="1677" y="528"/>
                  </a:cubicBezTo>
                  <a:cubicBezTo>
                    <a:pt x="1815" y="569"/>
                    <a:pt x="1958" y="587"/>
                    <a:pt x="2103" y="587"/>
                  </a:cubicBezTo>
                  <a:cubicBezTo>
                    <a:pt x="2131" y="587"/>
                    <a:pt x="2159" y="586"/>
                    <a:pt x="2187" y="585"/>
                  </a:cubicBezTo>
                  <a:lnTo>
                    <a:pt x="2187" y="585"/>
                  </a:lnTo>
                  <a:cubicBezTo>
                    <a:pt x="1340" y="4111"/>
                    <a:pt x="938" y="7735"/>
                    <a:pt x="970" y="11342"/>
                  </a:cubicBezTo>
                  <a:cubicBezTo>
                    <a:pt x="987" y="14334"/>
                    <a:pt x="1307" y="17366"/>
                    <a:pt x="1940" y="20349"/>
                  </a:cubicBezTo>
                  <a:cubicBezTo>
                    <a:pt x="2154" y="21368"/>
                    <a:pt x="2384" y="22297"/>
                    <a:pt x="2639" y="23201"/>
                  </a:cubicBezTo>
                  <a:cubicBezTo>
                    <a:pt x="4447" y="29578"/>
                    <a:pt x="7528" y="34919"/>
                    <a:pt x="11555" y="38650"/>
                  </a:cubicBezTo>
                  <a:cubicBezTo>
                    <a:pt x="13379" y="40335"/>
                    <a:pt x="15426" y="41691"/>
                    <a:pt x="17644" y="42677"/>
                  </a:cubicBezTo>
                  <a:cubicBezTo>
                    <a:pt x="20294" y="43886"/>
                    <a:pt x="23068" y="44503"/>
                    <a:pt x="25785" y="44503"/>
                  </a:cubicBezTo>
                  <a:cubicBezTo>
                    <a:pt x="26556" y="44503"/>
                    <a:pt x="27323" y="44453"/>
                    <a:pt x="28081" y="44353"/>
                  </a:cubicBezTo>
                  <a:cubicBezTo>
                    <a:pt x="28295" y="44320"/>
                    <a:pt x="28508" y="44296"/>
                    <a:pt x="28722" y="44255"/>
                  </a:cubicBezTo>
                  <a:cubicBezTo>
                    <a:pt x="35724" y="43022"/>
                    <a:pt x="40441" y="37343"/>
                    <a:pt x="42643" y="34056"/>
                  </a:cubicBezTo>
                  <a:cubicBezTo>
                    <a:pt x="42651" y="34032"/>
                    <a:pt x="42676" y="34007"/>
                    <a:pt x="42692" y="33974"/>
                  </a:cubicBezTo>
                  <a:cubicBezTo>
                    <a:pt x="43202" y="33202"/>
                    <a:pt x="43678" y="32421"/>
                    <a:pt x="44130" y="31583"/>
                  </a:cubicBezTo>
                  <a:cubicBezTo>
                    <a:pt x="46481" y="27268"/>
                    <a:pt x="47837" y="22420"/>
                    <a:pt x="48059" y="17555"/>
                  </a:cubicBezTo>
                  <a:cubicBezTo>
                    <a:pt x="48067" y="17489"/>
                    <a:pt x="48042" y="17432"/>
                    <a:pt x="48001" y="17391"/>
                  </a:cubicBezTo>
                  <a:cubicBezTo>
                    <a:pt x="47960" y="17341"/>
                    <a:pt x="47894" y="17317"/>
                    <a:pt x="47837" y="17317"/>
                  </a:cubicBezTo>
                  <a:lnTo>
                    <a:pt x="47664" y="17317"/>
                  </a:lnTo>
                  <a:cubicBezTo>
                    <a:pt x="47368" y="17317"/>
                    <a:pt x="47122" y="17078"/>
                    <a:pt x="47122" y="16774"/>
                  </a:cubicBezTo>
                  <a:lnTo>
                    <a:pt x="47122" y="14687"/>
                  </a:lnTo>
                  <a:cubicBezTo>
                    <a:pt x="47122" y="14564"/>
                    <a:pt x="47023" y="14465"/>
                    <a:pt x="46900" y="14465"/>
                  </a:cubicBezTo>
                  <a:lnTo>
                    <a:pt x="46144" y="14465"/>
                  </a:lnTo>
                  <a:cubicBezTo>
                    <a:pt x="45182" y="14465"/>
                    <a:pt x="44270" y="14358"/>
                    <a:pt x="43424" y="14153"/>
                  </a:cubicBezTo>
                  <a:cubicBezTo>
                    <a:pt x="41073" y="13610"/>
                    <a:pt x="39553" y="12452"/>
                    <a:pt x="38855" y="11802"/>
                  </a:cubicBezTo>
                  <a:cubicBezTo>
                    <a:pt x="38731" y="11687"/>
                    <a:pt x="38666" y="11531"/>
                    <a:pt x="38666" y="11359"/>
                  </a:cubicBezTo>
                  <a:cubicBezTo>
                    <a:pt x="38666" y="11186"/>
                    <a:pt x="38748" y="11014"/>
                    <a:pt x="38887" y="10907"/>
                  </a:cubicBezTo>
                  <a:lnTo>
                    <a:pt x="39035" y="10783"/>
                  </a:lnTo>
                  <a:cubicBezTo>
                    <a:pt x="39134" y="10701"/>
                    <a:pt x="39150" y="10562"/>
                    <a:pt x="39068" y="10463"/>
                  </a:cubicBezTo>
                  <a:cubicBezTo>
                    <a:pt x="39026" y="10411"/>
                    <a:pt x="38962" y="10384"/>
                    <a:pt x="38896" y="10384"/>
                  </a:cubicBezTo>
                  <a:cubicBezTo>
                    <a:pt x="38847" y="10384"/>
                    <a:pt x="38798" y="10399"/>
                    <a:pt x="38756" y="10430"/>
                  </a:cubicBezTo>
                  <a:lnTo>
                    <a:pt x="38600" y="10562"/>
                  </a:lnTo>
                  <a:cubicBezTo>
                    <a:pt x="38370" y="10759"/>
                    <a:pt x="38222" y="11046"/>
                    <a:pt x="38222" y="11350"/>
                  </a:cubicBezTo>
                  <a:cubicBezTo>
                    <a:pt x="38214" y="11646"/>
                    <a:pt x="38337" y="11934"/>
                    <a:pt x="38559" y="12131"/>
                  </a:cubicBezTo>
                  <a:cubicBezTo>
                    <a:pt x="39282" y="12805"/>
                    <a:pt x="40868" y="14021"/>
                    <a:pt x="43317" y="14588"/>
                  </a:cubicBezTo>
                  <a:cubicBezTo>
                    <a:pt x="44196" y="14802"/>
                    <a:pt x="45149" y="14909"/>
                    <a:pt x="46144" y="14909"/>
                  </a:cubicBezTo>
                  <a:lnTo>
                    <a:pt x="46678" y="14909"/>
                  </a:lnTo>
                  <a:lnTo>
                    <a:pt x="46678" y="16774"/>
                  </a:lnTo>
                  <a:cubicBezTo>
                    <a:pt x="46678" y="17300"/>
                    <a:pt x="47089" y="17736"/>
                    <a:pt x="47607" y="17760"/>
                  </a:cubicBezTo>
                  <a:cubicBezTo>
                    <a:pt x="47352" y="22486"/>
                    <a:pt x="46021" y="27186"/>
                    <a:pt x="43744" y="31369"/>
                  </a:cubicBezTo>
                  <a:cubicBezTo>
                    <a:pt x="43284" y="32199"/>
                    <a:pt x="42816" y="32980"/>
                    <a:pt x="42306" y="33744"/>
                  </a:cubicBezTo>
                  <a:cubicBezTo>
                    <a:pt x="42298" y="33760"/>
                    <a:pt x="42290" y="33769"/>
                    <a:pt x="42281" y="33785"/>
                  </a:cubicBezTo>
                  <a:cubicBezTo>
                    <a:pt x="42281" y="33793"/>
                    <a:pt x="42265" y="33818"/>
                    <a:pt x="42257" y="33818"/>
                  </a:cubicBezTo>
                  <a:cubicBezTo>
                    <a:pt x="40112" y="37039"/>
                    <a:pt x="35477" y="42611"/>
                    <a:pt x="28648" y="43819"/>
                  </a:cubicBezTo>
                  <a:cubicBezTo>
                    <a:pt x="28443" y="43852"/>
                    <a:pt x="28229" y="43885"/>
                    <a:pt x="28024" y="43909"/>
                  </a:cubicBezTo>
                  <a:cubicBezTo>
                    <a:pt x="27287" y="44008"/>
                    <a:pt x="26540" y="44056"/>
                    <a:pt x="25789" y="44056"/>
                  </a:cubicBezTo>
                  <a:cubicBezTo>
                    <a:pt x="23139" y="44056"/>
                    <a:pt x="20425" y="43450"/>
                    <a:pt x="17825" y="42266"/>
                  </a:cubicBezTo>
                  <a:cubicBezTo>
                    <a:pt x="15680" y="41313"/>
                    <a:pt x="13618" y="39948"/>
                    <a:pt x="11859" y="38321"/>
                  </a:cubicBezTo>
                  <a:cubicBezTo>
                    <a:pt x="7890" y="34648"/>
                    <a:pt x="4858" y="29380"/>
                    <a:pt x="3074" y="23077"/>
                  </a:cubicBezTo>
                  <a:cubicBezTo>
                    <a:pt x="2819" y="22190"/>
                    <a:pt x="2589" y="21261"/>
                    <a:pt x="2376" y="20259"/>
                  </a:cubicBezTo>
                  <a:cubicBezTo>
                    <a:pt x="1751" y="17300"/>
                    <a:pt x="1431" y="14309"/>
                    <a:pt x="1422" y="11342"/>
                  </a:cubicBezTo>
                  <a:cubicBezTo>
                    <a:pt x="1381" y="7710"/>
                    <a:pt x="1800" y="4070"/>
                    <a:pt x="2663" y="511"/>
                  </a:cubicBezTo>
                  <a:cubicBezTo>
                    <a:pt x="2680" y="437"/>
                    <a:pt x="2688" y="363"/>
                    <a:pt x="2688" y="306"/>
                  </a:cubicBezTo>
                  <a:cubicBezTo>
                    <a:pt x="2688" y="240"/>
                    <a:pt x="2655" y="174"/>
                    <a:pt x="2598" y="125"/>
                  </a:cubicBezTo>
                  <a:cubicBezTo>
                    <a:pt x="2558" y="97"/>
                    <a:pt x="2511" y="84"/>
                    <a:pt x="2465" y="84"/>
                  </a:cubicBezTo>
                  <a:cubicBezTo>
                    <a:pt x="2443" y="84"/>
                    <a:pt x="2421" y="87"/>
                    <a:pt x="2400" y="92"/>
                  </a:cubicBezTo>
                  <a:cubicBezTo>
                    <a:pt x="2289" y="128"/>
                    <a:pt x="2180" y="146"/>
                    <a:pt x="2076" y="146"/>
                  </a:cubicBezTo>
                  <a:cubicBezTo>
                    <a:pt x="1918" y="146"/>
                    <a:pt x="1770" y="105"/>
                    <a:pt x="1636" y="26"/>
                  </a:cubicBezTo>
                  <a:cubicBezTo>
                    <a:pt x="1601" y="9"/>
                    <a:pt x="1563" y="1"/>
                    <a:pt x="15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7"/>
            <p:cNvSpPr/>
            <p:nvPr/>
          </p:nvSpPr>
          <p:spPr>
            <a:xfrm>
              <a:off x="6150225" y="2023250"/>
              <a:ext cx="341875" cy="60550"/>
            </a:xfrm>
            <a:custGeom>
              <a:rect b="b" l="l" r="r" t="t"/>
              <a:pathLst>
                <a:path extrusionOk="0" h="2422" w="13675">
                  <a:moveTo>
                    <a:pt x="12673" y="0"/>
                  </a:moveTo>
                  <a:cubicBezTo>
                    <a:pt x="12610" y="0"/>
                    <a:pt x="12547" y="28"/>
                    <a:pt x="12499" y="80"/>
                  </a:cubicBezTo>
                  <a:cubicBezTo>
                    <a:pt x="12417" y="170"/>
                    <a:pt x="11653" y="1025"/>
                    <a:pt x="10116" y="1551"/>
                  </a:cubicBezTo>
                  <a:cubicBezTo>
                    <a:pt x="9303" y="1830"/>
                    <a:pt x="8423" y="1970"/>
                    <a:pt x="7503" y="1970"/>
                  </a:cubicBezTo>
                  <a:lnTo>
                    <a:pt x="3156" y="1970"/>
                  </a:lnTo>
                  <a:cubicBezTo>
                    <a:pt x="2153" y="1970"/>
                    <a:pt x="1200" y="1805"/>
                    <a:pt x="329" y="1477"/>
                  </a:cubicBezTo>
                  <a:cubicBezTo>
                    <a:pt x="304" y="1468"/>
                    <a:pt x="278" y="1463"/>
                    <a:pt x="252" y="1463"/>
                  </a:cubicBezTo>
                  <a:cubicBezTo>
                    <a:pt x="161" y="1463"/>
                    <a:pt x="73" y="1518"/>
                    <a:pt x="41" y="1608"/>
                  </a:cubicBezTo>
                  <a:cubicBezTo>
                    <a:pt x="0" y="1723"/>
                    <a:pt x="58" y="1855"/>
                    <a:pt x="173" y="1896"/>
                  </a:cubicBezTo>
                  <a:cubicBezTo>
                    <a:pt x="1093" y="2241"/>
                    <a:pt x="2096" y="2422"/>
                    <a:pt x="3156" y="2422"/>
                  </a:cubicBezTo>
                  <a:lnTo>
                    <a:pt x="7503" y="2422"/>
                  </a:lnTo>
                  <a:cubicBezTo>
                    <a:pt x="8473" y="2422"/>
                    <a:pt x="9401" y="2266"/>
                    <a:pt x="10256" y="1978"/>
                  </a:cubicBezTo>
                  <a:cubicBezTo>
                    <a:pt x="11571" y="1518"/>
                    <a:pt x="12376" y="836"/>
                    <a:pt x="12688" y="523"/>
                  </a:cubicBezTo>
                  <a:lnTo>
                    <a:pt x="13288" y="992"/>
                  </a:lnTo>
                  <a:cubicBezTo>
                    <a:pt x="13330" y="1023"/>
                    <a:pt x="13378" y="1038"/>
                    <a:pt x="13425" y="1038"/>
                  </a:cubicBezTo>
                  <a:cubicBezTo>
                    <a:pt x="13492" y="1038"/>
                    <a:pt x="13558" y="1008"/>
                    <a:pt x="13601" y="951"/>
                  </a:cubicBezTo>
                  <a:cubicBezTo>
                    <a:pt x="13675" y="852"/>
                    <a:pt x="13658" y="712"/>
                    <a:pt x="13560" y="638"/>
                  </a:cubicBezTo>
                  <a:lnTo>
                    <a:pt x="12804" y="47"/>
                  </a:lnTo>
                  <a:cubicBezTo>
                    <a:pt x="12765" y="15"/>
                    <a:pt x="12719" y="0"/>
                    <a:pt x="12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7"/>
            <p:cNvSpPr/>
            <p:nvPr/>
          </p:nvSpPr>
          <p:spPr>
            <a:xfrm>
              <a:off x="6518575" y="2069150"/>
              <a:ext cx="20175" cy="39100"/>
            </a:xfrm>
            <a:custGeom>
              <a:rect b="b" l="l" r="r" t="t"/>
              <a:pathLst>
                <a:path extrusionOk="0" h="1564" w="807">
                  <a:moveTo>
                    <a:pt x="243" y="0"/>
                  </a:moveTo>
                  <a:cubicBezTo>
                    <a:pt x="186" y="0"/>
                    <a:pt x="128" y="23"/>
                    <a:pt x="83" y="68"/>
                  </a:cubicBezTo>
                  <a:cubicBezTo>
                    <a:pt x="1" y="158"/>
                    <a:pt x="1" y="298"/>
                    <a:pt x="83" y="380"/>
                  </a:cubicBezTo>
                  <a:cubicBezTo>
                    <a:pt x="305" y="602"/>
                    <a:pt x="313" y="964"/>
                    <a:pt x="99" y="1177"/>
                  </a:cubicBezTo>
                  <a:cubicBezTo>
                    <a:pt x="9" y="1268"/>
                    <a:pt x="9" y="1407"/>
                    <a:pt x="99" y="1498"/>
                  </a:cubicBezTo>
                  <a:cubicBezTo>
                    <a:pt x="140" y="1539"/>
                    <a:pt x="198" y="1564"/>
                    <a:pt x="255" y="1564"/>
                  </a:cubicBezTo>
                  <a:cubicBezTo>
                    <a:pt x="313" y="1564"/>
                    <a:pt x="371" y="1539"/>
                    <a:pt x="412" y="1498"/>
                  </a:cubicBezTo>
                  <a:cubicBezTo>
                    <a:pt x="806" y="1103"/>
                    <a:pt x="798" y="462"/>
                    <a:pt x="403" y="68"/>
                  </a:cubicBezTo>
                  <a:cubicBezTo>
                    <a:pt x="358" y="23"/>
                    <a:pt x="301" y="0"/>
                    <a:pt x="2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7"/>
            <p:cNvSpPr/>
            <p:nvPr/>
          </p:nvSpPr>
          <p:spPr>
            <a:xfrm>
              <a:off x="6460850" y="2023100"/>
              <a:ext cx="12775" cy="11400"/>
            </a:xfrm>
            <a:custGeom>
              <a:rect b="b" l="l" r="r" t="t"/>
              <a:pathLst>
                <a:path extrusionOk="0" h="456" w="511">
                  <a:moveTo>
                    <a:pt x="260" y="0"/>
                  </a:moveTo>
                  <a:cubicBezTo>
                    <a:pt x="196" y="0"/>
                    <a:pt x="131" y="25"/>
                    <a:pt x="83" y="69"/>
                  </a:cubicBezTo>
                  <a:cubicBezTo>
                    <a:pt x="1" y="160"/>
                    <a:pt x="1" y="299"/>
                    <a:pt x="83" y="390"/>
                  </a:cubicBezTo>
                  <a:cubicBezTo>
                    <a:pt x="131" y="430"/>
                    <a:pt x="187" y="454"/>
                    <a:pt x="243" y="455"/>
                  </a:cubicBezTo>
                  <a:lnTo>
                    <a:pt x="243" y="455"/>
                  </a:lnTo>
                  <a:cubicBezTo>
                    <a:pt x="299" y="454"/>
                    <a:pt x="355" y="430"/>
                    <a:pt x="403" y="390"/>
                  </a:cubicBezTo>
                  <a:lnTo>
                    <a:pt x="420" y="365"/>
                  </a:lnTo>
                  <a:cubicBezTo>
                    <a:pt x="510" y="283"/>
                    <a:pt x="494" y="151"/>
                    <a:pt x="411" y="61"/>
                  </a:cubicBezTo>
                  <a:cubicBezTo>
                    <a:pt x="369" y="19"/>
                    <a:pt x="315" y="0"/>
                    <a:pt x="260" y="0"/>
                  </a:cubicBezTo>
                  <a:close/>
                  <a:moveTo>
                    <a:pt x="243" y="455"/>
                  </a:moveTo>
                  <a:lnTo>
                    <a:pt x="243" y="455"/>
                  </a:lnTo>
                  <a:cubicBezTo>
                    <a:pt x="242" y="455"/>
                    <a:pt x="240" y="455"/>
                    <a:pt x="239" y="455"/>
                  </a:cubicBezTo>
                  <a:lnTo>
                    <a:pt x="247" y="455"/>
                  </a:lnTo>
                  <a:cubicBezTo>
                    <a:pt x="246" y="455"/>
                    <a:pt x="244" y="455"/>
                    <a:pt x="243" y="4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7"/>
            <p:cNvSpPr/>
            <p:nvPr/>
          </p:nvSpPr>
          <p:spPr>
            <a:xfrm>
              <a:off x="6093525" y="2022700"/>
              <a:ext cx="12550" cy="11600"/>
            </a:xfrm>
            <a:custGeom>
              <a:rect b="b" l="l" r="r" t="t"/>
              <a:pathLst>
                <a:path extrusionOk="0" h="464" w="502">
                  <a:moveTo>
                    <a:pt x="250" y="1"/>
                  </a:moveTo>
                  <a:cubicBezTo>
                    <a:pt x="193" y="1"/>
                    <a:pt x="136" y="24"/>
                    <a:pt x="90" y="69"/>
                  </a:cubicBezTo>
                  <a:cubicBezTo>
                    <a:pt x="0" y="151"/>
                    <a:pt x="0" y="291"/>
                    <a:pt x="90" y="381"/>
                  </a:cubicBezTo>
                  <a:lnTo>
                    <a:pt x="107" y="397"/>
                  </a:lnTo>
                  <a:cubicBezTo>
                    <a:pt x="148" y="439"/>
                    <a:pt x="206" y="463"/>
                    <a:pt x="255" y="463"/>
                  </a:cubicBezTo>
                  <a:cubicBezTo>
                    <a:pt x="312" y="463"/>
                    <a:pt x="370" y="439"/>
                    <a:pt x="419" y="389"/>
                  </a:cubicBezTo>
                  <a:cubicBezTo>
                    <a:pt x="501" y="307"/>
                    <a:pt x="493" y="151"/>
                    <a:pt x="403" y="69"/>
                  </a:cubicBezTo>
                  <a:cubicBezTo>
                    <a:pt x="362" y="24"/>
                    <a:pt x="306" y="1"/>
                    <a:pt x="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7"/>
            <p:cNvSpPr/>
            <p:nvPr/>
          </p:nvSpPr>
          <p:spPr>
            <a:xfrm>
              <a:off x="6471525" y="1471425"/>
              <a:ext cx="156375" cy="599650"/>
            </a:xfrm>
            <a:custGeom>
              <a:rect b="b" l="l" r="r" t="t"/>
              <a:pathLst>
                <a:path extrusionOk="0" h="23986" w="6255">
                  <a:moveTo>
                    <a:pt x="1045" y="523"/>
                  </a:moveTo>
                  <a:cubicBezTo>
                    <a:pt x="1447" y="803"/>
                    <a:pt x="2581" y="1641"/>
                    <a:pt x="3625" y="2676"/>
                  </a:cubicBezTo>
                  <a:cubicBezTo>
                    <a:pt x="5055" y="4098"/>
                    <a:pt x="5786" y="5306"/>
                    <a:pt x="5803" y="6268"/>
                  </a:cubicBezTo>
                  <a:cubicBezTo>
                    <a:pt x="5811" y="6876"/>
                    <a:pt x="5293" y="9218"/>
                    <a:pt x="4266" y="13236"/>
                  </a:cubicBezTo>
                  <a:cubicBezTo>
                    <a:pt x="4044" y="14099"/>
                    <a:pt x="3814" y="14978"/>
                    <a:pt x="3584" y="15841"/>
                  </a:cubicBezTo>
                  <a:cubicBezTo>
                    <a:pt x="2762" y="18956"/>
                    <a:pt x="2055" y="21569"/>
                    <a:pt x="1850" y="22292"/>
                  </a:cubicBezTo>
                  <a:cubicBezTo>
                    <a:pt x="1850" y="22301"/>
                    <a:pt x="1850" y="22309"/>
                    <a:pt x="1850" y="22325"/>
                  </a:cubicBezTo>
                  <a:cubicBezTo>
                    <a:pt x="1718" y="22777"/>
                    <a:pt x="1612" y="23139"/>
                    <a:pt x="1546" y="23377"/>
                  </a:cubicBezTo>
                  <a:lnTo>
                    <a:pt x="823" y="22802"/>
                  </a:lnTo>
                  <a:cubicBezTo>
                    <a:pt x="954" y="22309"/>
                    <a:pt x="1423" y="20534"/>
                    <a:pt x="1981" y="18348"/>
                  </a:cubicBezTo>
                  <a:cubicBezTo>
                    <a:pt x="1981" y="18340"/>
                    <a:pt x="1981" y="18323"/>
                    <a:pt x="1981" y="18307"/>
                  </a:cubicBezTo>
                  <a:cubicBezTo>
                    <a:pt x="2121" y="17773"/>
                    <a:pt x="2269" y="17214"/>
                    <a:pt x="2409" y="16638"/>
                  </a:cubicBezTo>
                  <a:lnTo>
                    <a:pt x="2589" y="15940"/>
                  </a:lnTo>
                  <a:cubicBezTo>
                    <a:pt x="2746" y="15356"/>
                    <a:pt x="2885" y="14765"/>
                    <a:pt x="3033" y="14173"/>
                  </a:cubicBezTo>
                  <a:lnTo>
                    <a:pt x="3173" y="13590"/>
                  </a:lnTo>
                  <a:cubicBezTo>
                    <a:pt x="3600" y="11897"/>
                    <a:pt x="4611" y="7845"/>
                    <a:pt x="4743" y="6794"/>
                  </a:cubicBezTo>
                  <a:cubicBezTo>
                    <a:pt x="4833" y="6046"/>
                    <a:pt x="4365" y="5060"/>
                    <a:pt x="3354" y="3852"/>
                  </a:cubicBezTo>
                  <a:cubicBezTo>
                    <a:pt x="2318" y="2627"/>
                    <a:pt x="995" y="1501"/>
                    <a:pt x="543" y="1123"/>
                  </a:cubicBezTo>
                  <a:cubicBezTo>
                    <a:pt x="699" y="910"/>
                    <a:pt x="864" y="704"/>
                    <a:pt x="1045" y="523"/>
                  </a:cubicBezTo>
                  <a:close/>
                  <a:moveTo>
                    <a:pt x="1024" y="1"/>
                  </a:moveTo>
                  <a:cubicBezTo>
                    <a:pt x="968" y="1"/>
                    <a:pt x="914" y="22"/>
                    <a:pt x="872" y="63"/>
                  </a:cubicBezTo>
                  <a:cubicBezTo>
                    <a:pt x="568" y="351"/>
                    <a:pt x="297" y="679"/>
                    <a:pt x="58" y="1049"/>
                  </a:cubicBezTo>
                  <a:cubicBezTo>
                    <a:pt x="1" y="1140"/>
                    <a:pt x="17" y="1271"/>
                    <a:pt x="108" y="1337"/>
                  </a:cubicBezTo>
                  <a:cubicBezTo>
                    <a:pt x="124" y="1353"/>
                    <a:pt x="1784" y="2676"/>
                    <a:pt x="3009" y="4139"/>
                  </a:cubicBezTo>
                  <a:cubicBezTo>
                    <a:pt x="3929" y="5232"/>
                    <a:pt x="4373" y="6128"/>
                    <a:pt x="4299" y="6736"/>
                  </a:cubicBezTo>
                  <a:cubicBezTo>
                    <a:pt x="4208" y="7459"/>
                    <a:pt x="3641" y="9916"/>
                    <a:pt x="2746" y="13483"/>
                  </a:cubicBezTo>
                  <a:lnTo>
                    <a:pt x="2598" y="14066"/>
                  </a:lnTo>
                  <a:cubicBezTo>
                    <a:pt x="2458" y="14650"/>
                    <a:pt x="2310" y="15241"/>
                    <a:pt x="2162" y="15825"/>
                  </a:cubicBezTo>
                  <a:lnTo>
                    <a:pt x="1981" y="16532"/>
                  </a:lnTo>
                  <a:cubicBezTo>
                    <a:pt x="1833" y="17107"/>
                    <a:pt x="1694" y="17674"/>
                    <a:pt x="1546" y="18216"/>
                  </a:cubicBezTo>
                  <a:cubicBezTo>
                    <a:pt x="1546" y="18225"/>
                    <a:pt x="1538" y="18241"/>
                    <a:pt x="1538" y="18257"/>
                  </a:cubicBezTo>
                  <a:cubicBezTo>
                    <a:pt x="888" y="20821"/>
                    <a:pt x="362" y="22810"/>
                    <a:pt x="354" y="22835"/>
                  </a:cubicBezTo>
                  <a:cubicBezTo>
                    <a:pt x="338" y="22917"/>
                    <a:pt x="362" y="23007"/>
                    <a:pt x="436" y="23065"/>
                  </a:cubicBezTo>
                  <a:lnTo>
                    <a:pt x="1538" y="23936"/>
                  </a:lnTo>
                  <a:cubicBezTo>
                    <a:pt x="1579" y="23969"/>
                    <a:pt x="1628" y="23985"/>
                    <a:pt x="1677" y="23985"/>
                  </a:cubicBezTo>
                  <a:cubicBezTo>
                    <a:pt x="1702" y="23985"/>
                    <a:pt x="1718" y="23977"/>
                    <a:pt x="1743" y="23969"/>
                  </a:cubicBezTo>
                  <a:cubicBezTo>
                    <a:pt x="1817" y="23944"/>
                    <a:pt x="1875" y="23887"/>
                    <a:pt x="1891" y="23821"/>
                  </a:cubicBezTo>
                  <a:cubicBezTo>
                    <a:pt x="1891" y="23821"/>
                    <a:pt x="2031" y="23287"/>
                    <a:pt x="2285" y="22424"/>
                  </a:cubicBezTo>
                  <a:cubicBezTo>
                    <a:pt x="2285" y="22416"/>
                    <a:pt x="2285" y="22399"/>
                    <a:pt x="2285" y="22391"/>
                  </a:cubicBezTo>
                  <a:cubicBezTo>
                    <a:pt x="2499" y="21635"/>
                    <a:pt x="3206" y="19038"/>
                    <a:pt x="4019" y="15948"/>
                  </a:cubicBezTo>
                  <a:cubicBezTo>
                    <a:pt x="4249" y="15085"/>
                    <a:pt x="4480" y="14206"/>
                    <a:pt x="4701" y="13343"/>
                  </a:cubicBezTo>
                  <a:cubicBezTo>
                    <a:pt x="5762" y="9177"/>
                    <a:pt x="6255" y="6925"/>
                    <a:pt x="6246" y="6259"/>
                  </a:cubicBezTo>
                  <a:cubicBezTo>
                    <a:pt x="6230" y="5175"/>
                    <a:pt x="5457" y="3860"/>
                    <a:pt x="3945" y="2356"/>
                  </a:cubicBezTo>
                  <a:cubicBezTo>
                    <a:pt x="2622" y="1049"/>
                    <a:pt x="1168" y="55"/>
                    <a:pt x="1151" y="38"/>
                  </a:cubicBezTo>
                  <a:cubicBezTo>
                    <a:pt x="1112" y="13"/>
                    <a:pt x="1068" y="1"/>
                    <a:pt x="10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7"/>
            <p:cNvSpPr/>
            <p:nvPr/>
          </p:nvSpPr>
          <p:spPr>
            <a:xfrm>
              <a:off x="6049550" y="1970450"/>
              <a:ext cx="29600" cy="79450"/>
            </a:xfrm>
            <a:custGeom>
              <a:rect b="b" l="l" r="r" t="t"/>
              <a:pathLst>
                <a:path extrusionOk="0" h="3178" w="1184">
                  <a:moveTo>
                    <a:pt x="238" y="1"/>
                  </a:moveTo>
                  <a:cubicBezTo>
                    <a:pt x="222" y="1"/>
                    <a:pt x="206" y="2"/>
                    <a:pt x="189" y="6"/>
                  </a:cubicBezTo>
                  <a:cubicBezTo>
                    <a:pt x="74" y="39"/>
                    <a:pt x="0" y="162"/>
                    <a:pt x="33" y="277"/>
                  </a:cubicBezTo>
                  <a:cubicBezTo>
                    <a:pt x="444" y="1896"/>
                    <a:pt x="715" y="3013"/>
                    <a:pt x="715" y="3013"/>
                  </a:cubicBezTo>
                  <a:cubicBezTo>
                    <a:pt x="740" y="3112"/>
                    <a:pt x="839" y="3178"/>
                    <a:pt x="937" y="3178"/>
                  </a:cubicBezTo>
                  <a:cubicBezTo>
                    <a:pt x="954" y="3178"/>
                    <a:pt x="970" y="3178"/>
                    <a:pt x="987" y="3170"/>
                  </a:cubicBezTo>
                  <a:cubicBezTo>
                    <a:pt x="1110" y="3145"/>
                    <a:pt x="1184" y="3022"/>
                    <a:pt x="1151" y="2907"/>
                  </a:cubicBezTo>
                  <a:cubicBezTo>
                    <a:pt x="1151" y="2907"/>
                    <a:pt x="872" y="1789"/>
                    <a:pt x="461" y="170"/>
                  </a:cubicBezTo>
                  <a:cubicBezTo>
                    <a:pt x="432" y="64"/>
                    <a:pt x="337" y="1"/>
                    <a:pt x="2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7"/>
            <p:cNvSpPr/>
            <p:nvPr/>
          </p:nvSpPr>
          <p:spPr>
            <a:xfrm>
              <a:off x="5930800" y="1590475"/>
              <a:ext cx="231350" cy="484700"/>
            </a:xfrm>
            <a:custGeom>
              <a:rect b="b" l="l" r="r" t="t"/>
              <a:pathLst>
                <a:path extrusionOk="0" h="19388" w="9254">
                  <a:moveTo>
                    <a:pt x="781" y="618"/>
                  </a:moveTo>
                  <a:cubicBezTo>
                    <a:pt x="1036" y="1464"/>
                    <a:pt x="1398" y="2286"/>
                    <a:pt x="1866" y="3067"/>
                  </a:cubicBezTo>
                  <a:cubicBezTo>
                    <a:pt x="2055" y="4406"/>
                    <a:pt x="3321" y="9584"/>
                    <a:pt x="3715" y="11153"/>
                  </a:cubicBezTo>
                  <a:cubicBezTo>
                    <a:pt x="4077" y="12682"/>
                    <a:pt x="4455" y="14177"/>
                    <a:pt x="4750" y="15385"/>
                  </a:cubicBezTo>
                  <a:lnTo>
                    <a:pt x="4775" y="15476"/>
                  </a:lnTo>
                  <a:cubicBezTo>
                    <a:pt x="4800" y="15574"/>
                    <a:pt x="4882" y="15640"/>
                    <a:pt x="4981" y="15648"/>
                  </a:cubicBezTo>
                  <a:cubicBezTo>
                    <a:pt x="4986" y="15649"/>
                    <a:pt x="4992" y="15649"/>
                    <a:pt x="4997" y="15649"/>
                  </a:cubicBezTo>
                  <a:cubicBezTo>
                    <a:pt x="5089" y="15649"/>
                    <a:pt x="5171" y="15585"/>
                    <a:pt x="5202" y="15492"/>
                  </a:cubicBezTo>
                  <a:cubicBezTo>
                    <a:pt x="6090" y="12912"/>
                    <a:pt x="7060" y="11457"/>
                    <a:pt x="7199" y="11260"/>
                  </a:cubicBezTo>
                  <a:lnTo>
                    <a:pt x="8703" y="10077"/>
                  </a:lnTo>
                  <a:lnTo>
                    <a:pt x="8580" y="12296"/>
                  </a:lnTo>
                  <a:lnTo>
                    <a:pt x="8794" y="18656"/>
                  </a:lnTo>
                  <a:cubicBezTo>
                    <a:pt x="7602" y="18130"/>
                    <a:pt x="7010" y="17465"/>
                    <a:pt x="6945" y="17391"/>
                  </a:cubicBezTo>
                  <a:cubicBezTo>
                    <a:pt x="6902" y="17339"/>
                    <a:pt x="6838" y="17311"/>
                    <a:pt x="6774" y="17311"/>
                  </a:cubicBezTo>
                  <a:cubicBezTo>
                    <a:pt x="6726" y="17311"/>
                    <a:pt x="6679" y="17326"/>
                    <a:pt x="6641" y="17358"/>
                  </a:cubicBezTo>
                  <a:lnTo>
                    <a:pt x="4759" y="18837"/>
                  </a:lnTo>
                  <a:cubicBezTo>
                    <a:pt x="4709" y="18664"/>
                    <a:pt x="4611" y="18319"/>
                    <a:pt x="4479" y="17859"/>
                  </a:cubicBezTo>
                  <a:lnTo>
                    <a:pt x="4430" y="17670"/>
                  </a:lnTo>
                  <a:cubicBezTo>
                    <a:pt x="4019" y="16183"/>
                    <a:pt x="3337" y="13684"/>
                    <a:pt x="2638" y="11046"/>
                  </a:cubicBezTo>
                  <a:cubicBezTo>
                    <a:pt x="1184" y="5467"/>
                    <a:pt x="453" y="2262"/>
                    <a:pt x="461" y="1555"/>
                  </a:cubicBezTo>
                  <a:cubicBezTo>
                    <a:pt x="477" y="1366"/>
                    <a:pt x="559" y="914"/>
                    <a:pt x="781" y="618"/>
                  </a:cubicBezTo>
                  <a:close/>
                  <a:moveTo>
                    <a:pt x="888" y="1"/>
                  </a:moveTo>
                  <a:cubicBezTo>
                    <a:pt x="851" y="1"/>
                    <a:pt x="814" y="9"/>
                    <a:pt x="781" y="26"/>
                  </a:cubicBezTo>
                  <a:cubicBezTo>
                    <a:pt x="116" y="404"/>
                    <a:pt x="25" y="1473"/>
                    <a:pt x="17" y="1530"/>
                  </a:cubicBezTo>
                  <a:cubicBezTo>
                    <a:pt x="1" y="2311"/>
                    <a:pt x="716" y="5458"/>
                    <a:pt x="2211" y="11162"/>
                  </a:cubicBezTo>
                  <a:cubicBezTo>
                    <a:pt x="2910" y="13799"/>
                    <a:pt x="3592" y="16298"/>
                    <a:pt x="4003" y="17793"/>
                  </a:cubicBezTo>
                  <a:lnTo>
                    <a:pt x="4052" y="17974"/>
                  </a:lnTo>
                  <a:cubicBezTo>
                    <a:pt x="4257" y="18689"/>
                    <a:pt x="4364" y="19100"/>
                    <a:pt x="4364" y="19100"/>
                  </a:cubicBezTo>
                  <a:cubicBezTo>
                    <a:pt x="4372" y="19125"/>
                    <a:pt x="4389" y="19149"/>
                    <a:pt x="4405" y="19174"/>
                  </a:cubicBezTo>
                  <a:lnTo>
                    <a:pt x="4512" y="19314"/>
                  </a:lnTo>
                  <a:cubicBezTo>
                    <a:pt x="4553" y="19363"/>
                    <a:pt x="4619" y="19388"/>
                    <a:pt x="4693" y="19388"/>
                  </a:cubicBezTo>
                  <a:cubicBezTo>
                    <a:pt x="4726" y="19388"/>
                    <a:pt x="4767" y="19379"/>
                    <a:pt x="4808" y="19363"/>
                  </a:cubicBezTo>
                  <a:cubicBezTo>
                    <a:pt x="4816" y="19355"/>
                    <a:pt x="4833" y="19346"/>
                    <a:pt x="4841" y="19338"/>
                  </a:cubicBezTo>
                  <a:lnTo>
                    <a:pt x="6756" y="17834"/>
                  </a:lnTo>
                  <a:cubicBezTo>
                    <a:pt x="7051" y="18130"/>
                    <a:pt x="7766" y="18755"/>
                    <a:pt x="8950" y="19207"/>
                  </a:cubicBezTo>
                  <a:cubicBezTo>
                    <a:pt x="8974" y="19216"/>
                    <a:pt x="9001" y="19221"/>
                    <a:pt x="9028" y="19221"/>
                  </a:cubicBezTo>
                  <a:cubicBezTo>
                    <a:pt x="9074" y="19221"/>
                    <a:pt x="9119" y="19208"/>
                    <a:pt x="9155" y="19182"/>
                  </a:cubicBezTo>
                  <a:cubicBezTo>
                    <a:pt x="9221" y="19141"/>
                    <a:pt x="9254" y="19067"/>
                    <a:pt x="9254" y="18993"/>
                  </a:cubicBezTo>
                  <a:lnTo>
                    <a:pt x="9032" y="12304"/>
                  </a:lnTo>
                  <a:lnTo>
                    <a:pt x="9172" y="9608"/>
                  </a:lnTo>
                  <a:cubicBezTo>
                    <a:pt x="9180" y="9526"/>
                    <a:pt x="9131" y="9444"/>
                    <a:pt x="9057" y="9403"/>
                  </a:cubicBezTo>
                  <a:cubicBezTo>
                    <a:pt x="9022" y="9386"/>
                    <a:pt x="8987" y="9377"/>
                    <a:pt x="8951" y="9377"/>
                  </a:cubicBezTo>
                  <a:cubicBezTo>
                    <a:pt x="8902" y="9377"/>
                    <a:pt x="8853" y="9394"/>
                    <a:pt x="8810" y="9428"/>
                  </a:cubicBezTo>
                  <a:lnTo>
                    <a:pt x="6895" y="10931"/>
                  </a:lnTo>
                  <a:cubicBezTo>
                    <a:pt x="6879" y="10940"/>
                    <a:pt x="6862" y="10956"/>
                    <a:pt x="6854" y="10973"/>
                  </a:cubicBezTo>
                  <a:cubicBezTo>
                    <a:pt x="6813" y="11030"/>
                    <a:pt x="5926" y="12271"/>
                    <a:pt x="5030" y="14662"/>
                  </a:cubicBezTo>
                  <a:cubicBezTo>
                    <a:pt x="4767" y="13578"/>
                    <a:pt x="4455" y="12320"/>
                    <a:pt x="4151" y="11055"/>
                  </a:cubicBezTo>
                  <a:cubicBezTo>
                    <a:pt x="3337" y="7792"/>
                    <a:pt x="2433" y="3954"/>
                    <a:pt x="2302" y="2960"/>
                  </a:cubicBezTo>
                  <a:cubicBezTo>
                    <a:pt x="2302" y="2927"/>
                    <a:pt x="2285" y="2903"/>
                    <a:pt x="2269" y="2878"/>
                  </a:cubicBezTo>
                  <a:cubicBezTo>
                    <a:pt x="1751" y="2023"/>
                    <a:pt x="1365" y="1111"/>
                    <a:pt x="1118" y="166"/>
                  </a:cubicBezTo>
                  <a:cubicBezTo>
                    <a:pt x="1094" y="63"/>
                    <a:pt x="990" y="1"/>
                    <a:pt x="8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7"/>
            <p:cNvSpPr/>
            <p:nvPr/>
          </p:nvSpPr>
          <p:spPr>
            <a:xfrm>
              <a:off x="6234850" y="1384450"/>
              <a:ext cx="55300" cy="67600"/>
            </a:xfrm>
            <a:custGeom>
              <a:rect b="b" l="l" r="r" t="t"/>
              <a:pathLst>
                <a:path extrusionOk="0" h="2704" w="2212">
                  <a:moveTo>
                    <a:pt x="1102" y="0"/>
                  </a:moveTo>
                  <a:cubicBezTo>
                    <a:pt x="494" y="0"/>
                    <a:pt x="1" y="608"/>
                    <a:pt x="1" y="1348"/>
                  </a:cubicBezTo>
                  <a:cubicBezTo>
                    <a:pt x="1" y="2096"/>
                    <a:pt x="494" y="2704"/>
                    <a:pt x="1102" y="2704"/>
                  </a:cubicBezTo>
                  <a:cubicBezTo>
                    <a:pt x="1710" y="2704"/>
                    <a:pt x="2212" y="2096"/>
                    <a:pt x="2212" y="1348"/>
                  </a:cubicBezTo>
                  <a:cubicBezTo>
                    <a:pt x="2212" y="608"/>
                    <a:pt x="1710" y="0"/>
                    <a:pt x="1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7"/>
            <p:cNvSpPr/>
            <p:nvPr/>
          </p:nvSpPr>
          <p:spPr>
            <a:xfrm>
              <a:off x="6228900" y="1310050"/>
              <a:ext cx="81600" cy="45300"/>
            </a:xfrm>
            <a:custGeom>
              <a:rect b="b" l="l" r="r" t="t"/>
              <a:pathLst>
                <a:path extrusionOk="0" h="1812" w="3264">
                  <a:moveTo>
                    <a:pt x="734" y="1"/>
                  </a:moveTo>
                  <a:cubicBezTo>
                    <a:pt x="545" y="1"/>
                    <a:pt x="365" y="97"/>
                    <a:pt x="222" y="223"/>
                  </a:cubicBezTo>
                  <a:cubicBezTo>
                    <a:pt x="75" y="355"/>
                    <a:pt x="17" y="560"/>
                    <a:pt x="9" y="757"/>
                  </a:cubicBezTo>
                  <a:cubicBezTo>
                    <a:pt x="1" y="946"/>
                    <a:pt x="99" y="1160"/>
                    <a:pt x="222" y="1292"/>
                  </a:cubicBezTo>
                  <a:cubicBezTo>
                    <a:pt x="370" y="1431"/>
                    <a:pt x="559" y="1497"/>
                    <a:pt x="757" y="1505"/>
                  </a:cubicBezTo>
                  <a:cubicBezTo>
                    <a:pt x="929" y="1513"/>
                    <a:pt x="1102" y="1530"/>
                    <a:pt x="1274" y="1555"/>
                  </a:cubicBezTo>
                  <a:cubicBezTo>
                    <a:pt x="1611" y="1604"/>
                    <a:pt x="1948" y="1678"/>
                    <a:pt x="2285" y="1785"/>
                  </a:cubicBezTo>
                  <a:cubicBezTo>
                    <a:pt x="2345" y="1803"/>
                    <a:pt x="2407" y="1811"/>
                    <a:pt x="2470" y="1811"/>
                  </a:cubicBezTo>
                  <a:cubicBezTo>
                    <a:pt x="2605" y="1811"/>
                    <a:pt x="2742" y="1772"/>
                    <a:pt x="2860" y="1711"/>
                  </a:cubicBezTo>
                  <a:cubicBezTo>
                    <a:pt x="3033" y="1612"/>
                    <a:pt x="3148" y="1440"/>
                    <a:pt x="3206" y="1259"/>
                  </a:cubicBezTo>
                  <a:cubicBezTo>
                    <a:pt x="3263" y="1078"/>
                    <a:pt x="3222" y="840"/>
                    <a:pt x="3132" y="675"/>
                  </a:cubicBezTo>
                  <a:cubicBezTo>
                    <a:pt x="3033" y="511"/>
                    <a:pt x="2869" y="388"/>
                    <a:pt x="2680" y="330"/>
                  </a:cubicBezTo>
                  <a:cubicBezTo>
                    <a:pt x="2063" y="141"/>
                    <a:pt x="1406" y="34"/>
                    <a:pt x="757" y="1"/>
                  </a:cubicBezTo>
                  <a:cubicBezTo>
                    <a:pt x="749" y="1"/>
                    <a:pt x="741" y="1"/>
                    <a:pt x="7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7"/>
            <p:cNvSpPr/>
            <p:nvPr/>
          </p:nvSpPr>
          <p:spPr>
            <a:xfrm>
              <a:off x="6008875" y="1384450"/>
              <a:ext cx="55275" cy="67600"/>
            </a:xfrm>
            <a:custGeom>
              <a:rect b="b" l="l" r="r" t="t"/>
              <a:pathLst>
                <a:path extrusionOk="0" h="2704" w="2211">
                  <a:moveTo>
                    <a:pt x="1102" y="0"/>
                  </a:moveTo>
                  <a:cubicBezTo>
                    <a:pt x="493" y="0"/>
                    <a:pt x="0" y="608"/>
                    <a:pt x="0" y="1348"/>
                  </a:cubicBezTo>
                  <a:cubicBezTo>
                    <a:pt x="0" y="2096"/>
                    <a:pt x="493" y="2704"/>
                    <a:pt x="1102" y="2704"/>
                  </a:cubicBezTo>
                  <a:cubicBezTo>
                    <a:pt x="1718" y="2704"/>
                    <a:pt x="2211" y="2096"/>
                    <a:pt x="2211" y="1348"/>
                  </a:cubicBezTo>
                  <a:cubicBezTo>
                    <a:pt x="2211" y="608"/>
                    <a:pt x="1718" y="0"/>
                    <a:pt x="1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7"/>
            <p:cNvSpPr/>
            <p:nvPr/>
          </p:nvSpPr>
          <p:spPr>
            <a:xfrm>
              <a:off x="5988325" y="1310050"/>
              <a:ext cx="81800" cy="45300"/>
            </a:xfrm>
            <a:custGeom>
              <a:rect b="b" l="l" r="r" t="t"/>
              <a:pathLst>
                <a:path extrusionOk="0" h="1812" w="3272">
                  <a:moveTo>
                    <a:pt x="2538" y="1"/>
                  </a:moveTo>
                  <a:cubicBezTo>
                    <a:pt x="2531" y="1"/>
                    <a:pt x="2523" y="1"/>
                    <a:pt x="2515" y="1"/>
                  </a:cubicBezTo>
                  <a:cubicBezTo>
                    <a:pt x="1858" y="34"/>
                    <a:pt x="1209" y="141"/>
                    <a:pt x="584" y="330"/>
                  </a:cubicBezTo>
                  <a:cubicBezTo>
                    <a:pt x="403" y="388"/>
                    <a:pt x="239" y="511"/>
                    <a:pt x="140" y="675"/>
                  </a:cubicBezTo>
                  <a:cubicBezTo>
                    <a:pt x="42" y="840"/>
                    <a:pt x="1" y="1078"/>
                    <a:pt x="58" y="1259"/>
                  </a:cubicBezTo>
                  <a:cubicBezTo>
                    <a:pt x="124" y="1440"/>
                    <a:pt x="231" y="1612"/>
                    <a:pt x="403" y="1711"/>
                  </a:cubicBezTo>
                  <a:cubicBezTo>
                    <a:pt x="527" y="1772"/>
                    <a:pt x="662" y="1811"/>
                    <a:pt x="798" y="1811"/>
                  </a:cubicBezTo>
                  <a:cubicBezTo>
                    <a:pt x="861" y="1811"/>
                    <a:pt x="924" y="1803"/>
                    <a:pt x="987" y="1785"/>
                  </a:cubicBezTo>
                  <a:cubicBezTo>
                    <a:pt x="1315" y="1678"/>
                    <a:pt x="1652" y="1604"/>
                    <a:pt x="1997" y="1555"/>
                  </a:cubicBezTo>
                  <a:cubicBezTo>
                    <a:pt x="2170" y="1530"/>
                    <a:pt x="2343" y="1513"/>
                    <a:pt x="2507" y="1505"/>
                  </a:cubicBezTo>
                  <a:cubicBezTo>
                    <a:pt x="2704" y="1497"/>
                    <a:pt x="2901" y="1431"/>
                    <a:pt x="3041" y="1292"/>
                  </a:cubicBezTo>
                  <a:cubicBezTo>
                    <a:pt x="3173" y="1160"/>
                    <a:pt x="3271" y="946"/>
                    <a:pt x="3263" y="757"/>
                  </a:cubicBezTo>
                  <a:cubicBezTo>
                    <a:pt x="3255" y="560"/>
                    <a:pt x="3189" y="355"/>
                    <a:pt x="3041" y="223"/>
                  </a:cubicBezTo>
                  <a:cubicBezTo>
                    <a:pt x="2907" y="97"/>
                    <a:pt x="2727" y="1"/>
                    <a:pt x="25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7"/>
            <p:cNvSpPr/>
            <p:nvPr/>
          </p:nvSpPr>
          <p:spPr>
            <a:xfrm>
              <a:off x="6180200" y="1522500"/>
              <a:ext cx="26125" cy="20375"/>
            </a:xfrm>
            <a:custGeom>
              <a:rect b="b" l="l" r="r" t="t"/>
              <a:pathLst>
                <a:path extrusionOk="0" h="815" w="1045">
                  <a:moveTo>
                    <a:pt x="527" y="1"/>
                  </a:moveTo>
                  <a:cubicBezTo>
                    <a:pt x="1" y="1"/>
                    <a:pt x="1" y="814"/>
                    <a:pt x="527" y="814"/>
                  </a:cubicBezTo>
                  <a:cubicBezTo>
                    <a:pt x="1045" y="814"/>
                    <a:pt x="1045" y="1"/>
                    <a:pt x="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4" name="Google Shape;774;p37"/>
          <p:cNvSpPr/>
          <p:nvPr/>
        </p:nvSpPr>
        <p:spPr>
          <a:xfrm>
            <a:off x="669527" y="1367854"/>
            <a:ext cx="797696" cy="746543"/>
          </a:xfrm>
          <a:custGeom>
            <a:rect b="b" l="l" r="r" t="t"/>
            <a:pathLst>
              <a:path extrusionOk="0" h="5969" w="6378">
                <a:moveTo>
                  <a:pt x="3075" y="287"/>
                </a:moveTo>
                <a:cubicBezTo>
                  <a:pt x="3580" y="287"/>
                  <a:pt x="4074" y="447"/>
                  <a:pt x="4504" y="692"/>
                </a:cubicBezTo>
                <a:cubicBezTo>
                  <a:pt x="4750" y="840"/>
                  <a:pt x="4939" y="988"/>
                  <a:pt x="5136" y="1185"/>
                </a:cubicBezTo>
                <a:cubicBezTo>
                  <a:pt x="5334" y="1391"/>
                  <a:pt x="5482" y="1571"/>
                  <a:pt x="5621" y="1818"/>
                </a:cubicBezTo>
                <a:cubicBezTo>
                  <a:pt x="5884" y="2278"/>
                  <a:pt x="6007" y="2788"/>
                  <a:pt x="5983" y="3322"/>
                </a:cubicBezTo>
                <a:cubicBezTo>
                  <a:pt x="5975" y="3388"/>
                  <a:pt x="5975" y="3462"/>
                  <a:pt x="5966" y="3527"/>
                </a:cubicBezTo>
                <a:cubicBezTo>
                  <a:pt x="5966" y="3527"/>
                  <a:pt x="5966" y="3536"/>
                  <a:pt x="5966" y="3536"/>
                </a:cubicBezTo>
                <a:cubicBezTo>
                  <a:pt x="5966" y="3536"/>
                  <a:pt x="5966" y="3544"/>
                  <a:pt x="5958" y="3544"/>
                </a:cubicBezTo>
                <a:cubicBezTo>
                  <a:pt x="5958" y="3560"/>
                  <a:pt x="5958" y="3577"/>
                  <a:pt x="5950" y="3593"/>
                </a:cubicBezTo>
                <a:cubicBezTo>
                  <a:pt x="5950" y="3626"/>
                  <a:pt x="5942" y="3659"/>
                  <a:pt x="5934" y="3700"/>
                </a:cubicBezTo>
                <a:cubicBezTo>
                  <a:pt x="5909" y="3831"/>
                  <a:pt x="5876" y="3955"/>
                  <a:pt x="5827" y="4086"/>
                </a:cubicBezTo>
                <a:cubicBezTo>
                  <a:pt x="5818" y="4111"/>
                  <a:pt x="5810" y="4144"/>
                  <a:pt x="5794" y="4177"/>
                </a:cubicBezTo>
                <a:cubicBezTo>
                  <a:pt x="5794" y="4185"/>
                  <a:pt x="5786" y="4201"/>
                  <a:pt x="5777" y="4218"/>
                </a:cubicBezTo>
                <a:cubicBezTo>
                  <a:pt x="5777" y="4218"/>
                  <a:pt x="5769" y="4242"/>
                  <a:pt x="5769" y="4242"/>
                </a:cubicBezTo>
                <a:cubicBezTo>
                  <a:pt x="5745" y="4300"/>
                  <a:pt x="5712" y="4366"/>
                  <a:pt x="5679" y="4423"/>
                </a:cubicBezTo>
                <a:cubicBezTo>
                  <a:pt x="5646" y="4481"/>
                  <a:pt x="5613" y="4538"/>
                  <a:pt x="5580" y="4587"/>
                </a:cubicBezTo>
                <a:lnTo>
                  <a:pt x="5531" y="4661"/>
                </a:lnTo>
                <a:cubicBezTo>
                  <a:pt x="5523" y="4670"/>
                  <a:pt x="5514" y="4686"/>
                  <a:pt x="5506" y="4694"/>
                </a:cubicBezTo>
                <a:cubicBezTo>
                  <a:pt x="5498" y="4702"/>
                  <a:pt x="5490" y="4711"/>
                  <a:pt x="5490" y="4719"/>
                </a:cubicBezTo>
                <a:cubicBezTo>
                  <a:pt x="5490" y="4719"/>
                  <a:pt x="5482" y="4719"/>
                  <a:pt x="5482" y="4727"/>
                </a:cubicBezTo>
                <a:cubicBezTo>
                  <a:pt x="5293" y="4949"/>
                  <a:pt x="5120" y="5105"/>
                  <a:pt x="4873" y="5245"/>
                </a:cubicBezTo>
                <a:cubicBezTo>
                  <a:pt x="4578" y="5401"/>
                  <a:pt x="4249" y="5500"/>
                  <a:pt x="3920" y="5557"/>
                </a:cubicBezTo>
                <a:cubicBezTo>
                  <a:pt x="3675" y="5606"/>
                  <a:pt x="3426" y="5632"/>
                  <a:pt x="3176" y="5632"/>
                </a:cubicBezTo>
                <a:cubicBezTo>
                  <a:pt x="3090" y="5632"/>
                  <a:pt x="3004" y="5629"/>
                  <a:pt x="2918" y="5623"/>
                </a:cubicBezTo>
                <a:cubicBezTo>
                  <a:pt x="2753" y="5615"/>
                  <a:pt x="2597" y="5590"/>
                  <a:pt x="2433" y="5549"/>
                </a:cubicBezTo>
                <a:cubicBezTo>
                  <a:pt x="2359" y="5532"/>
                  <a:pt x="2277" y="5516"/>
                  <a:pt x="2203" y="5491"/>
                </a:cubicBezTo>
                <a:cubicBezTo>
                  <a:pt x="2162" y="5475"/>
                  <a:pt x="2129" y="5467"/>
                  <a:pt x="2088" y="5450"/>
                </a:cubicBezTo>
                <a:cubicBezTo>
                  <a:pt x="2063" y="5442"/>
                  <a:pt x="2046" y="5434"/>
                  <a:pt x="2022" y="5426"/>
                </a:cubicBezTo>
                <a:lnTo>
                  <a:pt x="1981" y="5409"/>
                </a:lnTo>
                <a:cubicBezTo>
                  <a:pt x="1973" y="5405"/>
                  <a:pt x="1968" y="5403"/>
                  <a:pt x="1967" y="5403"/>
                </a:cubicBezTo>
                <a:lnTo>
                  <a:pt x="1967" y="5403"/>
                </a:lnTo>
                <a:cubicBezTo>
                  <a:pt x="1966" y="5403"/>
                  <a:pt x="1968" y="5405"/>
                  <a:pt x="1973" y="5409"/>
                </a:cubicBezTo>
                <a:cubicBezTo>
                  <a:pt x="699" y="4859"/>
                  <a:pt x="82" y="3404"/>
                  <a:pt x="551" y="2089"/>
                </a:cubicBezTo>
                <a:lnTo>
                  <a:pt x="551" y="2081"/>
                </a:lnTo>
                <a:cubicBezTo>
                  <a:pt x="723" y="1588"/>
                  <a:pt x="1077" y="1152"/>
                  <a:pt x="1496" y="832"/>
                </a:cubicBezTo>
                <a:cubicBezTo>
                  <a:pt x="1923" y="511"/>
                  <a:pt x="2449" y="314"/>
                  <a:pt x="2967" y="289"/>
                </a:cubicBezTo>
                <a:cubicBezTo>
                  <a:pt x="3003" y="288"/>
                  <a:pt x="3039" y="287"/>
                  <a:pt x="3075" y="287"/>
                </a:cubicBezTo>
                <a:close/>
                <a:moveTo>
                  <a:pt x="3163" y="1"/>
                </a:moveTo>
                <a:cubicBezTo>
                  <a:pt x="2654" y="1"/>
                  <a:pt x="2147" y="146"/>
                  <a:pt x="1710" y="405"/>
                </a:cubicBezTo>
                <a:cubicBezTo>
                  <a:pt x="1208" y="700"/>
                  <a:pt x="789" y="1119"/>
                  <a:pt x="526" y="1637"/>
                </a:cubicBezTo>
                <a:cubicBezTo>
                  <a:pt x="395" y="1884"/>
                  <a:pt x="304" y="2163"/>
                  <a:pt x="255" y="2443"/>
                </a:cubicBezTo>
                <a:cubicBezTo>
                  <a:pt x="0" y="4037"/>
                  <a:pt x="649" y="5483"/>
                  <a:pt x="2342" y="5878"/>
                </a:cubicBezTo>
                <a:cubicBezTo>
                  <a:pt x="2609" y="5940"/>
                  <a:pt x="2885" y="5969"/>
                  <a:pt x="3160" y="5969"/>
                </a:cubicBezTo>
                <a:cubicBezTo>
                  <a:pt x="3249" y="5969"/>
                  <a:pt x="3339" y="5966"/>
                  <a:pt x="3427" y="5960"/>
                </a:cubicBezTo>
                <a:cubicBezTo>
                  <a:pt x="4134" y="5910"/>
                  <a:pt x="4882" y="5730"/>
                  <a:pt x="5424" y="5261"/>
                </a:cubicBezTo>
                <a:cubicBezTo>
                  <a:pt x="5860" y="4891"/>
                  <a:pt x="6139" y="4357"/>
                  <a:pt x="6254" y="3799"/>
                </a:cubicBezTo>
                <a:cubicBezTo>
                  <a:pt x="6377" y="3231"/>
                  <a:pt x="6336" y="2623"/>
                  <a:pt x="6114" y="2081"/>
                </a:cubicBezTo>
                <a:cubicBezTo>
                  <a:pt x="5892" y="1514"/>
                  <a:pt x="5514" y="1021"/>
                  <a:pt x="5030" y="651"/>
                </a:cubicBezTo>
                <a:cubicBezTo>
                  <a:pt x="4553" y="289"/>
                  <a:pt x="3986" y="59"/>
                  <a:pt x="3386" y="10"/>
                </a:cubicBezTo>
                <a:cubicBezTo>
                  <a:pt x="3312" y="4"/>
                  <a:pt x="3238" y="1"/>
                  <a:pt x="31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7"/>
          <p:cNvSpPr/>
          <p:nvPr/>
        </p:nvSpPr>
        <p:spPr>
          <a:xfrm>
            <a:off x="669527" y="2782391"/>
            <a:ext cx="797696" cy="746543"/>
          </a:xfrm>
          <a:custGeom>
            <a:rect b="b" l="l" r="r" t="t"/>
            <a:pathLst>
              <a:path extrusionOk="0" h="5969" w="6378">
                <a:moveTo>
                  <a:pt x="3075" y="287"/>
                </a:moveTo>
                <a:cubicBezTo>
                  <a:pt x="3580" y="287"/>
                  <a:pt x="4074" y="447"/>
                  <a:pt x="4504" y="692"/>
                </a:cubicBezTo>
                <a:cubicBezTo>
                  <a:pt x="4750" y="840"/>
                  <a:pt x="4939" y="988"/>
                  <a:pt x="5136" y="1185"/>
                </a:cubicBezTo>
                <a:cubicBezTo>
                  <a:pt x="5334" y="1391"/>
                  <a:pt x="5482" y="1571"/>
                  <a:pt x="5621" y="1818"/>
                </a:cubicBezTo>
                <a:cubicBezTo>
                  <a:pt x="5884" y="2278"/>
                  <a:pt x="6007" y="2788"/>
                  <a:pt x="5983" y="3322"/>
                </a:cubicBezTo>
                <a:cubicBezTo>
                  <a:pt x="5975" y="3388"/>
                  <a:pt x="5975" y="3462"/>
                  <a:pt x="5966" y="3527"/>
                </a:cubicBezTo>
                <a:cubicBezTo>
                  <a:pt x="5966" y="3527"/>
                  <a:pt x="5966" y="3536"/>
                  <a:pt x="5966" y="3536"/>
                </a:cubicBezTo>
                <a:cubicBezTo>
                  <a:pt x="5966" y="3536"/>
                  <a:pt x="5966" y="3544"/>
                  <a:pt x="5958" y="3544"/>
                </a:cubicBezTo>
                <a:cubicBezTo>
                  <a:pt x="5958" y="3560"/>
                  <a:pt x="5958" y="3577"/>
                  <a:pt x="5950" y="3593"/>
                </a:cubicBezTo>
                <a:cubicBezTo>
                  <a:pt x="5950" y="3626"/>
                  <a:pt x="5942" y="3659"/>
                  <a:pt x="5934" y="3700"/>
                </a:cubicBezTo>
                <a:cubicBezTo>
                  <a:pt x="5909" y="3831"/>
                  <a:pt x="5876" y="3955"/>
                  <a:pt x="5827" y="4086"/>
                </a:cubicBezTo>
                <a:cubicBezTo>
                  <a:pt x="5818" y="4111"/>
                  <a:pt x="5810" y="4144"/>
                  <a:pt x="5794" y="4177"/>
                </a:cubicBezTo>
                <a:cubicBezTo>
                  <a:pt x="5794" y="4185"/>
                  <a:pt x="5786" y="4201"/>
                  <a:pt x="5777" y="4218"/>
                </a:cubicBezTo>
                <a:cubicBezTo>
                  <a:pt x="5777" y="4218"/>
                  <a:pt x="5769" y="4242"/>
                  <a:pt x="5769" y="4242"/>
                </a:cubicBezTo>
                <a:cubicBezTo>
                  <a:pt x="5745" y="4300"/>
                  <a:pt x="5712" y="4366"/>
                  <a:pt x="5679" y="4423"/>
                </a:cubicBezTo>
                <a:cubicBezTo>
                  <a:pt x="5646" y="4481"/>
                  <a:pt x="5613" y="4538"/>
                  <a:pt x="5580" y="4587"/>
                </a:cubicBezTo>
                <a:lnTo>
                  <a:pt x="5531" y="4661"/>
                </a:lnTo>
                <a:cubicBezTo>
                  <a:pt x="5523" y="4670"/>
                  <a:pt x="5514" y="4686"/>
                  <a:pt x="5506" y="4694"/>
                </a:cubicBezTo>
                <a:cubicBezTo>
                  <a:pt x="5498" y="4702"/>
                  <a:pt x="5490" y="4711"/>
                  <a:pt x="5490" y="4719"/>
                </a:cubicBezTo>
                <a:cubicBezTo>
                  <a:pt x="5490" y="4719"/>
                  <a:pt x="5482" y="4719"/>
                  <a:pt x="5482" y="4727"/>
                </a:cubicBezTo>
                <a:cubicBezTo>
                  <a:pt x="5293" y="4949"/>
                  <a:pt x="5120" y="5105"/>
                  <a:pt x="4873" y="5245"/>
                </a:cubicBezTo>
                <a:cubicBezTo>
                  <a:pt x="4578" y="5401"/>
                  <a:pt x="4249" y="5500"/>
                  <a:pt x="3920" y="5557"/>
                </a:cubicBezTo>
                <a:cubicBezTo>
                  <a:pt x="3675" y="5606"/>
                  <a:pt x="3426" y="5632"/>
                  <a:pt x="3176" y="5632"/>
                </a:cubicBezTo>
                <a:cubicBezTo>
                  <a:pt x="3090" y="5632"/>
                  <a:pt x="3004" y="5629"/>
                  <a:pt x="2918" y="5623"/>
                </a:cubicBezTo>
                <a:cubicBezTo>
                  <a:pt x="2753" y="5615"/>
                  <a:pt x="2597" y="5590"/>
                  <a:pt x="2433" y="5549"/>
                </a:cubicBezTo>
                <a:cubicBezTo>
                  <a:pt x="2359" y="5532"/>
                  <a:pt x="2277" y="5516"/>
                  <a:pt x="2203" y="5491"/>
                </a:cubicBezTo>
                <a:cubicBezTo>
                  <a:pt x="2162" y="5475"/>
                  <a:pt x="2129" y="5467"/>
                  <a:pt x="2088" y="5450"/>
                </a:cubicBezTo>
                <a:cubicBezTo>
                  <a:pt x="2063" y="5442"/>
                  <a:pt x="2046" y="5434"/>
                  <a:pt x="2022" y="5426"/>
                </a:cubicBezTo>
                <a:lnTo>
                  <a:pt x="1981" y="5409"/>
                </a:lnTo>
                <a:cubicBezTo>
                  <a:pt x="1973" y="5405"/>
                  <a:pt x="1968" y="5403"/>
                  <a:pt x="1967" y="5403"/>
                </a:cubicBezTo>
                <a:lnTo>
                  <a:pt x="1967" y="5403"/>
                </a:lnTo>
                <a:cubicBezTo>
                  <a:pt x="1966" y="5403"/>
                  <a:pt x="1968" y="5405"/>
                  <a:pt x="1973" y="5409"/>
                </a:cubicBezTo>
                <a:cubicBezTo>
                  <a:pt x="699" y="4859"/>
                  <a:pt x="82" y="3404"/>
                  <a:pt x="551" y="2089"/>
                </a:cubicBezTo>
                <a:lnTo>
                  <a:pt x="551" y="2081"/>
                </a:lnTo>
                <a:cubicBezTo>
                  <a:pt x="723" y="1588"/>
                  <a:pt x="1077" y="1152"/>
                  <a:pt x="1496" y="832"/>
                </a:cubicBezTo>
                <a:cubicBezTo>
                  <a:pt x="1923" y="511"/>
                  <a:pt x="2449" y="314"/>
                  <a:pt x="2967" y="289"/>
                </a:cubicBezTo>
                <a:cubicBezTo>
                  <a:pt x="3003" y="288"/>
                  <a:pt x="3039" y="287"/>
                  <a:pt x="3075" y="287"/>
                </a:cubicBezTo>
                <a:close/>
                <a:moveTo>
                  <a:pt x="3163" y="1"/>
                </a:moveTo>
                <a:cubicBezTo>
                  <a:pt x="2654" y="1"/>
                  <a:pt x="2147" y="146"/>
                  <a:pt x="1710" y="405"/>
                </a:cubicBezTo>
                <a:cubicBezTo>
                  <a:pt x="1208" y="700"/>
                  <a:pt x="789" y="1119"/>
                  <a:pt x="526" y="1637"/>
                </a:cubicBezTo>
                <a:cubicBezTo>
                  <a:pt x="395" y="1884"/>
                  <a:pt x="304" y="2163"/>
                  <a:pt x="255" y="2443"/>
                </a:cubicBezTo>
                <a:cubicBezTo>
                  <a:pt x="0" y="4037"/>
                  <a:pt x="649" y="5483"/>
                  <a:pt x="2342" y="5878"/>
                </a:cubicBezTo>
                <a:cubicBezTo>
                  <a:pt x="2609" y="5940"/>
                  <a:pt x="2885" y="5969"/>
                  <a:pt x="3160" y="5969"/>
                </a:cubicBezTo>
                <a:cubicBezTo>
                  <a:pt x="3249" y="5969"/>
                  <a:pt x="3339" y="5966"/>
                  <a:pt x="3427" y="5960"/>
                </a:cubicBezTo>
                <a:cubicBezTo>
                  <a:pt x="4134" y="5910"/>
                  <a:pt x="4882" y="5730"/>
                  <a:pt x="5424" y="5261"/>
                </a:cubicBezTo>
                <a:cubicBezTo>
                  <a:pt x="5860" y="4891"/>
                  <a:pt x="6139" y="4357"/>
                  <a:pt x="6254" y="3799"/>
                </a:cubicBezTo>
                <a:cubicBezTo>
                  <a:pt x="6377" y="3231"/>
                  <a:pt x="6336" y="2623"/>
                  <a:pt x="6114" y="2081"/>
                </a:cubicBezTo>
                <a:cubicBezTo>
                  <a:pt x="5892" y="1514"/>
                  <a:pt x="5514" y="1021"/>
                  <a:pt x="5030" y="651"/>
                </a:cubicBezTo>
                <a:cubicBezTo>
                  <a:pt x="4553" y="289"/>
                  <a:pt x="3986" y="59"/>
                  <a:pt x="3386" y="10"/>
                </a:cubicBezTo>
                <a:cubicBezTo>
                  <a:pt x="3312" y="4"/>
                  <a:pt x="3238" y="1"/>
                  <a:pt x="31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7"/>
          <p:cNvSpPr/>
          <p:nvPr/>
        </p:nvSpPr>
        <p:spPr>
          <a:xfrm>
            <a:off x="669527" y="4003304"/>
            <a:ext cx="797696" cy="746543"/>
          </a:xfrm>
          <a:custGeom>
            <a:rect b="b" l="l" r="r" t="t"/>
            <a:pathLst>
              <a:path extrusionOk="0" h="5969" w="6378">
                <a:moveTo>
                  <a:pt x="3075" y="287"/>
                </a:moveTo>
                <a:cubicBezTo>
                  <a:pt x="3580" y="287"/>
                  <a:pt x="4074" y="447"/>
                  <a:pt x="4504" y="692"/>
                </a:cubicBezTo>
                <a:cubicBezTo>
                  <a:pt x="4750" y="840"/>
                  <a:pt x="4939" y="988"/>
                  <a:pt x="5136" y="1185"/>
                </a:cubicBezTo>
                <a:cubicBezTo>
                  <a:pt x="5334" y="1391"/>
                  <a:pt x="5482" y="1571"/>
                  <a:pt x="5621" y="1818"/>
                </a:cubicBezTo>
                <a:cubicBezTo>
                  <a:pt x="5884" y="2278"/>
                  <a:pt x="6007" y="2788"/>
                  <a:pt x="5983" y="3322"/>
                </a:cubicBezTo>
                <a:cubicBezTo>
                  <a:pt x="5975" y="3388"/>
                  <a:pt x="5975" y="3462"/>
                  <a:pt x="5966" y="3527"/>
                </a:cubicBezTo>
                <a:cubicBezTo>
                  <a:pt x="5966" y="3527"/>
                  <a:pt x="5966" y="3536"/>
                  <a:pt x="5966" y="3536"/>
                </a:cubicBezTo>
                <a:cubicBezTo>
                  <a:pt x="5966" y="3536"/>
                  <a:pt x="5966" y="3544"/>
                  <a:pt x="5958" y="3544"/>
                </a:cubicBezTo>
                <a:cubicBezTo>
                  <a:pt x="5958" y="3560"/>
                  <a:pt x="5958" y="3577"/>
                  <a:pt x="5950" y="3593"/>
                </a:cubicBezTo>
                <a:cubicBezTo>
                  <a:pt x="5950" y="3626"/>
                  <a:pt x="5942" y="3659"/>
                  <a:pt x="5934" y="3700"/>
                </a:cubicBezTo>
                <a:cubicBezTo>
                  <a:pt x="5909" y="3831"/>
                  <a:pt x="5876" y="3955"/>
                  <a:pt x="5827" y="4086"/>
                </a:cubicBezTo>
                <a:cubicBezTo>
                  <a:pt x="5818" y="4111"/>
                  <a:pt x="5810" y="4144"/>
                  <a:pt x="5794" y="4177"/>
                </a:cubicBezTo>
                <a:cubicBezTo>
                  <a:pt x="5794" y="4185"/>
                  <a:pt x="5786" y="4201"/>
                  <a:pt x="5777" y="4218"/>
                </a:cubicBezTo>
                <a:cubicBezTo>
                  <a:pt x="5777" y="4218"/>
                  <a:pt x="5769" y="4242"/>
                  <a:pt x="5769" y="4242"/>
                </a:cubicBezTo>
                <a:cubicBezTo>
                  <a:pt x="5745" y="4300"/>
                  <a:pt x="5712" y="4366"/>
                  <a:pt x="5679" y="4423"/>
                </a:cubicBezTo>
                <a:cubicBezTo>
                  <a:pt x="5646" y="4481"/>
                  <a:pt x="5613" y="4538"/>
                  <a:pt x="5580" y="4587"/>
                </a:cubicBezTo>
                <a:lnTo>
                  <a:pt x="5531" y="4661"/>
                </a:lnTo>
                <a:cubicBezTo>
                  <a:pt x="5523" y="4670"/>
                  <a:pt x="5514" y="4686"/>
                  <a:pt x="5506" y="4694"/>
                </a:cubicBezTo>
                <a:cubicBezTo>
                  <a:pt x="5498" y="4702"/>
                  <a:pt x="5490" y="4711"/>
                  <a:pt x="5490" y="4719"/>
                </a:cubicBezTo>
                <a:cubicBezTo>
                  <a:pt x="5490" y="4719"/>
                  <a:pt x="5482" y="4719"/>
                  <a:pt x="5482" y="4727"/>
                </a:cubicBezTo>
                <a:cubicBezTo>
                  <a:pt x="5293" y="4949"/>
                  <a:pt x="5120" y="5105"/>
                  <a:pt x="4873" y="5245"/>
                </a:cubicBezTo>
                <a:cubicBezTo>
                  <a:pt x="4578" y="5401"/>
                  <a:pt x="4249" y="5500"/>
                  <a:pt x="3920" y="5557"/>
                </a:cubicBezTo>
                <a:cubicBezTo>
                  <a:pt x="3675" y="5606"/>
                  <a:pt x="3426" y="5632"/>
                  <a:pt x="3176" y="5632"/>
                </a:cubicBezTo>
                <a:cubicBezTo>
                  <a:pt x="3090" y="5632"/>
                  <a:pt x="3004" y="5629"/>
                  <a:pt x="2918" y="5623"/>
                </a:cubicBezTo>
                <a:cubicBezTo>
                  <a:pt x="2753" y="5615"/>
                  <a:pt x="2597" y="5590"/>
                  <a:pt x="2433" y="5549"/>
                </a:cubicBezTo>
                <a:cubicBezTo>
                  <a:pt x="2359" y="5532"/>
                  <a:pt x="2277" y="5516"/>
                  <a:pt x="2203" y="5491"/>
                </a:cubicBezTo>
                <a:cubicBezTo>
                  <a:pt x="2162" y="5475"/>
                  <a:pt x="2129" y="5467"/>
                  <a:pt x="2088" y="5450"/>
                </a:cubicBezTo>
                <a:cubicBezTo>
                  <a:pt x="2063" y="5442"/>
                  <a:pt x="2046" y="5434"/>
                  <a:pt x="2022" y="5426"/>
                </a:cubicBezTo>
                <a:lnTo>
                  <a:pt x="1981" y="5409"/>
                </a:lnTo>
                <a:cubicBezTo>
                  <a:pt x="1973" y="5405"/>
                  <a:pt x="1968" y="5403"/>
                  <a:pt x="1967" y="5403"/>
                </a:cubicBezTo>
                <a:lnTo>
                  <a:pt x="1967" y="5403"/>
                </a:lnTo>
                <a:cubicBezTo>
                  <a:pt x="1966" y="5403"/>
                  <a:pt x="1968" y="5405"/>
                  <a:pt x="1973" y="5409"/>
                </a:cubicBezTo>
                <a:cubicBezTo>
                  <a:pt x="699" y="4859"/>
                  <a:pt x="82" y="3404"/>
                  <a:pt x="551" y="2089"/>
                </a:cubicBezTo>
                <a:lnTo>
                  <a:pt x="551" y="2081"/>
                </a:lnTo>
                <a:cubicBezTo>
                  <a:pt x="723" y="1588"/>
                  <a:pt x="1077" y="1152"/>
                  <a:pt x="1496" y="832"/>
                </a:cubicBezTo>
                <a:cubicBezTo>
                  <a:pt x="1923" y="511"/>
                  <a:pt x="2449" y="314"/>
                  <a:pt x="2967" y="289"/>
                </a:cubicBezTo>
                <a:cubicBezTo>
                  <a:pt x="3003" y="288"/>
                  <a:pt x="3039" y="287"/>
                  <a:pt x="3075" y="287"/>
                </a:cubicBezTo>
                <a:close/>
                <a:moveTo>
                  <a:pt x="3163" y="1"/>
                </a:moveTo>
                <a:cubicBezTo>
                  <a:pt x="2654" y="1"/>
                  <a:pt x="2147" y="146"/>
                  <a:pt x="1710" y="405"/>
                </a:cubicBezTo>
                <a:cubicBezTo>
                  <a:pt x="1208" y="700"/>
                  <a:pt x="789" y="1119"/>
                  <a:pt x="526" y="1637"/>
                </a:cubicBezTo>
                <a:cubicBezTo>
                  <a:pt x="395" y="1884"/>
                  <a:pt x="304" y="2163"/>
                  <a:pt x="255" y="2443"/>
                </a:cubicBezTo>
                <a:cubicBezTo>
                  <a:pt x="0" y="4037"/>
                  <a:pt x="649" y="5483"/>
                  <a:pt x="2342" y="5878"/>
                </a:cubicBezTo>
                <a:cubicBezTo>
                  <a:pt x="2609" y="5940"/>
                  <a:pt x="2885" y="5969"/>
                  <a:pt x="3160" y="5969"/>
                </a:cubicBezTo>
                <a:cubicBezTo>
                  <a:pt x="3249" y="5969"/>
                  <a:pt x="3339" y="5966"/>
                  <a:pt x="3427" y="5960"/>
                </a:cubicBezTo>
                <a:cubicBezTo>
                  <a:pt x="4134" y="5910"/>
                  <a:pt x="4882" y="5730"/>
                  <a:pt x="5424" y="5261"/>
                </a:cubicBezTo>
                <a:cubicBezTo>
                  <a:pt x="5860" y="4891"/>
                  <a:pt x="6139" y="4357"/>
                  <a:pt x="6254" y="3799"/>
                </a:cubicBezTo>
                <a:cubicBezTo>
                  <a:pt x="6377" y="3231"/>
                  <a:pt x="6336" y="2623"/>
                  <a:pt x="6114" y="2081"/>
                </a:cubicBezTo>
                <a:cubicBezTo>
                  <a:pt x="5892" y="1514"/>
                  <a:pt x="5514" y="1021"/>
                  <a:pt x="5030" y="651"/>
                </a:cubicBezTo>
                <a:cubicBezTo>
                  <a:pt x="4553" y="289"/>
                  <a:pt x="3986" y="59"/>
                  <a:pt x="3386" y="10"/>
                </a:cubicBezTo>
                <a:cubicBezTo>
                  <a:pt x="3312" y="4"/>
                  <a:pt x="3238" y="1"/>
                  <a:pt x="31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7" name="Google Shape;777;p37"/>
          <p:cNvGrpSpPr/>
          <p:nvPr/>
        </p:nvGrpSpPr>
        <p:grpSpPr>
          <a:xfrm>
            <a:off x="909730" y="1561474"/>
            <a:ext cx="317290" cy="359303"/>
            <a:chOff x="-57950750" y="2296300"/>
            <a:chExt cx="279625" cy="316650"/>
          </a:xfrm>
        </p:grpSpPr>
        <p:sp>
          <p:nvSpPr>
            <p:cNvPr id="778" name="Google Shape;778;p37"/>
            <p:cNvSpPr/>
            <p:nvPr/>
          </p:nvSpPr>
          <p:spPr>
            <a:xfrm>
              <a:off x="-57847575" y="2528075"/>
              <a:ext cx="73250" cy="29750"/>
            </a:xfrm>
            <a:custGeom>
              <a:rect b="b" l="l" r="r" t="t"/>
              <a:pathLst>
                <a:path extrusionOk="0" h="1190" w="2930">
                  <a:moveTo>
                    <a:pt x="414" y="0"/>
                  </a:moveTo>
                  <a:cubicBezTo>
                    <a:pt x="315" y="0"/>
                    <a:pt x="221" y="40"/>
                    <a:pt x="158" y="118"/>
                  </a:cubicBezTo>
                  <a:cubicBezTo>
                    <a:pt x="0" y="276"/>
                    <a:pt x="0" y="528"/>
                    <a:pt x="158" y="654"/>
                  </a:cubicBezTo>
                  <a:cubicBezTo>
                    <a:pt x="536" y="1000"/>
                    <a:pt x="1008" y="1189"/>
                    <a:pt x="1481" y="1189"/>
                  </a:cubicBezTo>
                  <a:cubicBezTo>
                    <a:pt x="1954" y="1189"/>
                    <a:pt x="2458" y="1000"/>
                    <a:pt x="2773" y="654"/>
                  </a:cubicBezTo>
                  <a:cubicBezTo>
                    <a:pt x="2930" y="496"/>
                    <a:pt x="2930" y="244"/>
                    <a:pt x="2773" y="118"/>
                  </a:cubicBezTo>
                  <a:cubicBezTo>
                    <a:pt x="2710" y="40"/>
                    <a:pt x="2623" y="0"/>
                    <a:pt x="2532" y="0"/>
                  </a:cubicBezTo>
                  <a:cubicBezTo>
                    <a:pt x="2442" y="0"/>
                    <a:pt x="2347" y="40"/>
                    <a:pt x="2269" y="118"/>
                  </a:cubicBezTo>
                  <a:cubicBezTo>
                    <a:pt x="2048" y="339"/>
                    <a:pt x="1733" y="433"/>
                    <a:pt x="1481" y="433"/>
                  </a:cubicBezTo>
                  <a:cubicBezTo>
                    <a:pt x="1197" y="433"/>
                    <a:pt x="882" y="339"/>
                    <a:pt x="693" y="118"/>
                  </a:cubicBezTo>
                  <a:cubicBezTo>
                    <a:pt x="615" y="40"/>
                    <a:pt x="512" y="0"/>
                    <a:pt x="4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7"/>
            <p:cNvSpPr/>
            <p:nvPr/>
          </p:nvSpPr>
          <p:spPr>
            <a:xfrm>
              <a:off x="-57857025" y="2446750"/>
              <a:ext cx="18125" cy="17350"/>
            </a:xfrm>
            <a:custGeom>
              <a:rect b="b" l="l" r="r" t="t"/>
              <a:pathLst>
                <a:path extrusionOk="0" h="694" w="725">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7"/>
            <p:cNvSpPr/>
            <p:nvPr/>
          </p:nvSpPr>
          <p:spPr>
            <a:xfrm>
              <a:off x="-57782200" y="2446750"/>
              <a:ext cx="18125" cy="17350"/>
            </a:xfrm>
            <a:custGeom>
              <a:rect b="b" l="l" r="r" t="t"/>
              <a:pathLst>
                <a:path extrusionOk="0" h="694" w="725">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7"/>
            <p:cNvSpPr/>
            <p:nvPr/>
          </p:nvSpPr>
          <p:spPr>
            <a:xfrm>
              <a:off x="-57950750" y="2296300"/>
              <a:ext cx="279625" cy="316650"/>
            </a:xfrm>
            <a:custGeom>
              <a:rect b="b" l="l" r="r" t="t"/>
              <a:pathLst>
                <a:path extrusionOk="0" h="12666" w="11185">
                  <a:moveTo>
                    <a:pt x="5639" y="694"/>
                  </a:moveTo>
                  <a:cubicBezTo>
                    <a:pt x="5955" y="694"/>
                    <a:pt x="6270" y="914"/>
                    <a:pt x="6333" y="1230"/>
                  </a:cubicBezTo>
                  <a:cubicBezTo>
                    <a:pt x="6381" y="1399"/>
                    <a:pt x="6523" y="1513"/>
                    <a:pt x="6701" y="1513"/>
                  </a:cubicBezTo>
                  <a:cubicBezTo>
                    <a:pt x="6754" y="1513"/>
                    <a:pt x="6810" y="1503"/>
                    <a:pt x="6868" y="1482"/>
                  </a:cubicBezTo>
                  <a:cubicBezTo>
                    <a:pt x="6931" y="1450"/>
                    <a:pt x="7057" y="1450"/>
                    <a:pt x="7120" y="1450"/>
                  </a:cubicBezTo>
                  <a:cubicBezTo>
                    <a:pt x="7435" y="1450"/>
                    <a:pt x="7719" y="1639"/>
                    <a:pt x="7845" y="1954"/>
                  </a:cubicBezTo>
                  <a:cubicBezTo>
                    <a:pt x="7876" y="2112"/>
                    <a:pt x="8034" y="2206"/>
                    <a:pt x="8191" y="2206"/>
                  </a:cubicBezTo>
                  <a:cubicBezTo>
                    <a:pt x="8632" y="2206"/>
                    <a:pt x="9010" y="2553"/>
                    <a:pt x="9010" y="3025"/>
                  </a:cubicBezTo>
                  <a:lnTo>
                    <a:pt x="9010" y="3970"/>
                  </a:lnTo>
                  <a:lnTo>
                    <a:pt x="8160" y="3088"/>
                  </a:lnTo>
                  <a:cubicBezTo>
                    <a:pt x="8084" y="3032"/>
                    <a:pt x="7986" y="2986"/>
                    <a:pt x="7885" y="2986"/>
                  </a:cubicBezTo>
                  <a:cubicBezTo>
                    <a:pt x="7818" y="2986"/>
                    <a:pt x="7750" y="3006"/>
                    <a:pt x="7687" y="3057"/>
                  </a:cubicBezTo>
                  <a:cubicBezTo>
                    <a:pt x="7073" y="3466"/>
                    <a:pt x="6364" y="3671"/>
                    <a:pt x="5655" y="3671"/>
                  </a:cubicBezTo>
                  <a:cubicBezTo>
                    <a:pt x="4946" y="3671"/>
                    <a:pt x="4237" y="3466"/>
                    <a:pt x="3623" y="3057"/>
                  </a:cubicBezTo>
                  <a:cubicBezTo>
                    <a:pt x="3560" y="3006"/>
                    <a:pt x="3492" y="2986"/>
                    <a:pt x="3425" y="2986"/>
                  </a:cubicBezTo>
                  <a:cubicBezTo>
                    <a:pt x="3324" y="2986"/>
                    <a:pt x="3226" y="3032"/>
                    <a:pt x="3151" y="3088"/>
                  </a:cubicBezTo>
                  <a:lnTo>
                    <a:pt x="2300" y="3970"/>
                  </a:lnTo>
                  <a:cubicBezTo>
                    <a:pt x="2268" y="3293"/>
                    <a:pt x="2253" y="3191"/>
                    <a:pt x="2245" y="3191"/>
                  </a:cubicBezTo>
                  <a:cubicBezTo>
                    <a:pt x="2241" y="3191"/>
                    <a:pt x="2239" y="3210"/>
                    <a:pt x="2238" y="3210"/>
                  </a:cubicBezTo>
                  <a:cubicBezTo>
                    <a:pt x="2237" y="3210"/>
                    <a:pt x="2237" y="3177"/>
                    <a:pt x="2237" y="3025"/>
                  </a:cubicBezTo>
                  <a:cubicBezTo>
                    <a:pt x="2237" y="2584"/>
                    <a:pt x="2615" y="2206"/>
                    <a:pt x="3088" y="2206"/>
                  </a:cubicBezTo>
                  <a:cubicBezTo>
                    <a:pt x="3245" y="2206"/>
                    <a:pt x="3403" y="2080"/>
                    <a:pt x="3434" y="1954"/>
                  </a:cubicBezTo>
                  <a:cubicBezTo>
                    <a:pt x="3560" y="1639"/>
                    <a:pt x="3812" y="1450"/>
                    <a:pt x="4127" y="1450"/>
                  </a:cubicBezTo>
                  <a:cubicBezTo>
                    <a:pt x="4222" y="1450"/>
                    <a:pt x="4348" y="1450"/>
                    <a:pt x="4411" y="1482"/>
                  </a:cubicBezTo>
                  <a:cubicBezTo>
                    <a:pt x="4449" y="1494"/>
                    <a:pt x="4491" y="1501"/>
                    <a:pt x="4532" y="1501"/>
                  </a:cubicBezTo>
                  <a:cubicBezTo>
                    <a:pt x="4695" y="1501"/>
                    <a:pt x="4865" y="1405"/>
                    <a:pt x="4915" y="1230"/>
                  </a:cubicBezTo>
                  <a:cubicBezTo>
                    <a:pt x="5009" y="914"/>
                    <a:pt x="5324" y="694"/>
                    <a:pt x="5639" y="694"/>
                  </a:cubicBezTo>
                  <a:close/>
                  <a:moveTo>
                    <a:pt x="1512" y="5955"/>
                  </a:moveTo>
                  <a:lnTo>
                    <a:pt x="1512" y="7467"/>
                  </a:lnTo>
                  <a:cubicBezTo>
                    <a:pt x="1071" y="7467"/>
                    <a:pt x="756" y="7152"/>
                    <a:pt x="756" y="6711"/>
                  </a:cubicBezTo>
                  <a:cubicBezTo>
                    <a:pt x="756" y="6333"/>
                    <a:pt x="1103" y="5955"/>
                    <a:pt x="1512" y="5955"/>
                  </a:cubicBezTo>
                  <a:close/>
                  <a:moveTo>
                    <a:pt x="9704" y="5955"/>
                  </a:moveTo>
                  <a:cubicBezTo>
                    <a:pt x="10082" y="5955"/>
                    <a:pt x="10428" y="6302"/>
                    <a:pt x="10428" y="6711"/>
                  </a:cubicBezTo>
                  <a:cubicBezTo>
                    <a:pt x="10428" y="7152"/>
                    <a:pt x="10113" y="7467"/>
                    <a:pt x="9704" y="7467"/>
                  </a:cubicBezTo>
                  <a:lnTo>
                    <a:pt x="9704" y="5955"/>
                  </a:lnTo>
                  <a:close/>
                  <a:moveTo>
                    <a:pt x="7813" y="3813"/>
                  </a:moveTo>
                  <a:lnTo>
                    <a:pt x="8979" y="5042"/>
                  </a:lnTo>
                  <a:lnTo>
                    <a:pt x="8979" y="8224"/>
                  </a:lnTo>
                  <a:lnTo>
                    <a:pt x="7971" y="8224"/>
                  </a:lnTo>
                  <a:cubicBezTo>
                    <a:pt x="7230" y="7767"/>
                    <a:pt x="6411" y="7538"/>
                    <a:pt x="5600" y="7538"/>
                  </a:cubicBezTo>
                  <a:cubicBezTo>
                    <a:pt x="4789" y="7538"/>
                    <a:pt x="3985" y="7767"/>
                    <a:pt x="3277" y="8224"/>
                  </a:cubicBezTo>
                  <a:lnTo>
                    <a:pt x="2237" y="8224"/>
                  </a:lnTo>
                  <a:lnTo>
                    <a:pt x="2237" y="5042"/>
                  </a:lnTo>
                  <a:lnTo>
                    <a:pt x="3434" y="3813"/>
                  </a:lnTo>
                  <a:cubicBezTo>
                    <a:pt x="4096" y="4207"/>
                    <a:pt x="4844" y="4404"/>
                    <a:pt x="5600" y="4404"/>
                  </a:cubicBezTo>
                  <a:cubicBezTo>
                    <a:pt x="6356" y="4404"/>
                    <a:pt x="7120" y="4207"/>
                    <a:pt x="7813" y="3813"/>
                  </a:cubicBezTo>
                  <a:close/>
                  <a:moveTo>
                    <a:pt x="5576" y="8302"/>
                  </a:moveTo>
                  <a:cubicBezTo>
                    <a:pt x="6285" y="8302"/>
                    <a:pt x="6994" y="8507"/>
                    <a:pt x="7593" y="8917"/>
                  </a:cubicBezTo>
                  <a:cubicBezTo>
                    <a:pt x="7687" y="8980"/>
                    <a:pt x="7719" y="8980"/>
                    <a:pt x="7813" y="8980"/>
                  </a:cubicBezTo>
                  <a:lnTo>
                    <a:pt x="8916" y="8980"/>
                  </a:lnTo>
                  <a:cubicBezTo>
                    <a:pt x="8758" y="10649"/>
                    <a:pt x="7341" y="11973"/>
                    <a:pt x="5608" y="11973"/>
                  </a:cubicBezTo>
                  <a:cubicBezTo>
                    <a:pt x="3875" y="11973"/>
                    <a:pt x="2457" y="10649"/>
                    <a:pt x="2237" y="8980"/>
                  </a:cubicBezTo>
                  <a:lnTo>
                    <a:pt x="3340" y="8980"/>
                  </a:lnTo>
                  <a:cubicBezTo>
                    <a:pt x="3434" y="8980"/>
                    <a:pt x="3466" y="8980"/>
                    <a:pt x="3560" y="8917"/>
                  </a:cubicBezTo>
                  <a:cubicBezTo>
                    <a:pt x="4159" y="8507"/>
                    <a:pt x="4868" y="8302"/>
                    <a:pt x="5576" y="8302"/>
                  </a:cubicBezTo>
                  <a:close/>
                  <a:moveTo>
                    <a:pt x="5608" y="1"/>
                  </a:moveTo>
                  <a:cubicBezTo>
                    <a:pt x="5041" y="1"/>
                    <a:pt x="4568" y="316"/>
                    <a:pt x="4285" y="725"/>
                  </a:cubicBezTo>
                  <a:cubicBezTo>
                    <a:pt x="4231" y="720"/>
                    <a:pt x="4178" y="717"/>
                    <a:pt x="4125" y="717"/>
                  </a:cubicBezTo>
                  <a:cubicBezTo>
                    <a:pt x="3560" y="717"/>
                    <a:pt x="3063" y="1020"/>
                    <a:pt x="2804" y="1482"/>
                  </a:cubicBezTo>
                  <a:cubicBezTo>
                    <a:pt x="2048" y="1608"/>
                    <a:pt x="1512" y="2238"/>
                    <a:pt x="1512" y="3025"/>
                  </a:cubicBezTo>
                  <a:lnTo>
                    <a:pt x="1512" y="5231"/>
                  </a:lnTo>
                  <a:cubicBezTo>
                    <a:pt x="662" y="5231"/>
                    <a:pt x="0" y="5892"/>
                    <a:pt x="0" y="6711"/>
                  </a:cubicBezTo>
                  <a:cubicBezTo>
                    <a:pt x="0" y="7562"/>
                    <a:pt x="662" y="8224"/>
                    <a:pt x="1512" y="8224"/>
                  </a:cubicBezTo>
                  <a:lnTo>
                    <a:pt x="1512" y="8570"/>
                  </a:lnTo>
                  <a:cubicBezTo>
                    <a:pt x="1512" y="10807"/>
                    <a:pt x="3340" y="12666"/>
                    <a:pt x="5608" y="12666"/>
                  </a:cubicBezTo>
                  <a:cubicBezTo>
                    <a:pt x="7845" y="12666"/>
                    <a:pt x="9704" y="10807"/>
                    <a:pt x="9704" y="8570"/>
                  </a:cubicBezTo>
                  <a:lnTo>
                    <a:pt x="9704" y="8224"/>
                  </a:lnTo>
                  <a:cubicBezTo>
                    <a:pt x="10523" y="8224"/>
                    <a:pt x="11184" y="7562"/>
                    <a:pt x="11184" y="6711"/>
                  </a:cubicBezTo>
                  <a:cubicBezTo>
                    <a:pt x="11184" y="5892"/>
                    <a:pt x="10523" y="5231"/>
                    <a:pt x="9704" y="5231"/>
                  </a:cubicBezTo>
                  <a:lnTo>
                    <a:pt x="9704" y="3025"/>
                  </a:lnTo>
                  <a:cubicBezTo>
                    <a:pt x="9704" y="2238"/>
                    <a:pt x="9137" y="1608"/>
                    <a:pt x="8380" y="1482"/>
                  </a:cubicBezTo>
                  <a:cubicBezTo>
                    <a:pt x="8150" y="1020"/>
                    <a:pt x="7629" y="717"/>
                    <a:pt x="7060" y="717"/>
                  </a:cubicBezTo>
                  <a:cubicBezTo>
                    <a:pt x="7007" y="717"/>
                    <a:pt x="6953" y="720"/>
                    <a:pt x="6900" y="725"/>
                  </a:cubicBezTo>
                  <a:cubicBezTo>
                    <a:pt x="6616" y="253"/>
                    <a:pt x="6144" y="1"/>
                    <a:pt x="56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2" name="Google Shape;782;p37"/>
          <p:cNvGrpSpPr/>
          <p:nvPr/>
        </p:nvGrpSpPr>
        <p:grpSpPr>
          <a:xfrm>
            <a:off x="887830" y="4196924"/>
            <a:ext cx="361090" cy="359303"/>
            <a:chOff x="-55225575" y="1903275"/>
            <a:chExt cx="318225" cy="316650"/>
          </a:xfrm>
        </p:grpSpPr>
        <p:sp>
          <p:nvSpPr>
            <p:cNvPr id="783" name="Google Shape;783;p37"/>
            <p:cNvSpPr/>
            <p:nvPr/>
          </p:nvSpPr>
          <p:spPr>
            <a:xfrm>
              <a:off x="-55104275" y="2116925"/>
              <a:ext cx="72475" cy="29750"/>
            </a:xfrm>
            <a:custGeom>
              <a:rect b="b" l="l" r="r" t="t"/>
              <a:pathLst>
                <a:path extrusionOk="0" h="1190" w="2899">
                  <a:moveTo>
                    <a:pt x="398" y="1"/>
                  </a:moveTo>
                  <a:cubicBezTo>
                    <a:pt x="307" y="1"/>
                    <a:pt x="221" y="40"/>
                    <a:pt x="158" y="119"/>
                  </a:cubicBezTo>
                  <a:cubicBezTo>
                    <a:pt x="0" y="276"/>
                    <a:pt x="0" y="497"/>
                    <a:pt x="158" y="623"/>
                  </a:cubicBezTo>
                  <a:cubicBezTo>
                    <a:pt x="504" y="969"/>
                    <a:pt x="977" y="1190"/>
                    <a:pt x="1449" y="1190"/>
                  </a:cubicBezTo>
                  <a:cubicBezTo>
                    <a:pt x="1953" y="1190"/>
                    <a:pt x="2426" y="969"/>
                    <a:pt x="2741" y="623"/>
                  </a:cubicBezTo>
                  <a:cubicBezTo>
                    <a:pt x="2898" y="465"/>
                    <a:pt x="2898" y="245"/>
                    <a:pt x="2741" y="119"/>
                  </a:cubicBezTo>
                  <a:cubicBezTo>
                    <a:pt x="2694" y="56"/>
                    <a:pt x="2607" y="24"/>
                    <a:pt x="2513" y="24"/>
                  </a:cubicBezTo>
                  <a:cubicBezTo>
                    <a:pt x="2418" y="24"/>
                    <a:pt x="2316" y="56"/>
                    <a:pt x="2237" y="119"/>
                  </a:cubicBezTo>
                  <a:cubicBezTo>
                    <a:pt x="2048" y="308"/>
                    <a:pt x="1733" y="434"/>
                    <a:pt x="1449" y="434"/>
                  </a:cubicBezTo>
                  <a:cubicBezTo>
                    <a:pt x="1134" y="434"/>
                    <a:pt x="851" y="308"/>
                    <a:pt x="662" y="119"/>
                  </a:cubicBezTo>
                  <a:cubicBezTo>
                    <a:pt x="583" y="40"/>
                    <a:pt x="488" y="1"/>
                    <a:pt x="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7"/>
            <p:cNvSpPr/>
            <p:nvPr/>
          </p:nvSpPr>
          <p:spPr>
            <a:xfrm>
              <a:off x="-55113750" y="2053725"/>
              <a:ext cx="17350" cy="18125"/>
            </a:xfrm>
            <a:custGeom>
              <a:rect b="b" l="l" r="r" t="t"/>
              <a:pathLst>
                <a:path extrusionOk="0" h="725" w="694">
                  <a:moveTo>
                    <a:pt x="348" y="0"/>
                  </a:moveTo>
                  <a:cubicBezTo>
                    <a:pt x="158" y="0"/>
                    <a:pt x="1" y="158"/>
                    <a:pt x="1" y="347"/>
                  </a:cubicBezTo>
                  <a:cubicBezTo>
                    <a:pt x="1" y="536"/>
                    <a:pt x="158" y="725"/>
                    <a:pt x="348" y="725"/>
                  </a:cubicBezTo>
                  <a:cubicBezTo>
                    <a:pt x="537" y="725"/>
                    <a:pt x="694" y="536"/>
                    <a:pt x="694" y="347"/>
                  </a:cubicBezTo>
                  <a:cubicBezTo>
                    <a:pt x="694" y="158"/>
                    <a:pt x="537" y="0"/>
                    <a:pt x="3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7"/>
            <p:cNvSpPr/>
            <p:nvPr/>
          </p:nvSpPr>
          <p:spPr>
            <a:xfrm>
              <a:off x="-55039700" y="2053725"/>
              <a:ext cx="18125" cy="18125"/>
            </a:xfrm>
            <a:custGeom>
              <a:rect b="b" l="l" r="r" t="t"/>
              <a:pathLst>
                <a:path extrusionOk="0" h="725" w="725">
                  <a:moveTo>
                    <a:pt x="378" y="0"/>
                  </a:moveTo>
                  <a:cubicBezTo>
                    <a:pt x="189" y="0"/>
                    <a:pt x="0" y="158"/>
                    <a:pt x="0" y="347"/>
                  </a:cubicBezTo>
                  <a:cubicBezTo>
                    <a:pt x="0" y="536"/>
                    <a:pt x="189" y="725"/>
                    <a:pt x="378" y="725"/>
                  </a:cubicBezTo>
                  <a:cubicBezTo>
                    <a:pt x="568" y="725"/>
                    <a:pt x="725" y="536"/>
                    <a:pt x="725" y="347"/>
                  </a:cubicBezTo>
                  <a:cubicBezTo>
                    <a:pt x="725" y="158"/>
                    <a:pt x="568" y="0"/>
                    <a:pt x="3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7"/>
            <p:cNvSpPr/>
            <p:nvPr/>
          </p:nvSpPr>
          <p:spPr>
            <a:xfrm>
              <a:off x="-55225575" y="1903275"/>
              <a:ext cx="318225" cy="316650"/>
            </a:xfrm>
            <a:custGeom>
              <a:rect b="b" l="l" r="r" t="t"/>
              <a:pathLst>
                <a:path extrusionOk="0" h="12666" w="12729">
                  <a:moveTo>
                    <a:pt x="6333" y="757"/>
                  </a:moveTo>
                  <a:cubicBezTo>
                    <a:pt x="8790" y="757"/>
                    <a:pt x="10932" y="2679"/>
                    <a:pt x="11185" y="5105"/>
                  </a:cubicBezTo>
                  <a:cubicBezTo>
                    <a:pt x="11185" y="5231"/>
                    <a:pt x="11279" y="5357"/>
                    <a:pt x="11374" y="5388"/>
                  </a:cubicBezTo>
                  <a:cubicBezTo>
                    <a:pt x="11752" y="5577"/>
                    <a:pt x="11972" y="5987"/>
                    <a:pt x="11972" y="6365"/>
                  </a:cubicBezTo>
                  <a:cubicBezTo>
                    <a:pt x="11972" y="6680"/>
                    <a:pt x="11815" y="7058"/>
                    <a:pt x="11594" y="7247"/>
                  </a:cubicBezTo>
                  <a:cubicBezTo>
                    <a:pt x="11342" y="7373"/>
                    <a:pt x="11342" y="7625"/>
                    <a:pt x="11531" y="7783"/>
                  </a:cubicBezTo>
                  <a:cubicBezTo>
                    <a:pt x="11783" y="8035"/>
                    <a:pt x="11941" y="8318"/>
                    <a:pt x="11941" y="8633"/>
                  </a:cubicBezTo>
                  <a:cubicBezTo>
                    <a:pt x="11941" y="8948"/>
                    <a:pt x="11815" y="9263"/>
                    <a:pt x="11531" y="9452"/>
                  </a:cubicBezTo>
                  <a:cubicBezTo>
                    <a:pt x="11374" y="9610"/>
                    <a:pt x="11374" y="9830"/>
                    <a:pt x="11531" y="9988"/>
                  </a:cubicBezTo>
                  <a:cubicBezTo>
                    <a:pt x="11783" y="10240"/>
                    <a:pt x="11941" y="10524"/>
                    <a:pt x="11941" y="10839"/>
                  </a:cubicBezTo>
                  <a:cubicBezTo>
                    <a:pt x="11941" y="11437"/>
                    <a:pt x="11437" y="11941"/>
                    <a:pt x="10838" y="11941"/>
                  </a:cubicBezTo>
                  <a:lnTo>
                    <a:pt x="1828" y="11941"/>
                  </a:lnTo>
                  <a:cubicBezTo>
                    <a:pt x="1197" y="11941"/>
                    <a:pt x="725" y="11406"/>
                    <a:pt x="725" y="10839"/>
                  </a:cubicBezTo>
                  <a:cubicBezTo>
                    <a:pt x="725" y="10492"/>
                    <a:pt x="819" y="10208"/>
                    <a:pt x="1103" y="9988"/>
                  </a:cubicBezTo>
                  <a:cubicBezTo>
                    <a:pt x="1260" y="9830"/>
                    <a:pt x="1260" y="9610"/>
                    <a:pt x="1103" y="9452"/>
                  </a:cubicBezTo>
                  <a:cubicBezTo>
                    <a:pt x="882" y="9200"/>
                    <a:pt x="725" y="8917"/>
                    <a:pt x="725" y="8633"/>
                  </a:cubicBezTo>
                  <a:cubicBezTo>
                    <a:pt x="725" y="8318"/>
                    <a:pt x="819" y="8003"/>
                    <a:pt x="1103" y="7783"/>
                  </a:cubicBezTo>
                  <a:cubicBezTo>
                    <a:pt x="1260" y="7625"/>
                    <a:pt x="1260" y="7405"/>
                    <a:pt x="1103" y="7247"/>
                  </a:cubicBezTo>
                  <a:cubicBezTo>
                    <a:pt x="882" y="7058"/>
                    <a:pt x="725" y="6680"/>
                    <a:pt x="725" y="6365"/>
                  </a:cubicBezTo>
                  <a:cubicBezTo>
                    <a:pt x="725" y="5987"/>
                    <a:pt x="945" y="5577"/>
                    <a:pt x="1292" y="5388"/>
                  </a:cubicBezTo>
                  <a:cubicBezTo>
                    <a:pt x="1418" y="5357"/>
                    <a:pt x="1512" y="5231"/>
                    <a:pt x="1512" y="5105"/>
                  </a:cubicBezTo>
                  <a:cubicBezTo>
                    <a:pt x="1765" y="2679"/>
                    <a:pt x="3907" y="757"/>
                    <a:pt x="6333" y="757"/>
                  </a:cubicBezTo>
                  <a:close/>
                  <a:moveTo>
                    <a:pt x="6333" y="1"/>
                  </a:moveTo>
                  <a:cubicBezTo>
                    <a:pt x="3497" y="1"/>
                    <a:pt x="1134" y="2112"/>
                    <a:pt x="788" y="4853"/>
                  </a:cubicBezTo>
                  <a:cubicBezTo>
                    <a:pt x="284" y="5199"/>
                    <a:pt x="0" y="5735"/>
                    <a:pt x="0" y="6365"/>
                  </a:cubicBezTo>
                  <a:cubicBezTo>
                    <a:pt x="0" y="6774"/>
                    <a:pt x="158" y="7216"/>
                    <a:pt x="410" y="7531"/>
                  </a:cubicBezTo>
                  <a:cubicBezTo>
                    <a:pt x="158" y="7846"/>
                    <a:pt x="0" y="8224"/>
                    <a:pt x="0" y="8633"/>
                  </a:cubicBezTo>
                  <a:cubicBezTo>
                    <a:pt x="0" y="9011"/>
                    <a:pt x="126" y="9421"/>
                    <a:pt x="410" y="9736"/>
                  </a:cubicBezTo>
                  <a:cubicBezTo>
                    <a:pt x="158" y="10051"/>
                    <a:pt x="0" y="10429"/>
                    <a:pt x="0" y="10839"/>
                  </a:cubicBezTo>
                  <a:cubicBezTo>
                    <a:pt x="0" y="11847"/>
                    <a:pt x="819" y="12666"/>
                    <a:pt x="1859" y="12666"/>
                  </a:cubicBezTo>
                  <a:lnTo>
                    <a:pt x="10869" y="12666"/>
                  </a:lnTo>
                  <a:cubicBezTo>
                    <a:pt x="11909" y="12666"/>
                    <a:pt x="12728" y="11847"/>
                    <a:pt x="12728" y="10839"/>
                  </a:cubicBezTo>
                  <a:cubicBezTo>
                    <a:pt x="12728" y="10429"/>
                    <a:pt x="12602" y="10051"/>
                    <a:pt x="12319" y="9736"/>
                  </a:cubicBezTo>
                  <a:cubicBezTo>
                    <a:pt x="12571" y="9421"/>
                    <a:pt x="12728" y="9011"/>
                    <a:pt x="12728" y="8633"/>
                  </a:cubicBezTo>
                  <a:cubicBezTo>
                    <a:pt x="12634" y="8224"/>
                    <a:pt x="12539" y="7846"/>
                    <a:pt x="12287" y="7531"/>
                  </a:cubicBezTo>
                  <a:cubicBezTo>
                    <a:pt x="12539" y="7216"/>
                    <a:pt x="12697" y="6774"/>
                    <a:pt x="12697" y="6365"/>
                  </a:cubicBezTo>
                  <a:cubicBezTo>
                    <a:pt x="12697" y="5798"/>
                    <a:pt x="12382" y="5199"/>
                    <a:pt x="11909" y="4853"/>
                  </a:cubicBezTo>
                  <a:cubicBezTo>
                    <a:pt x="11500" y="2112"/>
                    <a:pt x="9137" y="1"/>
                    <a:pt x="63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7"/>
            <p:cNvSpPr/>
            <p:nvPr/>
          </p:nvSpPr>
          <p:spPr>
            <a:xfrm>
              <a:off x="-55170450" y="1959200"/>
              <a:ext cx="204800" cy="225300"/>
            </a:xfrm>
            <a:custGeom>
              <a:rect b="b" l="l" r="r" t="t"/>
              <a:pathLst>
                <a:path extrusionOk="0" h="9012" w="8192">
                  <a:moveTo>
                    <a:pt x="4128" y="1450"/>
                  </a:moveTo>
                  <a:cubicBezTo>
                    <a:pt x="4411" y="2017"/>
                    <a:pt x="4821" y="2490"/>
                    <a:pt x="5293" y="2836"/>
                  </a:cubicBezTo>
                  <a:cubicBezTo>
                    <a:pt x="5924" y="3340"/>
                    <a:pt x="6711" y="3624"/>
                    <a:pt x="7499" y="3687"/>
                  </a:cubicBezTo>
                  <a:cubicBezTo>
                    <a:pt x="7499" y="3813"/>
                    <a:pt x="7530" y="3970"/>
                    <a:pt x="7530" y="4096"/>
                  </a:cubicBezTo>
                  <a:lnTo>
                    <a:pt x="7530" y="5640"/>
                  </a:lnTo>
                  <a:lnTo>
                    <a:pt x="7436" y="5640"/>
                  </a:lnTo>
                  <a:cubicBezTo>
                    <a:pt x="7436" y="7089"/>
                    <a:pt x="6270" y="8224"/>
                    <a:pt x="4852" y="8224"/>
                  </a:cubicBezTo>
                  <a:lnTo>
                    <a:pt x="3340" y="8224"/>
                  </a:lnTo>
                  <a:cubicBezTo>
                    <a:pt x="1891" y="8224"/>
                    <a:pt x="757" y="7058"/>
                    <a:pt x="757" y="5640"/>
                  </a:cubicBezTo>
                  <a:lnTo>
                    <a:pt x="757" y="4096"/>
                  </a:lnTo>
                  <a:cubicBezTo>
                    <a:pt x="757" y="3970"/>
                    <a:pt x="757" y="3813"/>
                    <a:pt x="788" y="3687"/>
                  </a:cubicBezTo>
                  <a:cubicBezTo>
                    <a:pt x="1576" y="3624"/>
                    <a:pt x="2363" y="3340"/>
                    <a:pt x="2994" y="2836"/>
                  </a:cubicBezTo>
                  <a:cubicBezTo>
                    <a:pt x="3466" y="2427"/>
                    <a:pt x="3876" y="1954"/>
                    <a:pt x="4128" y="1450"/>
                  </a:cubicBezTo>
                  <a:close/>
                  <a:moveTo>
                    <a:pt x="4096" y="1"/>
                  </a:moveTo>
                  <a:cubicBezTo>
                    <a:pt x="3939" y="1"/>
                    <a:pt x="3781" y="127"/>
                    <a:pt x="3750" y="284"/>
                  </a:cubicBezTo>
                  <a:lnTo>
                    <a:pt x="3718" y="442"/>
                  </a:lnTo>
                  <a:cubicBezTo>
                    <a:pt x="3309" y="1923"/>
                    <a:pt x="1985" y="2994"/>
                    <a:pt x="442" y="2994"/>
                  </a:cubicBezTo>
                  <a:cubicBezTo>
                    <a:pt x="253" y="2994"/>
                    <a:pt x="127" y="3120"/>
                    <a:pt x="95" y="3309"/>
                  </a:cubicBezTo>
                  <a:cubicBezTo>
                    <a:pt x="32" y="3592"/>
                    <a:pt x="1" y="3876"/>
                    <a:pt x="1" y="4128"/>
                  </a:cubicBezTo>
                  <a:lnTo>
                    <a:pt x="1" y="5672"/>
                  </a:lnTo>
                  <a:cubicBezTo>
                    <a:pt x="1" y="7530"/>
                    <a:pt x="1513" y="9011"/>
                    <a:pt x="3340" y="9011"/>
                  </a:cubicBezTo>
                  <a:lnTo>
                    <a:pt x="4852" y="9011"/>
                  </a:lnTo>
                  <a:cubicBezTo>
                    <a:pt x="6711" y="9011"/>
                    <a:pt x="8192" y="7530"/>
                    <a:pt x="8192" y="5672"/>
                  </a:cubicBezTo>
                  <a:lnTo>
                    <a:pt x="8192" y="4128"/>
                  </a:lnTo>
                  <a:cubicBezTo>
                    <a:pt x="8192" y="3844"/>
                    <a:pt x="8160" y="3592"/>
                    <a:pt x="8129" y="3309"/>
                  </a:cubicBezTo>
                  <a:cubicBezTo>
                    <a:pt x="8066" y="3120"/>
                    <a:pt x="7908" y="2994"/>
                    <a:pt x="7751" y="2994"/>
                  </a:cubicBezTo>
                  <a:cubicBezTo>
                    <a:pt x="6239" y="2994"/>
                    <a:pt x="4884" y="1923"/>
                    <a:pt x="4506" y="442"/>
                  </a:cubicBezTo>
                  <a:lnTo>
                    <a:pt x="4443" y="284"/>
                  </a:lnTo>
                  <a:cubicBezTo>
                    <a:pt x="4411" y="127"/>
                    <a:pt x="4254" y="1"/>
                    <a:pt x="409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37"/>
          <p:cNvGrpSpPr/>
          <p:nvPr/>
        </p:nvGrpSpPr>
        <p:grpSpPr>
          <a:xfrm>
            <a:off x="909730" y="2975118"/>
            <a:ext cx="317290" cy="361090"/>
            <a:chOff x="-52887125" y="2686975"/>
            <a:chExt cx="279625" cy="318225"/>
          </a:xfrm>
        </p:grpSpPr>
        <p:sp>
          <p:nvSpPr>
            <p:cNvPr id="789" name="Google Shape;789;p37"/>
            <p:cNvSpPr/>
            <p:nvPr/>
          </p:nvSpPr>
          <p:spPr>
            <a:xfrm>
              <a:off x="-52783950" y="2919525"/>
              <a:ext cx="73275" cy="28950"/>
            </a:xfrm>
            <a:custGeom>
              <a:rect b="b" l="l" r="r" t="t"/>
              <a:pathLst>
                <a:path extrusionOk="0" h="1158" w="2931">
                  <a:moveTo>
                    <a:pt x="398" y="0"/>
                  </a:moveTo>
                  <a:cubicBezTo>
                    <a:pt x="308" y="0"/>
                    <a:pt x="221" y="39"/>
                    <a:pt x="158" y="118"/>
                  </a:cubicBezTo>
                  <a:cubicBezTo>
                    <a:pt x="1" y="276"/>
                    <a:pt x="1" y="496"/>
                    <a:pt x="158" y="622"/>
                  </a:cubicBezTo>
                  <a:cubicBezTo>
                    <a:pt x="505" y="969"/>
                    <a:pt x="977" y="1158"/>
                    <a:pt x="1450" y="1158"/>
                  </a:cubicBezTo>
                  <a:cubicBezTo>
                    <a:pt x="1922" y="1158"/>
                    <a:pt x="2458" y="969"/>
                    <a:pt x="2773" y="622"/>
                  </a:cubicBezTo>
                  <a:cubicBezTo>
                    <a:pt x="2931" y="465"/>
                    <a:pt x="2931" y="213"/>
                    <a:pt x="2773" y="118"/>
                  </a:cubicBezTo>
                  <a:cubicBezTo>
                    <a:pt x="2694" y="39"/>
                    <a:pt x="2592" y="0"/>
                    <a:pt x="2493" y="0"/>
                  </a:cubicBezTo>
                  <a:cubicBezTo>
                    <a:pt x="2395" y="0"/>
                    <a:pt x="2300" y="39"/>
                    <a:pt x="2237" y="118"/>
                  </a:cubicBezTo>
                  <a:cubicBezTo>
                    <a:pt x="2048" y="307"/>
                    <a:pt x="1733" y="433"/>
                    <a:pt x="1450" y="433"/>
                  </a:cubicBezTo>
                  <a:cubicBezTo>
                    <a:pt x="1198" y="433"/>
                    <a:pt x="883" y="307"/>
                    <a:pt x="662" y="118"/>
                  </a:cubicBezTo>
                  <a:cubicBezTo>
                    <a:pt x="583" y="39"/>
                    <a:pt x="489" y="0"/>
                    <a:pt x="3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7"/>
            <p:cNvSpPr/>
            <p:nvPr/>
          </p:nvSpPr>
          <p:spPr>
            <a:xfrm>
              <a:off x="-52793400" y="2854725"/>
              <a:ext cx="17350" cy="18150"/>
            </a:xfrm>
            <a:custGeom>
              <a:rect b="b" l="l" r="r" t="t"/>
              <a:pathLst>
                <a:path extrusionOk="0" h="726" w="694">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7"/>
            <p:cNvSpPr/>
            <p:nvPr/>
          </p:nvSpPr>
          <p:spPr>
            <a:xfrm>
              <a:off x="-52718575" y="2854725"/>
              <a:ext cx="17350" cy="18150"/>
            </a:xfrm>
            <a:custGeom>
              <a:rect b="b" l="l" r="r" t="t"/>
              <a:pathLst>
                <a:path extrusionOk="0" h="726" w="694">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7"/>
            <p:cNvSpPr/>
            <p:nvPr/>
          </p:nvSpPr>
          <p:spPr>
            <a:xfrm>
              <a:off x="-52887125" y="2686975"/>
              <a:ext cx="279625" cy="318225"/>
            </a:xfrm>
            <a:custGeom>
              <a:rect b="b" l="l" r="r" t="t"/>
              <a:pathLst>
                <a:path extrusionOk="0" h="12729" w="11185">
                  <a:moveTo>
                    <a:pt x="5577" y="756"/>
                  </a:moveTo>
                  <a:cubicBezTo>
                    <a:pt x="7404" y="756"/>
                    <a:pt x="8885" y="2206"/>
                    <a:pt x="8948" y="3970"/>
                  </a:cubicBezTo>
                  <a:cubicBezTo>
                    <a:pt x="8192" y="2899"/>
                    <a:pt x="6963" y="2206"/>
                    <a:pt x="5577" y="2206"/>
                  </a:cubicBezTo>
                  <a:cubicBezTo>
                    <a:pt x="4222" y="2206"/>
                    <a:pt x="2993" y="2899"/>
                    <a:pt x="2237" y="3970"/>
                  </a:cubicBezTo>
                  <a:cubicBezTo>
                    <a:pt x="2269" y="2174"/>
                    <a:pt x="3781" y="756"/>
                    <a:pt x="5577" y="756"/>
                  </a:cubicBezTo>
                  <a:close/>
                  <a:moveTo>
                    <a:pt x="5604" y="2993"/>
                  </a:moveTo>
                  <a:cubicBezTo>
                    <a:pt x="7435" y="2993"/>
                    <a:pt x="8886" y="4462"/>
                    <a:pt x="8948" y="6270"/>
                  </a:cubicBezTo>
                  <a:cubicBezTo>
                    <a:pt x="8696" y="5860"/>
                    <a:pt x="8412" y="5514"/>
                    <a:pt x="8066" y="5199"/>
                  </a:cubicBezTo>
                  <a:cubicBezTo>
                    <a:pt x="7089" y="4253"/>
                    <a:pt x="5797" y="3749"/>
                    <a:pt x="4443" y="3749"/>
                  </a:cubicBezTo>
                  <a:cubicBezTo>
                    <a:pt x="4065" y="3749"/>
                    <a:pt x="3687" y="3781"/>
                    <a:pt x="3308" y="3844"/>
                  </a:cubicBezTo>
                  <a:cubicBezTo>
                    <a:pt x="3907" y="3308"/>
                    <a:pt x="4695" y="2993"/>
                    <a:pt x="5545" y="2993"/>
                  </a:cubicBezTo>
                  <a:cubicBezTo>
                    <a:pt x="5565" y="2993"/>
                    <a:pt x="5584" y="2993"/>
                    <a:pt x="5604" y="2993"/>
                  </a:cubicBezTo>
                  <a:close/>
                  <a:moveTo>
                    <a:pt x="1450" y="6742"/>
                  </a:moveTo>
                  <a:lnTo>
                    <a:pt x="1450" y="8223"/>
                  </a:lnTo>
                  <a:cubicBezTo>
                    <a:pt x="1072" y="8223"/>
                    <a:pt x="694" y="7876"/>
                    <a:pt x="694" y="7467"/>
                  </a:cubicBezTo>
                  <a:cubicBezTo>
                    <a:pt x="694" y="7089"/>
                    <a:pt x="1072" y="6742"/>
                    <a:pt x="1450" y="6742"/>
                  </a:cubicBezTo>
                  <a:close/>
                  <a:moveTo>
                    <a:pt x="9673" y="6742"/>
                  </a:moveTo>
                  <a:cubicBezTo>
                    <a:pt x="10082" y="6742"/>
                    <a:pt x="10429" y="7057"/>
                    <a:pt x="10429" y="7467"/>
                  </a:cubicBezTo>
                  <a:cubicBezTo>
                    <a:pt x="10429" y="7876"/>
                    <a:pt x="10082" y="8223"/>
                    <a:pt x="9673" y="8223"/>
                  </a:cubicBezTo>
                  <a:lnTo>
                    <a:pt x="9673" y="6742"/>
                  </a:lnTo>
                  <a:close/>
                  <a:moveTo>
                    <a:pt x="4443" y="4442"/>
                  </a:moveTo>
                  <a:cubicBezTo>
                    <a:pt x="6837" y="4442"/>
                    <a:pt x="8822" y="6333"/>
                    <a:pt x="8948" y="8727"/>
                  </a:cubicBezTo>
                  <a:cubicBezTo>
                    <a:pt x="8822" y="10554"/>
                    <a:pt x="7373" y="11972"/>
                    <a:pt x="5577" y="11972"/>
                  </a:cubicBezTo>
                  <a:cubicBezTo>
                    <a:pt x="3750" y="11972"/>
                    <a:pt x="2237" y="10428"/>
                    <a:pt x="2237" y="8570"/>
                  </a:cubicBezTo>
                  <a:lnTo>
                    <a:pt x="2237" y="6333"/>
                  </a:lnTo>
                  <a:cubicBezTo>
                    <a:pt x="2237" y="5829"/>
                    <a:pt x="2363" y="5325"/>
                    <a:pt x="2552" y="4883"/>
                  </a:cubicBezTo>
                  <a:cubicBezTo>
                    <a:pt x="3151" y="4600"/>
                    <a:pt x="3781" y="4442"/>
                    <a:pt x="4443" y="4442"/>
                  </a:cubicBezTo>
                  <a:close/>
                  <a:moveTo>
                    <a:pt x="5608" y="0"/>
                  </a:moveTo>
                  <a:cubicBezTo>
                    <a:pt x="3340" y="0"/>
                    <a:pt x="1513" y="1827"/>
                    <a:pt x="1513" y="4096"/>
                  </a:cubicBezTo>
                  <a:lnTo>
                    <a:pt x="1513" y="5986"/>
                  </a:lnTo>
                  <a:cubicBezTo>
                    <a:pt x="662" y="5986"/>
                    <a:pt x="0" y="6648"/>
                    <a:pt x="0" y="7467"/>
                  </a:cubicBezTo>
                  <a:cubicBezTo>
                    <a:pt x="0" y="8317"/>
                    <a:pt x="662" y="8979"/>
                    <a:pt x="1513" y="8979"/>
                  </a:cubicBezTo>
                  <a:cubicBezTo>
                    <a:pt x="1702" y="11058"/>
                    <a:pt x="3435" y="12728"/>
                    <a:pt x="5608" y="12728"/>
                  </a:cubicBezTo>
                  <a:cubicBezTo>
                    <a:pt x="7751" y="12728"/>
                    <a:pt x="9483" y="11058"/>
                    <a:pt x="9673" y="8979"/>
                  </a:cubicBezTo>
                  <a:cubicBezTo>
                    <a:pt x="10523" y="8979"/>
                    <a:pt x="11185" y="8317"/>
                    <a:pt x="11185" y="7467"/>
                  </a:cubicBezTo>
                  <a:cubicBezTo>
                    <a:pt x="11185" y="6648"/>
                    <a:pt x="10523" y="5986"/>
                    <a:pt x="9673" y="5986"/>
                  </a:cubicBezTo>
                  <a:lnTo>
                    <a:pt x="9673" y="4096"/>
                  </a:lnTo>
                  <a:cubicBezTo>
                    <a:pt x="9673" y="1859"/>
                    <a:pt x="7845" y="0"/>
                    <a:pt x="56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3" name="Google Shape;793;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797" name="Shape 797"/>
        <p:cNvGrpSpPr/>
        <p:nvPr/>
      </p:nvGrpSpPr>
      <p:grpSpPr>
        <a:xfrm>
          <a:off x="0" y="0"/>
          <a:ext cx="0" cy="0"/>
          <a:chOff x="0" y="0"/>
          <a:chExt cx="0" cy="0"/>
        </a:xfrm>
      </p:grpSpPr>
      <p:sp>
        <p:nvSpPr>
          <p:cNvPr id="798" name="Google Shape;798;p38"/>
          <p:cNvSpPr txBox="1"/>
          <p:nvPr/>
        </p:nvSpPr>
        <p:spPr>
          <a:xfrm>
            <a:off x="1048350" y="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Reference</a:t>
            </a:r>
            <a:endParaRPr sz="2400">
              <a:solidFill>
                <a:srgbClr val="FFFFFF"/>
              </a:solidFill>
            </a:endParaRPr>
          </a:p>
        </p:txBody>
      </p:sp>
      <p:sp>
        <p:nvSpPr>
          <p:cNvPr id="799" name="Google Shape;799;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0" name="Google Shape;800;p38"/>
          <p:cNvSpPr txBox="1"/>
          <p:nvPr/>
        </p:nvSpPr>
        <p:spPr>
          <a:xfrm>
            <a:off x="311700" y="589150"/>
            <a:ext cx="8520600" cy="4160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800"/>
              </a:spcBef>
              <a:spcAft>
                <a:spcPts val="0"/>
              </a:spcAft>
              <a:buSzPts val="275"/>
              <a:buNone/>
            </a:pPr>
            <a:r>
              <a:rPr lang="en" sz="900">
                <a:solidFill>
                  <a:schemeClr val="lt1"/>
                </a:solidFill>
                <a:highlight>
                  <a:schemeClr val="dk1"/>
                </a:highlight>
              </a:rPr>
              <a:t>Alam, M. M., Raff, E., Oates, T., &amp; Matuszek, C. (2023). Ddxt: Deep generativetransformer models for differential diagnosis.Deep Generative Models</a:t>
            </a:r>
            <a:endParaRPr sz="900">
              <a:solidFill>
                <a:schemeClr val="lt1"/>
              </a:solidFill>
              <a:highlight>
                <a:schemeClr val="dk1"/>
              </a:highlight>
            </a:endParaRPr>
          </a:p>
          <a:p>
            <a:pPr indent="0" lvl="0" marL="0" rtl="0" algn="l">
              <a:lnSpc>
                <a:spcPct val="80000"/>
              </a:lnSpc>
              <a:spcBef>
                <a:spcPts val="800"/>
              </a:spcBef>
              <a:spcAft>
                <a:spcPts val="0"/>
              </a:spcAft>
              <a:buSzPts val="275"/>
              <a:buNone/>
            </a:pPr>
            <a:r>
              <a:rPr lang="en" sz="900">
                <a:solidFill>
                  <a:schemeClr val="lt1"/>
                </a:solidFill>
                <a:highlight>
                  <a:schemeClr val="dk1"/>
                </a:highlight>
              </a:rPr>
              <a:t>for Health Workshop NeurIPS 2023</a:t>
            </a:r>
            <a:endParaRPr sz="900">
              <a:solidFill>
                <a:schemeClr val="lt1"/>
              </a:solidFill>
              <a:highlight>
                <a:schemeClr val="dk1"/>
              </a:highlight>
            </a:endParaRPr>
          </a:p>
          <a:p>
            <a:pPr indent="0" lvl="0" marL="0" rtl="0" algn="l">
              <a:lnSpc>
                <a:spcPct val="80000"/>
              </a:lnSpc>
              <a:spcBef>
                <a:spcPts val="800"/>
              </a:spcBef>
              <a:spcAft>
                <a:spcPts val="0"/>
              </a:spcAft>
              <a:buSzPts val="275"/>
              <a:buNone/>
            </a:pPr>
            <a:r>
              <a:rPr lang="en" sz="900">
                <a:solidFill>
                  <a:schemeClr val="lt1"/>
                </a:solidFill>
                <a:highlight>
                  <a:schemeClr val="dk1"/>
                </a:highlight>
              </a:rPr>
              <a:t>Dong, Y., Cordonnier, J.-B., &amp; Loukas, A. (2021). Attention is not all you need:Pure attention loses rank doubly exponentially with depth.</a:t>
            </a:r>
            <a:endParaRPr sz="900">
              <a:solidFill>
                <a:schemeClr val="lt1"/>
              </a:solidFill>
              <a:highlight>
                <a:schemeClr val="dk1"/>
              </a:highlight>
            </a:endParaRPr>
          </a:p>
          <a:p>
            <a:pPr indent="0" lvl="0" marL="0" rtl="0" algn="l">
              <a:lnSpc>
                <a:spcPct val="80000"/>
              </a:lnSpc>
              <a:spcBef>
                <a:spcPts val="800"/>
              </a:spcBef>
              <a:spcAft>
                <a:spcPts val="0"/>
              </a:spcAft>
              <a:buSzPts val="275"/>
              <a:buNone/>
            </a:pPr>
            <a:r>
              <a:rPr lang="en" sz="900">
                <a:solidFill>
                  <a:schemeClr val="lt1"/>
                </a:solidFill>
                <a:highlight>
                  <a:schemeClr val="dk1"/>
                </a:highlight>
              </a:rPr>
              <a:t>International Conference on Machine Learning, 2793–2803.</a:t>
            </a:r>
            <a:endParaRPr sz="900">
              <a:solidFill>
                <a:schemeClr val="lt1"/>
              </a:solidFill>
              <a:highlight>
                <a:schemeClr val="dk1"/>
              </a:highlight>
            </a:endParaRPr>
          </a:p>
          <a:p>
            <a:pPr indent="0" lvl="0" marL="0" rtl="0" algn="l">
              <a:lnSpc>
                <a:spcPct val="80000"/>
              </a:lnSpc>
              <a:spcBef>
                <a:spcPts val="800"/>
              </a:spcBef>
              <a:spcAft>
                <a:spcPts val="0"/>
              </a:spcAft>
              <a:buSzPts val="275"/>
              <a:buNone/>
            </a:pPr>
            <a:r>
              <a:rPr lang="en" sz="900">
                <a:solidFill>
                  <a:schemeClr val="lt1"/>
                </a:solidFill>
                <a:highlight>
                  <a:schemeClr val="dk1"/>
                </a:highlight>
              </a:rPr>
              <a:t>Eftimie, L. G., Glogojeanu, R. R., Tejaswee, A., Gheorghita, P., Stanciu, S. G.,Chirila, A., Stanciu, G. A., Paul, A., &amp; Hristu, R. (2022). Differential diagnosis of thyroid nodule capsules using random forest guided selection of image features.Scientific Reports, 12(1), 21636.</a:t>
            </a:r>
            <a:endParaRPr sz="900">
              <a:solidFill>
                <a:schemeClr val="lt1"/>
              </a:solidFill>
              <a:highlight>
                <a:schemeClr val="dk1"/>
              </a:highlight>
            </a:endParaRPr>
          </a:p>
          <a:p>
            <a:pPr indent="0" lvl="0" marL="0" rtl="0" algn="l">
              <a:lnSpc>
                <a:spcPct val="80000"/>
              </a:lnSpc>
              <a:spcBef>
                <a:spcPts val="800"/>
              </a:spcBef>
              <a:spcAft>
                <a:spcPts val="0"/>
              </a:spcAft>
              <a:buSzPts val="275"/>
              <a:buNone/>
            </a:pPr>
            <a:r>
              <a:rPr lang="en" sz="900">
                <a:solidFill>
                  <a:schemeClr val="lt1"/>
                </a:solidFill>
                <a:highlight>
                  <a:schemeClr val="dk1"/>
                </a:highlight>
              </a:rPr>
              <a:t>Fansi Tchango, A., Goel, R., Wen, Z., Martel, J., &amp; Ghosn, J. (2022). Ddxplus:A new dataset for automatic medical diagnosis.Advances in Neural Information Processing Systems,35, 31306–31318.</a:t>
            </a:r>
            <a:endParaRPr sz="900">
              <a:solidFill>
                <a:schemeClr val="lt1"/>
              </a:solidFill>
              <a:highlight>
                <a:schemeClr val="dk1"/>
              </a:highlight>
            </a:endParaRPr>
          </a:p>
          <a:p>
            <a:pPr indent="0" lvl="0" marL="0" rtl="0" algn="l">
              <a:lnSpc>
                <a:spcPct val="80000"/>
              </a:lnSpc>
              <a:spcBef>
                <a:spcPts val="800"/>
              </a:spcBef>
              <a:spcAft>
                <a:spcPts val="0"/>
              </a:spcAft>
              <a:buSzPts val="275"/>
              <a:buNone/>
            </a:pPr>
            <a:r>
              <a:rPr lang="en" sz="900">
                <a:solidFill>
                  <a:schemeClr val="lt1"/>
                </a:solidFill>
                <a:highlight>
                  <a:schemeClr val="dk1"/>
                </a:highlight>
              </a:rPr>
              <a:t>Haug, C. J., &amp; Drazen, J. M. (2023). Artificial intelligence and machine learningin clinical medicine, 2023.New England Journal of Medicine, 388(13),1201–1208.</a:t>
            </a:r>
            <a:endParaRPr sz="900">
              <a:solidFill>
                <a:schemeClr val="lt1"/>
              </a:solidFill>
              <a:highlight>
                <a:schemeClr val="dk1"/>
              </a:highlight>
            </a:endParaRPr>
          </a:p>
          <a:p>
            <a:pPr indent="0" lvl="0" marL="0" rtl="0" algn="l">
              <a:lnSpc>
                <a:spcPct val="80000"/>
              </a:lnSpc>
              <a:spcBef>
                <a:spcPts val="800"/>
              </a:spcBef>
              <a:spcAft>
                <a:spcPts val="0"/>
              </a:spcAft>
              <a:buSzPts val="275"/>
              <a:buNone/>
            </a:pPr>
            <a:r>
              <a:rPr lang="en" sz="900">
                <a:solidFill>
                  <a:schemeClr val="lt1"/>
                </a:solidFill>
                <a:highlight>
                  <a:schemeClr val="dk1"/>
                </a:highlight>
              </a:rPr>
              <a:t>Huang, C., Chen, W., Liu, B., Yu, R., Chen, X., Tang, F., Liu, J., &amp; Lu, W.(2022). Transformer-based deep-learning algorithm for discriminating demyelinating diseases of the central nervous system with neuroimaging. Frontiers in immunology,13, 897959.</a:t>
            </a:r>
            <a:endParaRPr sz="900">
              <a:solidFill>
                <a:schemeClr val="lt1"/>
              </a:solidFill>
              <a:highlight>
                <a:schemeClr val="dk1"/>
              </a:highlight>
            </a:endParaRPr>
          </a:p>
          <a:p>
            <a:pPr indent="0" lvl="0" marL="0" rtl="0" algn="l">
              <a:lnSpc>
                <a:spcPct val="80000"/>
              </a:lnSpc>
              <a:spcBef>
                <a:spcPts val="800"/>
              </a:spcBef>
              <a:spcAft>
                <a:spcPts val="0"/>
              </a:spcAft>
              <a:buSzPts val="275"/>
              <a:buNone/>
            </a:pPr>
            <a:r>
              <a:rPr lang="en" sz="900">
                <a:solidFill>
                  <a:schemeClr val="lt1"/>
                </a:solidFill>
                <a:highlight>
                  <a:schemeClr val="dk1"/>
                </a:highlight>
              </a:rPr>
              <a:t>Kaushik, S., Choudhury, A., Sheron, P. K., Dasgupta, N., Natarajan, S., Pickett,L. A., &amp; Dutt, V. (2020). Ai in healthcare: Time-series forecasting usingstatistical, neural, and ensemble architectures.Frontiers in big data,3,4.</a:t>
            </a:r>
            <a:endParaRPr sz="900">
              <a:solidFill>
                <a:schemeClr val="lt1"/>
              </a:solidFill>
              <a:highlight>
                <a:schemeClr val="dk1"/>
              </a:highlight>
            </a:endParaRPr>
          </a:p>
          <a:p>
            <a:pPr indent="0" lvl="0" marL="0" rtl="0" algn="l">
              <a:lnSpc>
                <a:spcPct val="80000"/>
              </a:lnSpc>
              <a:spcBef>
                <a:spcPts val="800"/>
              </a:spcBef>
              <a:spcAft>
                <a:spcPts val="0"/>
              </a:spcAft>
              <a:buSzPts val="275"/>
              <a:buNone/>
            </a:pPr>
            <a:r>
              <a:rPr lang="en" sz="900">
                <a:solidFill>
                  <a:schemeClr val="lt1"/>
                </a:solidFill>
                <a:highlight>
                  <a:schemeClr val="dk1"/>
                </a:highlight>
              </a:rPr>
              <a:t>Luo, H., Li, S.-W., &amp; Glass, J. (2021). Knowledge grounded conversational symptom detection with graph memory networks [arXiv preprint arXiv:2101.09773].</a:t>
            </a:r>
            <a:endParaRPr sz="900">
              <a:solidFill>
                <a:schemeClr val="lt1"/>
              </a:solidFill>
              <a:highlight>
                <a:schemeClr val="dk1"/>
              </a:highlight>
            </a:endParaRPr>
          </a:p>
          <a:p>
            <a:pPr indent="0" lvl="0" marL="0" rtl="0" algn="l">
              <a:lnSpc>
                <a:spcPct val="80000"/>
              </a:lnSpc>
              <a:spcBef>
                <a:spcPts val="800"/>
              </a:spcBef>
              <a:spcAft>
                <a:spcPts val="0"/>
              </a:spcAft>
              <a:buSzPts val="275"/>
              <a:buNone/>
            </a:pPr>
            <a:r>
              <a:rPr lang="en" sz="900">
                <a:solidFill>
                  <a:schemeClr val="lt1"/>
                </a:solidFill>
                <a:highlight>
                  <a:schemeClr val="dk1"/>
                </a:highlight>
              </a:rPr>
              <a:t>Men, L., Ilk, N., Tang, X., &amp; Liu, Y. (2021). Multi-disease prediction using lstm recurrent neural networks.Expert Systems with Applications,177, 114905.</a:t>
            </a:r>
            <a:endParaRPr sz="900">
              <a:solidFill>
                <a:schemeClr val="lt1"/>
              </a:solidFill>
              <a:highlight>
                <a:schemeClr val="dk1"/>
              </a:highlight>
            </a:endParaRPr>
          </a:p>
          <a:p>
            <a:pPr indent="0" lvl="0" marL="0" rtl="0" algn="l">
              <a:lnSpc>
                <a:spcPct val="80000"/>
              </a:lnSpc>
              <a:spcBef>
                <a:spcPts val="800"/>
              </a:spcBef>
              <a:spcAft>
                <a:spcPts val="0"/>
              </a:spcAft>
              <a:buSzPts val="275"/>
              <a:buNone/>
            </a:pPr>
            <a:r>
              <a:rPr lang="en" sz="900">
                <a:solidFill>
                  <a:schemeClr val="lt1"/>
                </a:solidFill>
                <a:highlight>
                  <a:schemeClr val="dk1"/>
                </a:highlight>
              </a:rPr>
              <a:t>Miotto, R., Wang, F., Wang, S., Jiang, X., &amp; Dudley, J. T. (2018). Deep learning for healthcare: Review, opportunities and challenges.Briefings in bioinformatics,19(6), 1236–1246.</a:t>
            </a:r>
            <a:endParaRPr sz="900">
              <a:solidFill>
                <a:schemeClr val="lt1"/>
              </a:solidFill>
              <a:highlight>
                <a:schemeClr val="dk1"/>
              </a:highlight>
            </a:endParaRPr>
          </a:p>
          <a:p>
            <a:pPr indent="0" lvl="0" marL="0" rtl="0" algn="l">
              <a:lnSpc>
                <a:spcPct val="80000"/>
              </a:lnSpc>
              <a:spcBef>
                <a:spcPts val="800"/>
              </a:spcBef>
              <a:spcAft>
                <a:spcPts val="0"/>
              </a:spcAft>
              <a:buSzPts val="275"/>
              <a:buNone/>
            </a:pPr>
            <a:r>
              <a:rPr lang="en" sz="900">
                <a:solidFill>
                  <a:schemeClr val="lt1"/>
                </a:solidFill>
                <a:highlight>
                  <a:schemeClr val="dk1"/>
                </a:highlight>
              </a:rPr>
              <a:t>Sunena Rose, M., &amp; Sobhana, N. (2021). Automated diagnosis of diseases using integrated machine learning approaches.International Conference on Soft Computing and Pattern Recognition, 195–204.</a:t>
            </a:r>
            <a:endParaRPr sz="900">
              <a:solidFill>
                <a:schemeClr val="lt1"/>
              </a:solidFill>
              <a:highlight>
                <a:schemeClr val="dk1"/>
              </a:highlight>
            </a:endParaRPr>
          </a:p>
          <a:p>
            <a:pPr indent="0" lvl="0" marL="0" rtl="0" algn="l">
              <a:lnSpc>
                <a:spcPct val="80000"/>
              </a:lnSpc>
              <a:spcBef>
                <a:spcPts val="800"/>
              </a:spcBef>
              <a:spcAft>
                <a:spcPts val="0"/>
              </a:spcAft>
              <a:buSzPts val="275"/>
              <a:buNone/>
            </a:pPr>
            <a:r>
              <a:rPr lang="en" sz="900">
                <a:solidFill>
                  <a:schemeClr val="lt1"/>
                </a:solidFill>
                <a:highlight>
                  <a:schemeClr val="dk1"/>
                </a:highlight>
              </a:rPr>
              <a:t>Yuan, H., &amp; Yu, S. (2024). Efficient symptom inquiring and diagnosis via adaptive alignment of reinforcement learning and classification.Artificial Intelligence in Medicine,148, 102748.</a:t>
            </a:r>
            <a:endParaRPr sz="900">
              <a:solidFill>
                <a:schemeClr val="lt1"/>
              </a:solidFill>
              <a:highlight>
                <a:schemeClr val="dk1"/>
              </a:highlight>
            </a:endParaRPr>
          </a:p>
          <a:p>
            <a:pPr indent="0" lvl="0" marL="0" rtl="0" algn="l">
              <a:lnSpc>
                <a:spcPct val="95000"/>
              </a:lnSpc>
              <a:spcBef>
                <a:spcPts val="800"/>
              </a:spcBef>
              <a:spcAft>
                <a:spcPts val="1200"/>
              </a:spcAft>
              <a:buSzPts val="275"/>
              <a:buNone/>
            </a:pPr>
            <a:r>
              <a:t/>
            </a:r>
            <a:endParaRPr sz="350">
              <a:solidFill>
                <a:schemeClr val="lt1"/>
              </a:solidFill>
              <a:highlight>
                <a:schemeClr val="dk1"/>
              </a:highlight>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39"/>
          <p:cNvSpPr txBox="1"/>
          <p:nvPr>
            <p:ph type="title"/>
          </p:nvPr>
        </p:nvSpPr>
        <p:spPr>
          <a:xfrm flipH="1">
            <a:off x="720000" y="2177800"/>
            <a:ext cx="7704000" cy="489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5000"/>
              <a:t>THANK YOU!</a:t>
            </a:r>
            <a:endParaRPr sz="5000"/>
          </a:p>
        </p:txBody>
      </p:sp>
      <p:grpSp>
        <p:nvGrpSpPr>
          <p:cNvPr id="806" name="Google Shape;806;p39"/>
          <p:cNvGrpSpPr/>
          <p:nvPr/>
        </p:nvGrpSpPr>
        <p:grpSpPr>
          <a:xfrm flipH="1">
            <a:off x="6348818" y="1626999"/>
            <a:ext cx="2409743" cy="3516450"/>
            <a:chOff x="6512375" y="2554450"/>
            <a:chExt cx="682125" cy="995400"/>
          </a:xfrm>
        </p:grpSpPr>
        <p:sp>
          <p:nvSpPr>
            <p:cNvPr id="807" name="Google Shape;807;p39"/>
            <p:cNvSpPr/>
            <p:nvPr/>
          </p:nvSpPr>
          <p:spPr>
            <a:xfrm>
              <a:off x="6541775" y="3237525"/>
              <a:ext cx="107875" cy="213725"/>
            </a:xfrm>
            <a:custGeom>
              <a:rect b="b" l="l" r="r" t="t"/>
              <a:pathLst>
                <a:path extrusionOk="0" h="8549" w="4315">
                  <a:moveTo>
                    <a:pt x="106" y="0"/>
                  </a:moveTo>
                  <a:cubicBezTo>
                    <a:pt x="93" y="0"/>
                    <a:pt x="79" y="3"/>
                    <a:pt x="66" y="10"/>
                  </a:cubicBezTo>
                  <a:cubicBezTo>
                    <a:pt x="17" y="34"/>
                    <a:pt x="0" y="92"/>
                    <a:pt x="25" y="141"/>
                  </a:cubicBezTo>
                  <a:lnTo>
                    <a:pt x="4117" y="8491"/>
                  </a:lnTo>
                  <a:cubicBezTo>
                    <a:pt x="4134" y="8523"/>
                    <a:pt x="4167" y="8548"/>
                    <a:pt x="4208" y="8548"/>
                  </a:cubicBezTo>
                  <a:cubicBezTo>
                    <a:pt x="4216" y="8548"/>
                    <a:pt x="4232" y="8540"/>
                    <a:pt x="4249" y="8540"/>
                  </a:cubicBezTo>
                  <a:cubicBezTo>
                    <a:pt x="4298" y="8515"/>
                    <a:pt x="4314" y="8450"/>
                    <a:pt x="4290" y="8400"/>
                  </a:cubicBezTo>
                  <a:lnTo>
                    <a:pt x="197" y="59"/>
                  </a:lnTo>
                  <a:cubicBezTo>
                    <a:pt x="179" y="23"/>
                    <a:pt x="144" y="0"/>
                    <a:pt x="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9"/>
            <p:cNvSpPr/>
            <p:nvPr/>
          </p:nvSpPr>
          <p:spPr>
            <a:xfrm>
              <a:off x="7035450" y="3020400"/>
              <a:ext cx="157400" cy="162525"/>
            </a:xfrm>
            <a:custGeom>
              <a:rect b="b" l="l" r="r" t="t"/>
              <a:pathLst>
                <a:path extrusionOk="0" h="6501" w="6296">
                  <a:moveTo>
                    <a:pt x="4357" y="0"/>
                  </a:moveTo>
                  <a:cubicBezTo>
                    <a:pt x="4239" y="0"/>
                    <a:pt x="4120" y="50"/>
                    <a:pt x="4035" y="148"/>
                  </a:cubicBezTo>
                  <a:lnTo>
                    <a:pt x="1734" y="2745"/>
                  </a:lnTo>
                  <a:lnTo>
                    <a:pt x="1734" y="2745"/>
                  </a:lnTo>
                  <a:lnTo>
                    <a:pt x="2244" y="1200"/>
                  </a:lnTo>
                  <a:cubicBezTo>
                    <a:pt x="2244" y="1060"/>
                    <a:pt x="2186" y="929"/>
                    <a:pt x="2088" y="839"/>
                  </a:cubicBezTo>
                  <a:cubicBezTo>
                    <a:pt x="2004" y="770"/>
                    <a:pt x="1899" y="723"/>
                    <a:pt x="1786" y="723"/>
                  </a:cubicBezTo>
                  <a:cubicBezTo>
                    <a:pt x="1777" y="723"/>
                    <a:pt x="1768" y="723"/>
                    <a:pt x="1759" y="724"/>
                  </a:cubicBezTo>
                  <a:cubicBezTo>
                    <a:pt x="1488" y="724"/>
                    <a:pt x="1381" y="913"/>
                    <a:pt x="1274" y="1208"/>
                  </a:cubicBezTo>
                  <a:lnTo>
                    <a:pt x="937" y="2342"/>
                  </a:lnTo>
                  <a:cubicBezTo>
                    <a:pt x="822" y="2737"/>
                    <a:pt x="617" y="3107"/>
                    <a:pt x="346" y="3419"/>
                  </a:cubicBezTo>
                  <a:cubicBezTo>
                    <a:pt x="206" y="3575"/>
                    <a:pt x="91" y="3756"/>
                    <a:pt x="0" y="3945"/>
                  </a:cubicBezTo>
                  <a:lnTo>
                    <a:pt x="2786" y="6501"/>
                  </a:lnTo>
                  <a:cubicBezTo>
                    <a:pt x="2967" y="6394"/>
                    <a:pt x="3131" y="6262"/>
                    <a:pt x="3271" y="6098"/>
                  </a:cubicBezTo>
                  <a:lnTo>
                    <a:pt x="3715" y="5597"/>
                  </a:lnTo>
                  <a:cubicBezTo>
                    <a:pt x="3748" y="5580"/>
                    <a:pt x="3772" y="5556"/>
                    <a:pt x="3789" y="5539"/>
                  </a:cubicBezTo>
                  <a:lnTo>
                    <a:pt x="6147" y="2877"/>
                  </a:lnTo>
                  <a:cubicBezTo>
                    <a:pt x="6295" y="2704"/>
                    <a:pt x="6279" y="2425"/>
                    <a:pt x="6106" y="2277"/>
                  </a:cubicBezTo>
                  <a:cubicBezTo>
                    <a:pt x="6027" y="2204"/>
                    <a:pt x="5926" y="2169"/>
                    <a:pt x="5826" y="2169"/>
                  </a:cubicBezTo>
                  <a:cubicBezTo>
                    <a:pt x="5709" y="2169"/>
                    <a:pt x="5594" y="2217"/>
                    <a:pt x="5515" y="2310"/>
                  </a:cubicBezTo>
                  <a:lnTo>
                    <a:pt x="4052" y="3953"/>
                  </a:lnTo>
                  <a:lnTo>
                    <a:pt x="3951" y="4023"/>
                  </a:lnTo>
                  <a:lnTo>
                    <a:pt x="3951" y="4023"/>
                  </a:lnTo>
                  <a:cubicBezTo>
                    <a:pt x="3795" y="3803"/>
                    <a:pt x="3607" y="3590"/>
                    <a:pt x="3411" y="3403"/>
                  </a:cubicBezTo>
                  <a:cubicBezTo>
                    <a:pt x="3205" y="3205"/>
                    <a:pt x="2984" y="3033"/>
                    <a:pt x="2737" y="2885"/>
                  </a:cubicBezTo>
                  <a:lnTo>
                    <a:pt x="2778" y="2827"/>
                  </a:lnTo>
                  <a:lnTo>
                    <a:pt x="4718" y="641"/>
                  </a:lnTo>
                  <a:lnTo>
                    <a:pt x="4726" y="633"/>
                  </a:lnTo>
                  <a:cubicBezTo>
                    <a:pt x="4824" y="461"/>
                    <a:pt x="4791" y="239"/>
                    <a:pt x="4635" y="107"/>
                  </a:cubicBezTo>
                  <a:cubicBezTo>
                    <a:pt x="4556" y="36"/>
                    <a:pt x="4457" y="0"/>
                    <a:pt x="43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9"/>
            <p:cNvSpPr/>
            <p:nvPr/>
          </p:nvSpPr>
          <p:spPr>
            <a:xfrm>
              <a:off x="7120700" y="3045025"/>
              <a:ext cx="70300" cy="76075"/>
            </a:xfrm>
            <a:custGeom>
              <a:rect b="b" l="l" r="r" t="t"/>
              <a:pathLst>
                <a:path extrusionOk="0" h="3043" w="2812">
                  <a:moveTo>
                    <a:pt x="2333" y="1"/>
                  </a:moveTo>
                  <a:cubicBezTo>
                    <a:pt x="2217" y="1"/>
                    <a:pt x="2102" y="48"/>
                    <a:pt x="2022" y="141"/>
                  </a:cubicBezTo>
                  <a:lnTo>
                    <a:pt x="9" y="2409"/>
                  </a:lnTo>
                  <a:lnTo>
                    <a:pt x="1" y="2426"/>
                  </a:lnTo>
                  <a:cubicBezTo>
                    <a:pt x="198" y="2607"/>
                    <a:pt x="379" y="2820"/>
                    <a:pt x="535" y="3042"/>
                  </a:cubicBezTo>
                  <a:lnTo>
                    <a:pt x="642" y="2976"/>
                  </a:lnTo>
                  <a:lnTo>
                    <a:pt x="2105" y="1325"/>
                  </a:lnTo>
                  <a:lnTo>
                    <a:pt x="2655" y="700"/>
                  </a:lnTo>
                  <a:cubicBezTo>
                    <a:pt x="2811" y="527"/>
                    <a:pt x="2795" y="264"/>
                    <a:pt x="2614" y="108"/>
                  </a:cubicBezTo>
                  <a:cubicBezTo>
                    <a:pt x="2534" y="36"/>
                    <a:pt x="2433" y="1"/>
                    <a:pt x="2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9"/>
            <p:cNvSpPr/>
            <p:nvPr/>
          </p:nvSpPr>
          <p:spPr>
            <a:xfrm>
              <a:off x="7103875" y="3024075"/>
              <a:ext cx="77250" cy="81400"/>
            </a:xfrm>
            <a:custGeom>
              <a:rect b="b" l="l" r="r" t="t"/>
              <a:pathLst>
                <a:path extrusionOk="0" h="3256" w="3090">
                  <a:moveTo>
                    <a:pt x="2616" y="1"/>
                  </a:moveTo>
                  <a:cubicBezTo>
                    <a:pt x="2500" y="1"/>
                    <a:pt x="2385" y="48"/>
                    <a:pt x="2301" y="141"/>
                  </a:cubicBezTo>
                  <a:lnTo>
                    <a:pt x="1946" y="544"/>
                  </a:lnTo>
                  <a:lnTo>
                    <a:pt x="1946" y="544"/>
                  </a:lnTo>
                  <a:cubicBezTo>
                    <a:pt x="1957" y="529"/>
                    <a:pt x="1969" y="512"/>
                    <a:pt x="1981" y="494"/>
                  </a:cubicBezTo>
                  <a:lnTo>
                    <a:pt x="1981" y="494"/>
                  </a:lnTo>
                  <a:lnTo>
                    <a:pt x="41" y="2680"/>
                  </a:lnTo>
                  <a:lnTo>
                    <a:pt x="0" y="2738"/>
                  </a:lnTo>
                  <a:cubicBezTo>
                    <a:pt x="247" y="2886"/>
                    <a:pt x="468" y="3058"/>
                    <a:pt x="674" y="3256"/>
                  </a:cubicBezTo>
                  <a:lnTo>
                    <a:pt x="682" y="3247"/>
                  </a:lnTo>
                  <a:lnTo>
                    <a:pt x="2695" y="979"/>
                  </a:lnTo>
                  <a:lnTo>
                    <a:pt x="2934" y="700"/>
                  </a:lnTo>
                  <a:cubicBezTo>
                    <a:pt x="3090" y="527"/>
                    <a:pt x="3073" y="264"/>
                    <a:pt x="2901" y="108"/>
                  </a:cubicBezTo>
                  <a:cubicBezTo>
                    <a:pt x="2817" y="36"/>
                    <a:pt x="2716" y="1"/>
                    <a:pt x="26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9"/>
            <p:cNvSpPr/>
            <p:nvPr/>
          </p:nvSpPr>
          <p:spPr>
            <a:xfrm>
              <a:off x="6923075" y="3108525"/>
              <a:ext cx="196625" cy="114475"/>
            </a:xfrm>
            <a:custGeom>
              <a:rect b="b" l="l" r="r" t="t"/>
              <a:pathLst>
                <a:path extrusionOk="0" h="4579" w="7865">
                  <a:moveTo>
                    <a:pt x="4044" y="1"/>
                  </a:moveTo>
                  <a:lnTo>
                    <a:pt x="789" y="3551"/>
                  </a:lnTo>
                  <a:lnTo>
                    <a:pt x="855" y="3633"/>
                  </a:lnTo>
                  <a:cubicBezTo>
                    <a:pt x="584" y="3962"/>
                    <a:pt x="304" y="4274"/>
                    <a:pt x="0" y="4578"/>
                  </a:cubicBezTo>
                  <a:lnTo>
                    <a:pt x="6887" y="4578"/>
                  </a:lnTo>
                  <a:lnTo>
                    <a:pt x="7865" y="3510"/>
                  </a:lnTo>
                  <a:lnTo>
                    <a:pt x="7281" y="2976"/>
                  </a:lnTo>
                  <a:lnTo>
                    <a:pt x="4495" y="428"/>
                  </a:lnTo>
                  <a:lnTo>
                    <a:pt x="40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9"/>
            <p:cNvSpPr/>
            <p:nvPr/>
          </p:nvSpPr>
          <p:spPr>
            <a:xfrm>
              <a:off x="6871100" y="3222975"/>
              <a:ext cx="229500" cy="64525"/>
            </a:xfrm>
            <a:custGeom>
              <a:rect b="b" l="l" r="r" t="t"/>
              <a:pathLst>
                <a:path extrusionOk="0" h="2581" w="9180">
                  <a:moveTo>
                    <a:pt x="970" y="0"/>
                  </a:moveTo>
                  <a:lnTo>
                    <a:pt x="428" y="1446"/>
                  </a:lnTo>
                  <a:lnTo>
                    <a:pt x="419" y="1455"/>
                  </a:lnTo>
                  <a:lnTo>
                    <a:pt x="0" y="2581"/>
                  </a:lnTo>
                  <a:lnTo>
                    <a:pt x="0" y="2581"/>
                  </a:lnTo>
                  <a:lnTo>
                    <a:pt x="362" y="2515"/>
                  </a:lnTo>
                  <a:lnTo>
                    <a:pt x="3805" y="1931"/>
                  </a:lnTo>
                  <a:lnTo>
                    <a:pt x="3904" y="2498"/>
                  </a:lnTo>
                  <a:cubicBezTo>
                    <a:pt x="4109" y="2375"/>
                    <a:pt x="4331" y="2285"/>
                    <a:pt x="4569" y="2227"/>
                  </a:cubicBezTo>
                  <a:cubicBezTo>
                    <a:pt x="5005" y="2120"/>
                    <a:pt x="5416" y="1931"/>
                    <a:pt x="5769" y="1652"/>
                  </a:cubicBezTo>
                  <a:lnTo>
                    <a:pt x="6780" y="855"/>
                  </a:lnTo>
                  <a:cubicBezTo>
                    <a:pt x="6959" y="728"/>
                    <a:pt x="7111" y="643"/>
                    <a:pt x="7260" y="643"/>
                  </a:cubicBezTo>
                  <a:cubicBezTo>
                    <a:pt x="7343" y="643"/>
                    <a:pt x="7426" y="670"/>
                    <a:pt x="7511" y="732"/>
                  </a:cubicBezTo>
                  <a:cubicBezTo>
                    <a:pt x="7626" y="805"/>
                    <a:pt x="7700" y="921"/>
                    <a:pt x="7725" y="1036"/>
                  </a:cubicBezTo>
                  <a:cubicBezTo>
                    <a:pt x="7758" y="1159"/>
                    <a:pt x="7741" y="1299"/>
                    <a:pt x="7667" y="1414"/>
                  </a:cubicBezTo>
                  <a:lnTo>
                    <a:pt x="7667" y="1422"/>
                  </a:lnTo>
                  <a:cubicBezTo>
                    <a:pt x="7667" y="1430"/>
                    <a:pt x="7659" y="1446"/>
                    <a:pt x="7651" y="1455"/>
                  </a:cubicBezTo>
                  <a:lnTo>
                    <a:pt x="7610" y="1488"/>
                  </a:lnTo>
                  <a:lnTo>
                    <a:pt x="7602" y="1488"/>
                  </a:lnTo>
                  <a:lnTo>
                    <a:pt x="7594" y="1496"/>
                  </a:lnTo>
                  <a:lnTo>
                    <a:pt x="6221" y="2507"/>
                  </a:lnTo>
                  <a:lnTo>
                    <a:pt x="6221" y="2507"/>
                  </a:lnTo>
                  <a:lnTo>
                    <a:pt x="6788" y="2383"/>
                  </a:lnTo>
                  <a:lnTo>
                    <a:pt x="7840" y="2153"/>
                  </a:lnTo>
                  <a:cubicBezTo>
                    <a:pt x="7876" y="2145"/>
                    <a:pt x="7911" y="2141"/>
                    <a:pt x="7946" y="2141"/>
                  </a:cubicBezTo>
                  <a:cubicBezTo>
                    <a:pt x="8087" y="2141"/>
                    <a:pt x="8215" y="2206"/>
                    <a:pt x="8300" y="2318"/>
                  </a:cubicBezTo>
                  <a:lnTo>
                    <a:pt x="91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9"/>
            <p:cNvSpPr/>
            <p:nvPr/>
          </p:nvSpPr>
          <p:spPr>
            <a:xfrm>
              <a:off x="6968675" y="3238975"/>
              <a:ext cx="116725" cy="146525"/>
            </a:xfrm>
            <a:custGeom>
              <a:rect b="b" l="l" r="r" t="t"/>
              <a:pathLst>
                <a:path extrusionOk="0" h="5861" w="4669">
                  <a:moveTo>
                    <a:pt x="3363" y="0"/>
                  </a:moveTo>
                  <a:cubicBezTo>
                    <a:pt x="3212" y="0"/>
                    <a:pt x="3058" y="87"/>
                    <a:pt x="2877" y="215"/>
                  </a:cubicBezTo>
                  <a:lnTo>
                    <a:pt x="1866" y="1012"/>
                  </a:lnTo>
                  <a:cubicBezTo>
                    <a:pt x="1513" y="1291"/>
                    <a:pt x="1102" y="1480"/>
                    <a:pt x="666" y="1587"/>
                  </a:cubicBezTo>
                  <a:cubicBezTo>
                    <a:pt x="428" y="1645"/>
                    <a:pt x="206" y="1735"/>
                    <a:pt x="1" y="1850"/>
                  </a:cubicBezTo>
                  <a:lnTo>
                    <a:pt x="1" y="1858"/>
                  </a:lnTo>
                  <a:lnTo>
                    <a:pt x="436" y="4381"/>
                  </a:lnTo>
                  <a:lnTo>
                    <a:pt x="675" y="5819"/>
                  </a:lnTo>
                  <a:cubicBezTo>
                    <a:pt x="809" y="5846"/>
                    <a:pt x="948" y="5861"/>
                    <a:pt x="1088" y="5861"/>
                  </a:cubicBezTo>
                  <a:cubicBezTo>
                    <a:pt x="1247" y="5861"/>
                    <a:pt x="1409" y="5842"/>
                    <a:pt x="1570" y="5803"/>
                  </a:cubicBezTo>
                  <a:lnTo>
                    <a:pt x="2951" y="5499"/>
                  </a:lnTo>
                  <a:lnTo>
                    <a:pt x="3674" y="5335"/>
                  </a:lnTo>
                  <a:cubicBezTo>
                    <a:pt x="3912" y="5277"/>
                    <a:pt x="4069" y="5030"/>
                    <a:pt x="4011" y="4784"/>
                  </a:cubicBezTo>
                  <a:cubicBezTo>
                    <a:pt x="3958" y="4571"/>
                    <a:pt x="3770" y="4428"/>
                    <a:pt x="3560" y="4428"/>
                  </a:cubicBezTo>
                  <a:cubicBezTo>
                    <a:pt x="3543" y="4428"/>
                    <a:pt x="3526" y="4429"/>
                    <a:pt x="3510" y="4431"/>
                  </a:cubicBezTo>
                  <a:lnTo>
                    <a:pt x="4085" y="4307"/>
                  </a:lnTo>
                  <a:cubicBezTo>
                    <a:pt x="4331" y="4250"/>
                    <a:pt x="4488" y="3995"/>
                    <a:pt x="4430" y="3757"/>
                  </a:cubicBezTo>
                  <a:cubicBezTo>
                    <a:pt x="4381" y="3545"/>
                    <a:pt x="4185" y="3400"/>
                    <a:pt x="3980" y="3400"/>
                  </a:cubicBezTo>
                  <a:cubicBezTo>
                    <a:pt x="3949" y="3400"/>
                    <a:pt x="3917" y="3403"/>
                    <a:pt x="3885" y="3410"/>
                  </a:cubicBezTo>
                  <a:lnTo>
                    <a:pt x="3885" y="3410"/>
                  </a:lnTo>
                  <a:lnTo>
                    <a:pt x="4266" y="3321"/>
                  </a:lnTo>
                  <a:cubicBezTo>
                    <a:pt x="4512" y="3264"/>
                    <a:pt x="4668" y="3017"/>
                    <a:pt x="4611" y="2771"/>
                  </a:cubicBezTo>
                  <a:cubicBezTo>
                    <a:pt x="4558" y="2557"/>
                    <a:pt x="4370" y="2414"/>
                    <a:pt x="4166" y="2414"/>
                  </a:cubicBezTo>
                  <a:cubicBezTo>
                    <a:pt x="4150" y="2414"/>
                    <a:pt x="4134" y="2415"/>
                    <a:pt x="4118" y="2417"/>
                  </a:cubicBezTo>
                  <a:lnTo>
                    <a:pt x="4142" y="2409"/>
                  </a:lnTo>
                  <a:cubicBezTo>
                    <a:pt x="4389" y="2351"/>
                    <a:pt x="4545" y="2105"/>
                    <a:pt x="4488" y="1858"/>
                  </a:cubicBezTo>
                  <a:cubicBezTo>
                    <a:pt x="4471" y="1784"/>
                    <a:pt x="4438" y="1727"/>
                    <a:pt x="4397" y="1669"/>
                  </a:cubicBezTo>
                  <a:cubicBezTo>
                    <a:pt x="4312" y="1564"/>
                    <a:pt x="4184" y="1501"/>
                    <a:pt x="4044" y="1501"/>
                  </a:cubicBezTo>
                  <a:cubicBezTo>
                    <a:pt x="4009" y="1501"/>
                    <a:pt x="3973" y="1505"/>
                    <a:pt x="3937" y="1513"/>
                  </a:cubicBezTo>
                  <a:lnTo>
                    <a:pt x="2885" y="1743"/>
                  </a:lnTo>
                  <a:lnTo>
                    <a:pt x="2318" y="1867"/>
                  </a:lnTo>
                  <a:lnTo>
                    <a:pt x="2318" y="1867"/>
                  </a:lnTo>
                  <a:lnTo>
                    <a:pt x="3691" y="856"/>
                  </a:lnTo>
                  <a:lnTo>
                    <a:pt x="3699" y="848"/>
                  </a:lnTo>
                  <a:lnTo>
                    <a:pt x="3707" y="848"/>
                  </a:lnTo>
                  <a:lnTo>
                    <a:pt x="3764" y="782"/>
                  </a:lnTo>
                  <a:lnTo>
                    <a:pt x="3764" y="774"/>
                  </a:lnTo>
                  <a:cubicBezTo>
                    <a:pt x="3838" y="659"/>
                    <a:pt x="3855" y="519"/>
                    <a:pt x="3822" y="396"/>
                  </a:cubicBezTo>
                  <a:cubicBezTo>
                    <a:pt x="3789" y="281"/>
                    <a:pt x="3723" y="165"/>
                    <a:pt x="3608" y="83"/>
                  </a:cubicBezTo>
                  <a:cubicBezTo>
                    <a:pt x="3525" y="26"/>
                    <a:pt x="3444" y="0"/>
                    <a:pt x="33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9"/>
            <p:cNvSpPr/>
            <p:nvPr/>
          </p:nvSpPr>
          <p:spPr>
            <a:xfrm>
              <a:off x="7061325" y="3258500"/>
              <a:ext cx="1475" cy="1675"/>
            </a:xfrm>
            <a:custGeom>
              <a:rect b="b" l="l" r="r" t="t"/>
              <a:pathLst>
                <a:path extrusionOk="0" h="67" w="59">
                  <a:moveTo>
                    <a:pt x="58" y="1"/>
                  </a:moveTo>
                  <a:lnTo>
                    <a:pt x="1" y="67"/>
                  </a:lnTo>
                  <a:lnTo>
                    <a:pt x="42" y="34"/>
                  </a:lnTo>
                  <a:cubicBezTo>
                    <a:pt x="50" y="25"/>
                    <a:pt x="58" y="9"/>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9"/>
            <p:cNvSpPr/>
            <p:nvPr/>
          </p:nvSpPr>
          <p:spPr>
            <a:xfrm>
              <a:off x="6799200" y="3376425"/>
              <a:ext cx="243250" cy="100900"/>
            </a:xfrm>
            <a:custGeom>
              <a:rect b="b" l="l" r="r" t="t"/>
              <a:pathLst>
                <a:path extrusionOk="0" h="4036" w="9730">
                  <a:moveTo>
                    <a:pt x="9730" y="1"/>
                  </a:moveTo>
                  <a:lnTo>
                    <a:pt x="8349" y="305"/>
                  </a:lnTo>
                  <a:cubicBezTo>
                    <a:pt x="8188" y="344"/>
                    <a:pt x="8026" y="363"/>
                    <a:pt x="7868" y="363"/>
                  </a:cubicBezTo>
                  <a:cubicBezTo>
                    <a:pt x="7729" y="363"/>
                    <a:pt x="7593" y="348"/>
                    <a:pt x="7462" y="321"/>
                  </a:cubicBezTo>
                  <a:lnTo>
                    <a:pt x="7462" y="321"/>
                  </a:lnTo>
                  <a:lnTo>
                    <a:pt x="7560" y="913"/>
                  </a:lnTo>
                  <a:lnTo>
                    <a:pt x="2580" y="1759"/>
                  </a:lnTo>
                  <a:lnTo>
                    <a:pt x="740" y="2072"/>
                  </a:lnTo>
                  <a:lnTo>
                    <a:pt x="0" y="4036"/>
                  </a:lnTo>
                  <a:lnTo>
                    <a:pt x="8201" y="4036"/>
                  </a:lnTo>
                  <a:lnTo>
                    <a:pt x="97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9"/>
            <p:cNvSpPr/>
            <p:nvPr/>
          </p:nvSpPr>
          <p:spPr>
            <a:xfrm>
              <a:off x="6579975" y="3248850"/>
              <a:ext cx="408250" cy="200950"/>
            </a:xfrm>
            <a:custGeom>
              <a:rect b="b" l="l" r="r" t="t"/>
              <a:pathLst>
                <a:path extrusionOk="0" h="8038" w="16330">
                  <a:moveTo>
                    <a:pt x="4783" y="1"/>
                  </a:moveTo>
                  <a:cubicBezTo>
                    <a:pt x="3345" y="962"/>
                    <a:pt x="1702" y="1702"/>
                    <a:pt x="1" y="2047"/>
                  </a:cubicBezTo>
                  <a:lnTo>
                    <a:pt x="1850" y="6443"/>
                  </a:lnTo>
                  <a:cubicBezTo>
                    <a:pt x="2260" y="7421"/>
                    <a:pt x="3214" y="8038"/>
                    <a:pt x="4241" y="8038"/>
                  </a:cubicBezTo>
                  <a:cubicBezTo>
                    <a:pt x="4389" y="8038"/>
                    <a:pt x="4537" y="8021"/>
                    <a:pt x="4685" y="8005"/>
                  </a:cubicBezTo>
                  <a:lnTo>
                    <a:pt x="9509" y="7175"/>
                  </a:lnTo>
                  <a:lnTo>
                    <a:pt x="11349" y="6862"/>
                  </a:lnTo>
                  <a:lnTo>
                    <a:pt x="16329" y="6016"/>
                  </a:lnTo>
                  <a:lnTo>
                    <a:pt x="16231" y="5424"/>
                  </a:lnTo>
                  <a:lnTo>
                    <a:pt x="15984" y="3986"/>
                  </a:lnTo>
                  <a:lnTo>
                    <a:pt x="15549" y="1463"/>
                  </a:lnTo>
                  <a:lnTo>
                    <a:pt x="15549" y="1455"/>
                  </a:lnTo>
                  <a:lnTo>
                    <a:pt x="15458" y="896"/>
                  </a:lnTo>
                  <a:lnTo>
                    <a:pt x="12007" y="1480"/>
                  </a:lnTo>
                  <a:lnTo>
                    <a:pt x="11645" y="1546"/>
                  </a:lnTo>
                  <a:lnTo>
                    <a:pt x="5843" y="2532"/>
                  </a:lnTo>
                  <a:lnTo>
                    <a:pt x="47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9"/>
            <p:cNvSpPr/>
            <p:nvPr/>
          </p:nvSpPr>
          <p:spPr>
            <a:xfrm>
              <a:off x="6664625" y="3076900"/>
              <a:ext cx="279825" cy="235250"/>
            </a:xfrm>
            <a:custGeom>
              <a:rect b="b" l="l" r="r" t="t"/>
              <a:pathLst>
                <a:path extrusionOk="0" h="9410" w="11193">
                  <a:moveTo>
                    <a:pt x="5597" y="0"/>
                  </a:moveTo>
                  <a:cubicBezTo>
                    <a:pt x="5523" y="0"/>
                    <a:pt x="5449" y="0"/>
                    <a:pt x="5375" y="8"/>
                  </a:cubicBezTo>
                  <a:lnTo>
                    <a:pt x="3854" y="8"/>
                  </a:lnTo>
                  <a:lnTo>
                    <a:pt x="3879" y="551"/>
                  </a:lnTo>
                  <a:cubicBezTo>
                    <a:pt x="3838" y="2556"/>
                    <a:pt x="3041" y="4142"/>
                    <a:pt x="3041" y="4142"/>
                  </a:cubicBezTo>
                  <a:cubicBezTo>
                    <a:pt x="1964" y="3444"/>
                    <a:pt x="1085" y="2408"/>
                    <a:pt x="477" y="1553"/>
                  </a:cubicBezTo>
                  <a:lnTo>
                    <a:pt x="0" y="1956"/>
                  </a:lnTo>
                  <a:lnTo>
                    <a:pt x="1734" y="6484"/>
                  </a:lnTo>
                  <a:lnTo>
                    <a:pt x="1397" y="6879"/>
                  </a:lnTo>
                  <a:lnTo>
                    <a:pt x="2457" y="9410"/>
                  </a:lnTo>
                  <a:lnTo>
                    <a:pt x="8259" y="8424"/>
                  </a:lnTo>
                  <a:lnTo>
                    <a:pt x="8678" y="7298"/>
                  </a:lnTo>
                  <a:lnTo>
                    <a:pt x="8687" y="7298"/>
                  </a:lnTo>
                  <a:lnTo>
                    <a:pt x="8687" y="7289"/>
                  </a:lnTo>
                  <a:lnTo>
                    <a:pt x="9237" y="5843"/>
                  </a:lnTo>
                  <a:lnTo>
                    <a:pt x="10338" y="5843"/>
                  </a:lnTo>
                  <a:cubicBezTo>
                    <a:pt x="10642" y="5539"/>
                    <a:pt x="10930" y="5227"/>
                    <a:pt x="11193" y="4898"/>
                  </a:cubicBezTo>
                  <a:lnTo>
                    <a:pt x="11127" y="4816"/>
                  </a:lnTo>
                  <a:lnTo>
                    <a:pt x="8333" y="1184"/>
                  </a:lnTo>
                  <a:cubicBezTo>
                    <a:pt x="7659" y="321"/>
                    <a:pt x="6665" y="0"/>
                    <a:pt x="55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9"/>
            <p:cNvSpPr/>
            <p:nvPr/>
          </p:nvSpPr>
          <p:spPr>
            <a:xfrm>
              <a:off x="6515050" y="3169950"/>
              <a:ext cx="381350" cy="377450"/>
            </a:xfrm>
            <a:custGeom>
              <a:rect b="b" l="l" r="r" t="t"/>
              <a:pathLst>
                <a:path extrusionOk="0" h="15098" w="15254">
                  <a:moveTo>
                    <a:pt x="116" y="1"/>
                  </a:moveTo>
                  <a:lnTo>
                    <a:pt x="116" y="1"/>
                  </a:lnTo>
                  <a:cubicBezTo>
                    <a:pt x="108" y="371"/>
                    <a:pt x="140" y="749"/>
                    <a:pt x="239" y="1127"/>
                  </a:cubicBezTo>
                  <a:lnTo>
                    <a:pt x="1948" y="7701"/>
                  </a:lnTo>
                  <a:lnTo>
                    <a:pt x="1" y="15097"/>
                  </a:lnTo>
                  <a:lnTo>
                    <a:pt x="15253" y="15097"/>
                  </a:lnTo>
                  <a:lnTo>
                    <a:pt x="14538" y="12295"/>
                  </a:lnTo>
                  <a:lnTo>
                    <a:pt x="11366" y="12295"/>
                  </a:lnTo>
                  <a:lnTo>
                    <a:pt x="12106" y="10331"/>
                  </a:lnTo>
                  <a:lnTo>
                    <a:pt x="7282" y="11161"/>
                  </a:lnTo>
                  <a:cubicBezTo>
                    <a:pt x="7134" y="11177"/>
                    <a:pt x="6986" y="11194"/>
                    <a:pt x="6838" y="11194"/>
                  </a:cubicBezTo>
                  <a:cubicBezTo>
                    <a:pt x="5811" y="11194"/>
                    <a:pt x="4857" y="10577"/>
                    <a:pt x="4447" y="9599"/>
                  </a:cubicBezTo>
                  <a:lnTo>
                    <a:pt x="2606" y="5203"/>
                  </a:lnTo>
                  <a:cubicBezTo>
                    <a:pt x="2458" y="5236"/>
                    <a:pt x="2310" y="5260"/>
                    <a:pt x="2170" y="5285"/>
                  </a:cubicBezTo>
                  <a:lnTo>
                    <a:pt x="346" y="921"/>
                  </a:lnTo>
                  <a:cubicBezTo>
                    <a:pt x="223" y="617"/>
                    <a:pt x="140" y="305"/>
                    <a:pt x="1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9"/>
            <p:cNvSpPr/>
            <p:nvPr/>
          </p:nvSpPr>
          <p:spPr>
            <a:xfrm>
              <a:off x="6598050" y="2773975"/>
              <a:ext cx="256025" cy="155225"/>
            </a:xfrm>
            <a:custGeom>
              <a:rect b="b" l="l" r="r" t="t"/>
              <a:pathLst>
                <a:path extrusionOk="0" h="6209" w="10241">
                  <a:moveTo>
                    <a:pt x="5963" y="0"/>
                  </a:moveTo>
                  <a:cubicBezTo>
                    <a:pt x="5226" y="0"/>
                    <a:pt x="4370" y="183"/>
                    <a:pt x="3403" y="678"/>
                  </a:cubicBezTo>
                  <a:cubicBezTo>
                    <a:pt x="3091" y="842"/>
                    <a:pt x="2811" y="1015"/>
                    <a:pt x="2565" y="1204"/>
                  </a:cubicBezTo>
                  <a:cubicBezTo>
                    <a:pt x="1" y="3152"/>
                    <a:pt x="1192" y="6209"/>
                    <a:pt x="1192" y="6209"/>
                  </a:cubicBezTo>
                  <a:cubicBezTo>
                    <a:pt x="1381" y="5970"/>
                    <a:pt x="1669" y="5798"/>
                    <a:pt x="1973" y="5773"/>
                  </a:cubicBezTo>
                  <a:cubicBezTo>
                    <a:pt x="1990" y="5772"/>
                    <a:pt x="2006" y="5772"/>
                    <a:pt x="2023" y="5772"/>
                  </a:cubicBezTo>
                  <a:cubicBezTo>
                    <a:pt x="2319" y="5772"/>
                    <a:pt x="2615" y="5910"/>
                    <a:pt x="2770" y="6151"/>
                  </a:cubicBezTo>
                  <a:cubicBezTo>
                    <a:pt x="2770" y="6151"/>
                    <a:pt x="3485" y="4754"/>
                    <a:pt x="3181" y="3694"/>
                  </a:cubicBezTo>
                  <a:cubicBezTo>
                    <a:pt x="3181" y="3694"/>
                    <a:pt x="4565" y="2542"/>
                    <a:pt x="6339" y="2542"/>
                  </a:cubicBezTo>
                  <a:cubicBezTo>
                    <a:pt x="7174" y="2542"/>
                    <a:pt x="8095" y="2797"/>
                    <a:pt x="8999" y="3546"/>
                  </a:cubicBezTo>
                  <a:cubicBezTo>
                    <a:pt x="9147" y="3858"/>
                    <a:pt x="9254" y="4195"/>
                    <a:pt x="9303" y="4540"/>
                  </a:cubicBezTo>
                  <a:lnTo>
                    <a:pt x="9344" y="4540"/>
                  </a:lnTo>
                  <a:cubicBezTo>
                    <a:pt x="9344" y="4540"/>
                    <a:pt x="10240" y="4121"/>
                    <a:pt x="10133" y="2806"/>
                  </a:cubicBezTo>
                  <a:cubicBezTo>
                    <a:pt x="10027" y="1492"/>
                    <a:pt x="9172" y="1451"/>
                    <a:pt x="9172" y="1451"/>
                  </a:cubicBezTo>
                  <a:cubicBezTo>
                    <a:pt x="9172" y="1451"/>
                    <a:pt x="8039" y="0"/>
                    <a:pt x="59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9"/>
            <p:cNvSpPr/>
            <p:nvPr/>
          </p:nvSpPr>
          <p:spPr>
            <a:xfrm>
              <a:off x="6618400" y="2837575"/>
              <a:ext cx="213275" cy="217575"/>
            </a:xfrm>
            <a:custGeom>
              <a:rect b="b" l="l" r="r" t="t"/>
              <a:pathLst>
                <a:path extrusionOk="0" h="8703" w="8531">
                  <a:moveTo>
                    <a:pt x="3739" y="5785"/>
                  </a:moveTo>
                  <a:lnTo>
                    <a:pt x="5383" y="6483"/>
                  </a:lnTo>
                  <a:cubicBezTo>
                    <a:pt x="5383" y="6483"/>
                    <a:pt x="5245" y="7142"/>
                    <a:pt x="4645" y="7142"/>
                  </a:cubicBezTo>
                  <a:cubicBezTo>
                    <a:pt x="4514" y="7142"/>
                    <a:pt x="4361" y="7111"/>
                    <a:pt x="4183" y="7034"/>
                  </a:cubicBezTo>
                  <a:cubicBezTo>
                    <a:pt x="3181" y="6607"/>
                    <a:pt x="3739" y="5785"/>
                    <a:pt x="3739" y="5785"/>
                  </a:cubicBezTo>
                  <a:close/>
                  <a:moveTo>
                    <a:pt x="5519" y="1"/>
                  </a:moveTo>
                  <a:cubicBezTo>
                    <a:pt x="3748" y="1"/>
                    <a:pt x="2367" y="1150"/>
                    <a:pt x="2367" y="1150"/>
                  </a:cubicBezTo>
                  <a:cubicBezTo>
                    <a:pt x="2671" y="2210"/>
                    <a:pt x="1956" y="3607"/>
                    <a:pt x="1956" y="3607"/>
                  </a:cubicBezTo>
                  <a:cubicBezTo>
                    <a:pt x="1804" y="3372"/>
                    <a:pt x="1519" y="3235"/>
                    <a:pt x="1230" y="3235"/>
                  </a:cubicBezTo>
                  <a:cubicBezTo>
                    <a:pt x="1206" y="3235"/>
                    <a:pt x="1183" y="3235"/>
                    <a:pt x="1159" y="3237"/>
                  </a:cubicBezTo>
                  <a:cubicBezTo>
                    <a:pt x="855" y="3254"/>
                    <a:pt x="567" y="3426"/>
                    <a:pt x="378" y="3673"/>
                  </a:cubicBezTo>
                  <a:cubicBezTo>
                    <a:pt x="189" y="3911"/>
                    <a:pt x="83" y="4215"/>
                    <a:pt x="50" y="4519"/>
                  </a:cubicBezTo>
                  <a:cubicBezTo>
                    <a:pt x="0" y="5053"/>
                    <a:pt x="165" y="5612"/>
                    <a:pt x="534" y="5990"/>
                  </a:cubicBezTo>
                  <a:cubicBezTo>
                    <a:pt x="814" y="6278"/>
                    <a:pt x="1200" y="6451"/>
                    <a:pt x="1595" y="6459"/>
                  </a:cubicBezTo>
                  <a:lnTo>
                    <a:pt x="1595" y="6467"/>
                  </a:lnTo>
                  <a:cubicBezTo>
                    <a:pt x="1866" y="7124"/>
                    <a:pt x="2326" y="7683"/>
                    <a:pt x="2901" y="8078"/>
                  </a:cubicBezTo>
                  <a:cubicBezTo>
                    <a:pt x="3485" y="8472"/>
                    <a:pt x="4183" y="8702"/>
                    <a:pt x="4931" y="8702"/>
                  </a:cubicBezTo>
                  <a:cubicBezTo>
                    <a:pt x="5178" y="8702"/>
                    <a:pt x="5416" y="8678"/>
                    <a:pt x="5646" y="8628"/>
                  </a:cubicBezTo>
                  <a:cubicBezTo>
                    <a:pt x="7290" y="8300"/>
                    <a:pt x="8530" y="6837"/>
                    <a:pt x="8530" y="5103"/>
                  </a:cubicBezTo>
                  <a:lnTo>
                    <a:pt x="8530" y="2555"/>
                  </a:lnTo>
                  <a:cubicBezTo>
                    <a:pt x="8530" y="2366"/>
                    <a:pt x="8522" y="2177"/>
                    <a:pt x="8489" y="1996"/>
                  </a:cubicBezTo>
                  <a:cubicBezTo>
                    <a:pt x="8440" y="1651"/>
                    <a:pt x="8333" y="1323"/>
                    <a:pt x="8185" y="1010"/>
                  </a:cubicBezTo>
                  <a:cubicBezTo>
                    <a:pt x="7279" y="257"/>
                    <a:pt x="6356" y="1"/>
                    <a:pt x="55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9"/>
            <p:cNvSpPr/>
            <p:nvPr/>
          </p:nvSpPr>
          <p:spPr>
            <a:xfrm>
              <a:off x="6652700" y="2999225"/>
              <a:ext cx="108925" cy="122475"/>
            </a:xfrm>
            <a:custGeom>
              <a:rect b="b" l="l" r="r" t="t"/>
              <a:pathLst>
                <a:path extrusionOk="0" h="4899" w="4357">
                  <a:moveTo>
                    <a:pt x="223" y="1"/>
                  </a:moveTo>
                  <a:lnTo>
                    <a:pt x="206" y="174"/>
                  </a:lnTo>
                  <a:lnTo>
                    <a:pt x="1" y="3115"/>
                  </a:lnTo>
                  <a:cubicBezTo>
                    <a:pt x="1" y="3115"/>
                    <a:pt x="132" y="3370"/>
                    <a:pt x="362" y="3756"/>
                  </a:cubicBezTo>
                  <a:cubicBezTo>
                    <a:pt x="535" y="4003"/>
                    <a:pt x="773" y="4266"/>
                    <a:pt x="1085" y="4480"/>
                  </a:cubicBezTo>
                  <a:cubicBezTo>
                    <a:pt x="1431" y="4718"/>
                    <a:pt x="1858" y="4899"/>
                    <a:pt x="2384" y="4899"/>
                  </a:cubicBezTo>
                  <a:cubicBezTo>
                    <a:pt x="4069" y="4899"/>
                    <a:pt x="4356" y="3658"/>
                    <a:pt x="4356" y="3658"/>
                  </a:cubicBezTo>
                  <a:lnTo>
                    <a:pt x="4331" y="3115"/>
                  </a:lnTo>
                  <a:lnTo>
                    <a:pt x="4282" y="2187"/>
                  </a:lnTo>
                  <a:lnTo>
                    <a:pt x="4274" y="2162"/>
                  </a:lnTo>
                  <a:cubicBezTo>
                    <a:pt x="4044" y="2212"/>
                    <a:pt x="3806" y="2236"/>
                    <a:pt x="3559" y="2236"/>
                  </a:cubicBezTo>
                  <a:cubicBezTo>
                    <a:pt x="2811" y="2236"/>
                    <a:pt x="2113" y="2006"/>
                    <a:pt x="1529" y="1612"/>
                  </a:cubicBezTo>
                  <a:cubicBezTo>
                    <a:pt x="954" y="1217"/>
                    <a:pt x="494" y="658"/>
                    <a:pt x="2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9"/>
            <p:cNvSpPr/>
            <p:nvPr/>
          </p:nvSpPr>
          <p:spPr>
            <a:xfrm>
              <a:off x="6661750" y="3090650"/>
              <a:ext cx="99875" cy="89825"/>
            </a:xfrm>
            <a:custGeom>
              <a:rect b="b" l="l" r="r" t="t"/>
              <a:pathLst>
                <a:path extrusionOk="0" h="3593" w="3995">
                  <a:moveTo>
                    <a:pt x="3994" y="1"/>
                  </a:moveTo>
                  <a:lnTo>
                    <a:pt x="3994" y="1"/>
                  </a:lnTo>
                  <a:cubicBezTo>
                    <a:pt x="3994" y="1"/>
                    <a:pt x="3706" y="1242"/>
                    <a:pt x="2022" y="1242"/>
                  </a:cubicBezTo>
                  <a:cubicBezTo>
                    <a:pt x="1496" y="1242"/>
                    <a:pt x="1069" y="1061"/>
                    <a:pt x="723" y="823"/>
                  </a:cubicBezTo>
                  <a:cubicBezTo>
                    <a:pt x="411" y="609"/>
                    <a:pt x="173" y="346"/>
                    <a:pt x="0" y="99"/>
                  </a:cubicBezTo>
                  <a:lnTo>
                    <a:pt x="0" y="99"/>
                  </a:lnTo>
                  <a:cubicBezTo>
                    <a:pt x="156" y="354"/>
                    <a:pt x="354" y="658"/>
                    <a:pt x="592" y="995"/>
                  </a:cubicBezTo>
                  <a:cubicBezTo>
                    <a:pt x="1200" y="1858"/>
                    <a:pt x="2079" y="2894"/>
                    <a:pt x="3156" y="3592"/>
                  </a:cubicBezTo>
                  <a:cubicBezTo>
                    <a:pt x="3156" y="3592"/>
                    <a:pt x="3953" y="2006"/>
                    <a:pt x="39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9"/>
            <p:cNvSpPr/>
            <p:nvPr/>
          </p:nvSpPr>
          <p:spPr>
            <a:xfrm>
              <a:off x="6697900" y="2982400"/>
              <a:ext cx="55075" cy="33750"/>
            </a:xfrm>
            <a:custGeom>
              <a:rect b="b" l="l" r="r" t="t"/>
              <a:pathLst>
                <a:path extrusionOk="0" h="1350" w="2203">
                  <a:moveTo>
                    <a:pt x="559" y="0"/>
                  </a:moveTo>
                  <a:lnTo>
                    <a:pt x="559" y="0"/>
                  </a:lnTo>
                  <a:cubicBezTo>
                    <a:pt x="559" y="0"/>
                    <a:pt x="1" y="814"/>
                    <a:pt x="1003" y="1241"/>
                  </a:cubicBezTo>
                  <a:cubicBezTo>
                    <a:pt x="1183" y="1318"/>
                    <a:pt x="1337" y="1350"/>
                    <a:pt x="1468" y="1350"/>
                  </a:cubicBezTo>
                  <a:cubicBezTo>
                    <a:pt x="2065" y="1350"/>
                    <a:pt x="2203" y="699"/>
                    <a:pt x="2203" y="699"/>
                  </a:cubicBezTo>
                  <a:lnTo>
                    <a:pt x="5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9"/>
            <p:cNvSpPr/>
            <p:nvPr/>
          </p:nvSpPr>
          <p:spPr>
            <a:xfrm>
              <a:off x="6517925" y="3077100"/>
              <a:ext cx="190075" cy="224775"/>
            </a:xfrm>
            <a:custGeom>
              <a:rect b="b" l="l" r="r" t="t"/>
              <a:pathLst>
                <a:path extrusionOk="0" h="8991" w="7603">
                  <a:moveTo>
                    <a:pt x="3781" y="0"/>
                  </a:moveTo>
                  <a:cubicBezTo>
                    <a:pt x="3247" y="0"/>
                    <a:pt x="2729" y="107"/>
                    <a:pt x="2269" y="305"/>
                  </a:cubicBezTo>
                  <a:cubicBezTo>
                    <a:pt x="1759" y="518"/>
                    <a:pt x="1332" y="839"/>
                    <a:pt x="987" y="1225"/>
                  </a:cubicBezTo>
                  <a:cubicBezTo>
                    <a:pt x="379" y="1899"/>
                    <a:pt x="34" y="2778"/>
                    <a:pt x="1" y="3707"/>
                  </a:cubicBezTo>
                  <a:lnTo>
                    <a:pt x="1" y="3715"/>
                  </a:lnTo>
                  <a:cubicBezTo>
                    <a:pt x="25" y="4019"/>
                    <a:pt x="99" y="4331"/>
                    <a:pt x="231" y="4635"/>
                  </a:cubicBezTo>
                  <a:lnTo>
                    <a:pt x="2055" y="8991"/>
                  </a:lnTo>
                  <a:cubicBezTo>
                    <a:pt x="2195" y="8974"/>
                    <a:pt x="2343" y="8941"/>
                    <a:pt x="2483" y="8917"/>
                  </a:cubicBezTo>
                  <a:cubicBezTo>
                    <a:pt x="4184" y="8572"/>
                    <a:pt x="5827" y="7824"/>
                    <a:pt x="7265" y="6862"/>
                  </a:cubicBezTo>
                  <a:lnTo>
                    <a:pt x="7602" y="6476"/>
                  </a:lnTo>
                  <a:lnTo>
                    <a:pt x="5868" y="1948"/>
                  </a:lnTo>
                  <a:lnTo>
                    <a:pt x="6345" y="1537"/>
                  </a:lnTo>
                  <a:cubicBezTo>
                    <a:pt x="6107" y="1200"/>
                    <a:pt x="5901" y="896"/>
                    <a:pt x="5753" y="641"/>
                  </a:cubicBezTo>
                  <a:cubicBezTo>
                    <a:pt x="5507" y="296"/>
                    <a:pt x="5392" y="0"/>
                    <a:pt x="53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9"/>
            <p:cNvSpPr/>
            <p:nvPr/>
          </p:nvSpPr>
          <p:spPr>
            <a:xfrm>
              <a:off x="6550400" y="2794625"/>
              <a:ext cx="111775" cy="266075"/>
            </a:xfrm>
            <a:custGeom>
              <a:rect b="b" l="l" r="r" t="t"/>
              <a:pathLst>
                <a:path extrusionOk="0" h="10643" w="4471">
                  <a:moveTo>
                    <a:pt x="3063" y="0"/>
                  </a:moveTo>
                  <a:cubicBezTo>
                    <a:pt x="2716" y="0"/>
                    <a:pt x="2370" y="60"/>
                    <a:pt x="2046" y="181"/>
                  </a:cubicBezTo>
                  <a:cubicBezTo>
                    <a:pt x="1274" y="477"/>
                    <a:pt x="633" y="1118"/>
                    <a:pt x="345" y="1890"/>
                  </a:cubicBezTo>
                  <a:cubicBezTo>
                    <a:pt x="0" y="2835"/>
                    <a:pt x="165" y="3903"/>
                    <a:pt x="477" y="4865"/>
                  </a:cubicBezTo>
                  <a:cubicBezTo>
                    <a:pt x="789" y="5826"/>
                    <a:pt x="1233" y="6747"/>
                    <a:pt x="1455" y="7733"/>
                  </a:cubicBezTo>
                  <a:cubicBezTo>
                    <a:pt x="1677" y="8719"/>
                    <a:pt x="1644" y="9820"/>
                    <a:pt x="1060" y="10642"/>
                  </a:cubicBezTo>
                  <a:cubicBezTo>
                    <a:pt x="2424" y="10560"/>
                    <a:pt x="3698" y="9623"/>
                    <a:pt x="4200" y="8349"/>
                  </a:cubicBezTo>
                  <a:lnTo>
                    <a:pt x="4306" y="8358"/>
                  </a:lnTo>
                  <a:lnTo>
                    <a:pt x="4315" y="8177"/>
                  </a:lnTo>
                  <a:cubicBezTo>
                    <a:pt x="3920" y="8169"/>
                    <a:pt x="3534" y="7996"/>
                    <a:pt x="3254" y="7708"/>
                  </a:cubicBezTo>
                  <a:cubicBezTo>
                    <a:pt x="2885" y="7330"/>
                    <a:pt x="2720" y="6771"/>
                    <a:pt x="2770" y="6237"/>
                  </a:cubicBezTo>
                  <a:cubicBezTo>
                    <a:pt x="2803" y="5933"/>
                    <a:pt x="2909" y="5629"/>
                    <a:pt x="3098" y="5383"/>
                  </a:cubicBezTo>
                  <a:cubicBezTo>
                    <a:pt x="3098" y="5383"/>
                    <a:pt x="1907" y="2326"/>
                    <a:pt x="4471" y="378"/>
                  </a:cubicBezTo>
                  <a:lnTo>
                    <a:pt x="4446" y="345"/>
                  </a:lnTo>
                  <a:cubicBezTo>
                    <a:pt x="4026" y="116"/>
                    <a:pt x="3544" y="0"/>
                    <a:pt x="30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9"/>
            <p:cNvSpPr/>
            <p:nvPr/>
          </p:nvSpPr>
          <p:spPr>
            <a:xfrm>
              <a:off x="6652700" y="3077100"/>
              <a:ext cx="9275" cy="16050"/>
            </a:xfrm>
            <a:custGeom>
              <a:rect b="b" l="l" r="r" t="t"/>
              <a:pathLst>
                <a:path extrusionOk="0" h="642" w="371">
                  <a:moveTo>
                    <a:pt x="1" y="0"/>
                  </a:moveTo>
                  <a:cubicBezTo>
                    <a:pt x="1" y="1"/>
                    <a:pt x="116" y="296"/>
                    <a:pt x="371" y="641"/>
                  </a:cubicBezTo>
                  <a:cubicBezTo>
                    <a:pt x="132" y="255"/>
                    <a:pt x="1" y="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9"/>
            <p:cNvSpPr/>
            <p:nvPr/>
          </p:nvSpPr>
          <p:spPr>
            <a:xfrm>
              <a:off x="6655375" y="2860275"/>
              <a:ext cx="178775" cy="197325"/>
            </a:xfrm>
            <a:custGeom>
              <a:rect b="b" l="l" r="r" t="t"/>
              <a:pathLst>
                <a:path extrusionOk="0" h="7893" w="7151">
                  <a:moveTo>
                    <a:pt x="6712" y="1"/>
                  </a:moveTo>
                  <a:cubicBezTo>
                    <a:pt x="6697" y="1"/>
                    <a:pt x="6680" y="4"/>
                    <a:pt x="6665" y="12"/>
                  </a:cubicBezTo>
                  <a:cubicBezTo>
                    <a:pt x="6616" y="28"/>
                    <a:pt x="6591" y="94"/>
                    <a:pt x="6616" y="143"/>
                  </a:cubicBezTo>
                  <a:cubicBezTo>
                    <a:pt x="6764" y="447"/>
                    <a:pt x="6862" y="776"/>
                    <a:pt x="6912" y="1105"/>
                  </a:cubicBezTo>
                  <a:cubicBezTo>
                    <a:pt x="6945" y="1277"/>
                    <a:pt x="6953" y="1450"/>
                    <a:pt x="6953" y="1647"/>
                  </a:cubicBezTo>
                  <a:lnTo>
                    <a:pt x="6953" y="4195"/>
                  </a:lnTo>
                  <a:cubicBezTo>
                    <a:pt x="6953" y="5855"/>
                    <a:pt x="5778" y="7301"/>
                    <a:pt x="4151" y="7630"/>
                  </a:cubicBezTo>
                  <a:cubicBezTo>
                    <a:pt x="3916" y="7677"/>
                    <a:pt x="3681" y="7700"/>
                    <a:pt x="3448" y="7700"/>
                  </a:cubicBezTo>
                  <a:cubicBezTo>
                    <a:pt x="2746" y="7700"/>
                    <a:pt x="2066" y="7489"/>
                    <a:pt x="1480" y="7087"/>
                  </a:cubicBezTo>
                  <a:cubicBezTo>
                    <a:pt x="913" y="6701"/>
                    <a:pt x="469" y="6159"/>
                    <a:pt x="206" y="5518"/>
                  </a:cubicBezTo>
                  <a:cubicBezTo>
                    <a:pt x="194" y="5482"/>
                    <a:pt x="160" y="5459"/>
                    <a:pt x="123" y="5459"/>
                  </a:cubicBezTo>
                  <a:cubicBezTo>
                    <a:pt x="110" y="5459"/>
                    <a:pt x="96" y="5462"/>
                    <a:pt x="83" y="5469"/>
                  </a:cubicBezTo>
                  <a:cubicBezTo>
                    <a:pt x="25" y="5485"/>
                    <a:pt x="1" y="5543"/>
                    <a:pt x="25" y="5592"/>
                  </a:cubicBezTo>
                  <a:cubicBezTo>
                    <a:pt x="305" y="6266"/>
                    <a:pt x="765" y="6841"/>
                    <a:pt x="1373" y="7252"/>
                  </a:cubicBezTo>
                  <a:cubicBezTo>
                    <a:pt x="1981" y="7671"/>
                    <a:pt x="2704" y="7893"/>
                    <a:pt x="3452" y="7893"/>
                  </a:cubicBezTo>
                  <a:cubicBezTo>
                    <a:pt x="3699" y="7893"/>
                    <a:pt x="3945" y="7868"/>
                    <a:pt x="4192" y="7819"/>
                  </a:cubicBezTo>
                  <a:cubicBezTo>
                    <a:pt x="5909" y="7474"/>
                    <a:pt x="7150" y="5945"/>
                    <a:pt x="7150" y="4195"/>
                  </a:cubicBezTo>
                  <a:lnTo>
                    <a:pt x="7150" y="1647"/>
                  </a:lnTo>
                  <a:cubicBezTo>
                    <a:pt x="7150" y="1442"/>
                    <a:pt x="7142" y="1253"/>
                    <a:pt x="7109" y="1080"/>
                  </a:cubicBezTo>
                  <a:cubicBezTo>
                    <a:pt x="7060" y="727"/>
                    <a:pt x="6953" y="382"/>
                    <a:pt x="6797" y="53"/>
                  </a:cubicBezTo>
                  <a:cubicBezTo>
                    <a:pt x="6780" y="19"/>
                    <a:pt x="6747" y="1"/>
                    <a:pt x="67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9"/>
            <p:cNvSpPr/>
            <p:nvPr/>
          </p:nvSpPr>
          <p:spPr>
            <a:xfrm>
              <a:off x="6615725" y="2863750"/>
              <a:ext cx="72125" cy="137975"/>
            </a:xfrm>
            <a:custGeom>
              <a:rect b="b" l="l" r="r" t="t"/>
              <a:pathLst>
                <a:path extrusionOk="0" h="5519" w="2885">
                  <a:moveTo>
                    <a:pt x="2476" y="0"/>
                  </a:moveTo>
                  <a:cubicBezTo>
                    <a:pt x="2467" y="0"/>
                    <a:pt x="2458" y="1"/>
                    <a:pt x="2449" y="4"/>
                  </a:cubicBezTo>
                  <a:cubicBezTo>
                    <a:pt x="2392" y="21"/>
                    <a:pt x="2367" y="78"/>
                    <a:pt x="2375" y="128"/>
                  </a:cubicBezTo>
                  <a:cubicBezTo>
                    <a:pt x="2614" y="949"/>
                    <a:pt x="2203" y="2001"/>
                    <a:pt x="2039" y="2379"/>
                  </a:cubicBezTo>
                  <a:cubicBezTo>
                    <a:pt x="1862" y="2188"/>
                    <a:pt x="1600" y="2082"/>
                    <a:pt x="1319" y="2082"/>
                  </a:cubicBezTo>
                  <a:cubicBezTo>
                    <a:pt x="1299" y="2082"/>
                    <a:pt x="1278" y="2082"/>
                    <a:pt x="1258" y="2084"/>
                  </a:cubicBezTo>
                  <a:cubicBezTo>
                    <a:pt x="946" y="2108"/>
                    <a:pt x="625" y="2289"/>
                    <a:pt x="411" y="2560"/>
                  </a:cubicBezTo>
                  <a:cubicBezTo>
                    <a:pt x="214" y="2798"/>
                    <a:pt x="99" y="3111"/>
                    <a:pt x="58" y="3464"/>
                  </a:cubicBezTo>
                  <a:cubicBezTo>
                    <a:pt x="0" y="4048"/>
                    <a:pt x="190" y="4623"/>
                    <a:pt x="576" y="5017"/>
                  </a:cubicBezTo>
                  <a:cubicBezTo>
                    <a:pt x="872" y="5321"/>
                    <a:pt x="1282" y="5502"/>
                    <a:pt x="1702" y="5510"/>
                  </a:cubicBezTo>
                  <a:cubicBezTo>
                    <a:pt x="1718" y="5519"/>
                    <a:pt x="1743" y="5519"/>
                    <a:pt x="1759" y="5519"/>
                  </a:cubicBezTo>
                  <a:lnTo>
                    <a:pt x="1759" y="5510"/>
                  </a:lnTo>
                  <a:cubicBezTo>
                    <a:pt x="1891" y="5510"/>
                    <a:pt x="2014" y="5494"/>
                    <a:pt x="2137" y="5461"/>
                  </a:cubicBezTo>
                  <a:cubicBezTo>
                    <a:pt x="2186" y="5453"/>
                    <a:pt x="2219" y="5395"/>
                    <a:pt x="2211" y="5346"/>
                  </a:cubicBezTo>
                  <a:cubicBezTo>
                    <a:pt x="2198" y="5298"/>
                    <a:pt x="2156" y="5268"/>
                    <a:pt x="2114" y="5268"/>
                  </a:cubicBezTo>
                  <a:cubicBezTo>
                    <a:pt x="2105" y="5268"/>
                    <a:pt x="2096" y="5269"/>
                    <a:pt x="2088" y="5272"/>
                  </a:cubicBezTo>
                  <a:cubicBezTo>
                    <a:pt x="1986" y="5299"/>
                    <a:pt x="1878" y="5315"/>
                    <a:pt x="1769" y="5315"/>
                  </a:cubicBezTo>
                  <a:cubicBezTo>
                    <a:pt x="1747" y="5315"/>
                    <a:pt x="1724" y="5315"/>
                    <a:pt x="1702" y="5313"/>
                  </a:cubicBezTo>
                  <a:cubicBezTo>
                    <a:pt x="1340" y="5305"/>
                    <a:pt x="978" y="5149"/>
                    <a:pt x="715" y="4878"/>
                  </a:cubicBezTo>
                  <a:cubicBezTo>
                    <a:pt x="379" y="4532"/>
                    <a:pt x="206" y="4006"/>
                    <a:pt x="255" y="3481"/>
                  </a:cubicBezTo>
                  <a:cubicBezTo>
                    <a:pt x="288" y="3168"/>
                    <a:pt x="395" y="2889"/>
                    <a:pt x="559" y="2683"/>
                  </a:cubicBezTo>
                  <a:cubicBezTo>
                    <a:pt x="748" y="2453"/>
                    <a:pt x="1011" y="2305"/>
                    <a:pt x="1274" y="2281"/>
                  </a:cubicBezTo>
                  <a:cubicBezTo>
                    <a:pt x="1290" y="2280"/>
                    <a:pt x="1307" y="2279"/>
                    <a:pt x="1323" y="2279"/>
                  </a:cubicBezTo>
                  <a:cubicBezTo>
                    <a:pt x="1593" y="2279"/>
                    <a:pt x="1849" y="2408"/>
                    <a:pt x="1981" y="2618"/>
                  </a:cubicBezTo>
                  <a:cubicBezTo>
                    <a:pt x="1995" y="2639"/>
                    <a:pt x="2022" y="2660"/>
                    <a:pt x="2055" y="2660"/>
                  </a:cubicBezTo>
                  <a:cubicBezTo>
                    <a:pt x="2061" y="2660"/>
                    <a:pt x="2066" y="2660"/>
                    <a:pt x="2071" y="2659"/>
                  </a:cubicBezTo>
                  <a:cubicBezTo>
                    <a:pt x="2104" y="2659"/>
                    <a:pt x="2137" y="2642"/>
                    <a:pt x="2154" y="2609"/>
                  </a:cubicBezTo>
                  <a:cubicBezTo>
                    <a:pt x="2178" y="2552"/>
                    <a:pt x="2885" y="1155"/>
                    <a:pt x="2573" y="70"/>
                  </a:cubicBezTo>
                  <a:cubicBezTo>
                    <a:pt x="2559" y="30"/>
                    <a:pt x="2518" y="0"/>
                    <a:pt x="24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9"/>
            <p:cNvSpPr/>
            <p:nvPr/>
          </p:nvSpPr>
          <p:spPr>
            <a:xfrm>
              <a:off x="6757075" y="3051425"/>
              <a:ext cx="6400" cy="28175"/>
            </a:xfrm>
            <a:custGeom>
              <a:rect b="b" l="l" r="r" t="t"/>
              <a:pathLst>
                <a:path extrusionOk="0" h="1127" w="256">
                  <a:moveTo>
                    <a:pt x="99" y="0"/>
                  </a:moveTo>
                  <a:cubicBezTo>
                    <a:pt x="50" y="8"/>
                    <a:pt x="0" y="58"/>
                    <a:pt x="9" y="107"/>
                  </a:cubicBezTo>
                  <a:lnTo>
                    <a:pt x="58" y="1027"/>
                  </a:lnTo>
                  <a:cubicBezTo>
                    <a:pt x="58" y="1085"/>
                    <a:pt x="99" y="1126"/>
                    <a:pt x="156" y="1126"/>
                  </a:cubicBezTo>
                  <a:cubicBezTo>
                    <a:pt x="214" y="1118"/>
                    <a:pt x="255" y="1077"/>
                    <a:pt x="255" y="1019"/>
                  </a:cubicBezTo>
                  <a:lnTo>
                    <a:pt x="206" y="99"/>
                  </a:lnTo>
                  <a:cubicBezTo>
                    <a:pt x="206" y="41"/>
                    <a:pt x="156" y="0"/>
                    <a:pt x="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9"/>
            <p:cNvSpPr/>
            <p:nvPr/>
          </p:nvSpPr>
          <p:spPr>
            <a:xfrm>
              <a:off x="6650250" y="2996750"/>
              <a:ext cx="10700" cy="82850"/>
            </a:xfrm>
            <a:custGeom>
              <a:rect b="b" l="l" r="r" t="t"/>
              <a:pathLst>
                <a:path extrusionOk="0" h="3314" w="428">
                  <a:moveTo>
                    <a:pt x="314" y="0"/>
                  </a:moveTo>
                  <a:cubicBezTo>
                    <a:pt x="264" y="0"/>
                    <a:pt x="229" y="39"/>
                    <a:pt x="222" y="92"/>
                  </a:cubicBezTo>
                  <a:lnTo>
                    <a:pt x="0" y="3206"/>
                  </a:lnTo>
                  <a:cubicBezTo>
                    <a:pt x="0" y="3264"/>
                    <a:pt x="41" y="3305"/>
                    <a:pt x="90" y="3313"/>
                  </a:cubicBezTo>
                  <a:lnTo>
                    <a:pt x="99" y="3313"/>
                  </a:lnTo>
                  <a:cubicBezTo>
                    <a:pt x="148" y="3313"/>
                    <a:pt x="197" y="3272"/>
                    <a:pt x="197" y="3223"/>
                  </a:cubicBezTo>
                  <a:lnTo>
                    <a:pt x="419" y="108"/>
                  </a:lnTo>
                  <a:cubicBezTo>
                    <a:pt x="427" y="51"/>
                    <a:pt x="386" y="1"/>
                    <a:pt x="329" y="1"/>
                  </a:cubicBezTo>
                  <a:cubicBezTo>
                    <a:pt x="324" y="1"/>
                    <a:pt x="319" y="0"/>
                    <a:pt x="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9"/>
            <p:cNvSpPr/>
            <p:nvPr/>
          </p:nvSpPr>
          <p:spPr>
            <a:xfrm>
              <a:off x="6628450" y="2937075"/>
              <a:ext cx="31875" cy="46375"/>
            </a:xfrm>
            <a:custGeom>
              <a:rect b="b" l="l" r="r" t="t"/>
              <a:pathLst>
                <a:path extrusionOk="0" h="1855" w="1275">
                  <a:moveTo>
                    <a:pt x="126" y="0"/>
                  </a:moveTo>
                  <a:cubicBezTo>
                    <a:pt x="85" y="0"/>
                    <a:pt x="45" y="24"/>
                    <a:pt x="26" y="63"/>
                  </a:cubicBezTo>
                  <a:cubicBezTo>
                    <a:pt x="1" y="112"/>
                    <a:pt x="26" y="170"/>
                    <a:pt x="75" y="186"/>
                  </a:cubicBezTo>
                  <a:cubicBezTo>
                    <a:pt x="379" y="317"/>
                    <a:pt x="642" y="539"/>
                    <a:pt x="815" y="811"/>
                  </a:cubicBezTo>
                  <a:cubicBezTo>
                    <a:pt x="987" y="1090"/>
                    <a:pt x="1069" y="1419"/>
                    <a:pt x="1053" y="1747"/>
                  </a:cubicBezTo>
                  <a:cubicBezTo>
                    <a:pt x="1053" y="1797"/>
                    <a:pt x="1094" y="1846"/>
                    <a:pt x="1143" y="1846"/>
                  </a:cubicBezTo>
                  <a:lnTo>
                    <a:pt x="1151" y="1846"/>
                  </a:lnTo>
                  <a:lnTo>
                    <a:pt x="1151" y="1854"/>
                  </a:lnTo>
                  <a:cubicBezTo>
                    <a:pt x="1209" y="1854"/>
                    <a:pt x="1250" y="1813"/>
                    <a:pt x="1250" y="1756"/>
                  </a:cubicBezTo>
                  <a:cubicBezTo>
                    <a:pt x="1275" y="1386"/>
                    <a:pt x="1176" y="1016"/>
                    <a:pt x="979" y="712"/>
                  </a:cubicBezTo>
                  <a:cubicBezTo>
                    <a:pt x="790" y="400"/>
                    <a:pt x="494" y="145"/>
                    <a:pt x="157" y="5"/>
                  </a:cubicBezTo>
                  <a:cubicBezTo>
                    <a:pt x="147" y="2"/>
                    <a:pt x="136"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9"/>
            <p:cNvSpPr/>
            <p:nvPr/>
          </p:nvSpPr>
          <p:spPr>
            <a:xfrm>
              <a:off x="6750075" y="2927025"/>
              <a:ext cx="29200" cy="50450"/>
            </a:xfrm>
            <a:custGeom>
              <a:rect b="b" l="l" r="r" t="t"/>
              <a:pathLst>
                <a:path extrusionOk="0" h="2018" w="1168">
                  <a:moveTo>
                    <a:pt x="717" y="0"/>
                  </a:moveTo>
                  <a:cubicBezTo>
                    <a:pt x="709" y="0"/>
                    <a:pt x="700" y="2"/>
                    <a:pt x="691" y="4"/>
                  </a:cubicBezTo>
                  <a:cubicBezTo>
                    <a:pt x="634" y="13"/>
                    <a:pt x="601" y="70"/>
                    <a:pt x="617" y="120"/>
                  </a:cubicBezTo>
                  <a:lnTo>
                    <a:pt x="946" y="1517"/>
                  </a:lnTo>
                  <a:lnTo>
                    <a:pt x="83" y="1821"/>
                  </a:lnTo>
                  <a:cubicBezTo>
                    <a:pt x="26" y="1837"/>
                    <a:pt x="1" y="1895"/>
                    <a:pt x="26" y="1952"/>
                  </a:cubicBezTo>
                  <a:cubicBezTo>
                    <a:pt x="34" y="1993"/>
                    <a:pt x="75" y="2018"/>
                    <a:pt x="116" y="2018"/>
                  </a:cubicBezTo>
                  <a:cubicBezTo>
                    <a:pt x="124" y="2018"/>
                    <a:pt x="141" y="2018"/>
                    <a:pt x="149" y="2010"/>
                  </a:cubicBezTo>
                  <a:lnTo>
                    <a:pt x="1094" y="1673"/>
                  </a:lnTo>
                  <a:cubicBezTo>
                    <a:pt x="1143" y="1656"/>
                    <a:pt x="1168" y="1607"/>
                    <a:pt x="1160" y="1558"/>
                  </a:cubicBezTo>
                  <a:lnTo>
                    <a:pt x="806" y="78"/>
                  </a:lnTo>
                  <a:cubicBezTo>
                    <a:pt x="800" y="31"/>
                    <a:pt x="759" y="0"/>
                    <a:pt x="7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9"/>
            <p:cNvSpPr/>
            <p:nvPr/>
          </p:nvSpPr>
          <p:spPr>
            <a:xfrm>
              <a:off x="6674900" y="2835125"/>
              <a:ext cx="150825" cy="33675"/>
            </a:xfrm>
            <a:custGeom>
              <a:rect b="b" l="l" r="r" t="t"/>
              <a:pathLst>
                <a:path extrusionOk="0" h="1347" w="6033">
                  <a:moveTo>
                    <a:pt x="3272" y="0"/>
                  </a:moveTo>
                  <a:cubicBezTo>
                    <a:pt x="1474" y="0"/>
                    <a:pt x="64" y="1149"/>
                    <a:pt x="41" y="1166"/>
                  </a:cubicBezTo>
                  <a:cubicBezTo>
                    <a:pt x="0" y="1207"/>
                    <a:pt x="0" y="1264"/>
                    <a:pt x="33" y="1306"/>
                  </a:cubicBezTo>
                  <a:cubicBezTo>
                    <a:pt x="50" y="1330"/>
                    <a:pt x="82" y="1347"/>
                    <a:pt x="107" y="1347"/>
                  </a:cubicBezTo>
                  <a:cubicBezTo>
                    <a:pt x="132" y="1347"/>
                    <a:pt x="156" y="1338"/>
                    <a:pt x="173" y="1322"/>
                  </a:cubicBezTo>
                  <a:cubicBezTo>
                    <a:pt x="195" y="1305"/>
                    <a:pt x="1548" y="204"/>
                    <a:pt x="3267" y="204"/>
                  </a:cubicBezTo>
                  <a:cubicBezTo>
                    <a:pt x="4083" y="204"/>
                    <a:pt x="4981" y="452"/>
                    <a:pt x="5860" y="1182"/>
                  </a:cubicBezTo>
                  <a:cubicBezTo>
                    <a:pt x="5877" y="1196"/>
                    <a:pt x="5898" y="1203"/>
                    <a:pt x="5920" y="1203"/>
                  </a:cubicBezTo>
                  <a:cubicBezTo>
                    <a:pt x="5950" y="1203"/>
                    <a:pt x="5980" y="1190"/>
                    <a:pt x="5999" y="1166"/>
                  </a:cubicBezTo>
                  <a:cubicBezTo>
                    <a:pt x="6032" y="1125"/>
                    <a:pt x="6032" y="1059"/>
                    <a:pt x="5991" y="1026"/>
                  </a:cubicBezTo>
                  <a:cubicBezTo>
                    <a:pt x="5069" y="260"/>
                    <a:pt x="4127" y="0"/>
                    <a:pt x="3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9"/>
            <p:cNvSpPr/>
            <p:nvPr/>
          </p:nvSpPr>
          <p:spPr>
            <a:xfrm>
              <a:off x="6595800" y="2771550"/>
              <a:ext cx="260725" cy="160325"/>
            </a:xfrm>
            <a:custGeom>
              <a:rect b="b" l="l" r="r" t="t"/>
              <a:pathLst>
                <a:path extrusionOk="0" h="6413" w="10429">
                  <a:moveTo>
                    <a:pt x="6035" y="1"/>
                  </a:moveTo>
                  <a:cubicBezTo>
                    <a:pt x="5286" y="1"/>
                    <a:pt x="4419" y="185"/>
                    <a:pt x="3444" y="685"/>
                  </a:cubicBezTo>
                  <a:cubicBezTo>
                    <a:pt x="3131" y="849"/>
                    <a:pt x="2844" y="1030"/>
                    <a:pt x="2597" y="1219"/>
                  </a:cubicBezTo>
                  <a:cubicBezTo>
                    <a:pt x="0" y="3191"/>
                    <a:pt x="1176" y="6314"/>
                    <a:pt x="1192" y="6347"/>
                  </a:cubicBezTo>
                  <a:cubicBezTo>
                    <a:pt x="1208" y="6388"/>
                    <a:pt x="1241" y="6412"/>
                    <a:pt x="1282" y="6412"/>
                  </a:cubicBezTo>
                  <a:lnTo>
                    <a:pt x="1282" y="6404"/>
                  </a:lnTo>
                  <a:lnTo>
                    <a:pt x="1315" y="6404"/>
                  </a:lnTo>
                  <a:cubicBezTo>
                    <a:pt x="1365" y="6380"/>
                    <a:pt x="1389" y="6322"/>
                    <a:pt x="1373" y="6273"/>
                  </a:cubicBezTo>
                  <a:cubicBezTo>
                    <a:pt x="1365" y="6240"/>
                    <a:pt x="239" y="3257"/>
                    <a:pt x="2712" y="1375"/>
                  </a:cubicBezTo>
                  <a:cubicBezTo>
                    <a:pt x="2959" y="1194"/>
                    <a:pt x="3230" y="1022"/>
                    <a:pt x="3534" y="865"/>
                  </a:cubicBezTo>
                  <a:cubicBezTo>
                    <a:pt x="4495" y="373"/>
                    <a:pt x="5342" y="191"/>
                    <a:pt x="6067" y="191"/>
                  </a:cubicBezTo>
                  <a:cubicBezTo>
                    <a:pt x="8040" y="191"/>
                    <a:pt x="9120" y="1533"/>
                    <a:pt x="9180" y="1605"/>
                  </a:cubicBezTo>
                  <a:cubicBezTo>
                    <a:pt x="9196" y="1630"/>
                    <a:pt x="9221" y="1646"/>
                    <a:pt x="9254" y="1646"/>
                  </a:cubicBezTo>
                  <a:cubicBezTo>
                    <a:pt x="9262" y="1646"/>
                    <a:pt x="10026" y="1695"/>
                    <a:pt x="10117" y="2912"/>
                  </a:cubicBezTo>
                  <a:cubicBezTo>
                    <a:pt x="10215" y="4136"/>
                    <a:pt x="9426" y="4531"/>
                    <a:pt x="9393" y="4547"/>
                  </a:cubicBezTo>
                  <a:cubicBezTo>
                    <a:pt x="9344" y="4563"/>
                    <a:pt x="9319" y="4629"/>
                    <a:pt x="9344" y="4679"/>
                  </a:cubicBezTo>
                  <a:cubicBezTo>
                    <a:pt x="9361" y="4713"/>
                    <a:pt x="9394" y="4731"/>
                    <a:pt x="9429" y="4731"/>
                  </a:cubicBezTo>
                  <a:cubicBezTo>
                    <a:pt x="9444" y="4731"/>
                    <a:pt x="9460" y="4727"/>
                    <a:pt x="9476" y="4720"/>
                  </a:cubicBezTo>
                  <a:cubicBezTo>
                    <a:pt x="9517" y="4703"/>
                    <a:pt x="10429" y="4268"/>
                    <a:pt x="10314" y="2895"/>
                  </a:cubicBezTo>
                  <a:cubicBezTo>
                    <a:pt x="10223" y="1687"/>
                    <a:pt x="9500" y="1490"/>
                    <a:pt x="9311" y="1457"/>
                  </a:cubicBezTo>
                  <a:cubicBezTo>
                    <a:pt x="9121" y="1238"/>
                    <a:pt x="7974" y="1"/>
                    <a:pt x="60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9"/>
            <p:cNvSpPr/>
            <p:nvPr/>
          </p:nvSpPr>
          <p:spPr>
            <a:xfrm>
              <a:off x="6549150" y="2792125"/>
              <a:ext cx="115300" cy="271225"/>
            </a:xfrm>
            <a:custGeom>
              <a:rect b="b" l="l" r="r" t="t"/>
              <a:pathLst>
                <a:path extrusionOk="0" h="10849" w="4612">
                  <a:moveTo>
                    <a:pt x="3112" y="1"/>
                  </a:moveTo>
                  <a:cubicBezTo>
                    <a:pt x="2755" y="1"/>
                    <a:pt x="2398" y="63"/>
                    <a:pt x="2064" y="190"/>
                  </a:cubicBezTo>
                  <a:cubicBezTo>
                    <a:pt x="1258" y="494"/>
                    <a:pt x="601" y="1152"/>
                    <a:pt x="305" y="1957"/>
                  </a:cubicBezTo>
                  <a:cubicBezTo>
                    <a:pt x="1" y="2787"/>
                    <a:pt x="42" y="3782"/>
                    <a:pt x="428" y="4998"/>
                  </a:cubicBezTo>
                  <a:cubicBezTo>
                    <a:pt x="552" y="5368"/>
                    <a:pt x="691" y="5729"/>
                    <a:pt x="823" y="6083"/>
                  </a:cubicBezTo>
                  <a:cubicBezTo>
                    <a:pt x="1045" y="6658"/>
                    <a:pt x="1275" y="7249"/>
                    <a:pt x="1414" y="7849"/>
                  </a:cubicBezTo>
                  <a:cubicBezTo>
                    <a:pt x="1554" y="8507"/>
                    <a:pt x="1702" y="9748"/>
                    <a:pt x="1028" y="10693"/>
                  </a:cubicBezTo>
                  <a:cubicBezTo>
                    <a:pt x="1003" y="10717"/>
                    <a:pt x="1003" y="10759"/>
                    <a:pt x="1020" y="10800"/>
                  </a:cubicBezTo>
                  <a:cubicBezTo>
                    <a:pt x="1036" y="10824"/>
                    <a:pt x="1069" y="10849"/>
                    <a:pt x="1110" y="10849"/>
                  </a:cubicBezTo>
                  <a:lnTo>
                    <a:pt x="1119" y="10849"/>
                  </a:lnTo>
                  <a:cubicBezTo>
                    <a:pt x="2524" y="10759"/>
                    <a:pt x="3822" y="9805"/>
                    <a:pt x="4340" y="8490"/>
                  </a:cubicBezTo>
                  <a:cubicBezTo>
                    <a:pt x="4365" y="8441"/>
                    <a:pt x="4340" y="8384"/>
                    <a:pt x="4282" y="8359"/>
                  </a:cubicBezTo>
                  <a:cubicBezTo>
                    <a:pt x="4272" y="8355"/>
                    <a:pt x="4261" y="8354"/>
                    <a:pt x="4251" y="8354"/>
                  </a:cubicBezTo>
                  <a:cubicBezTo>
                    <a:pt x="4211" y="8354"/>
                    <a:pt x="4172" y="8377"/>
                    <a:pt x="4159" y="8416"/>
                  </a:cubicBezTo>
                  <a:cubicBezTo>
                    <a:pt x="3699" y="9583"/>
                    <a:pt x="2548" y="10471"/>
                    <a:pt x="1308" y="10627"/>
                  </a:cubicBezTo>
                  <a:cubicBezTo>
                    <a:pt x="1891" y="9649"/>
                    <a:pt x="1751" y="8458"/>
                    <a:pt x="1603" y="7808"/>
                  </a:cubicBezTo>
                  <a:cubicBezTo>
                    <a:pt x="1464" y="7192"/>
                    <a:pt x="1234" y="6592"/>
                    <a:pt x="1012" y="6017"/>
                  </a:cubicBezTo>
                  <a:cubicBezTo>
                    <a:pt x="880" y="5663"/>
                    <a:pt x="732" y="5302"/>
                    <a:pt x="617" y="4932"/>
                  </a:cubicBezTo>
                  <a:cubicBezTo>
                    <a:pt x="239" y="3765"/>
                    <a:pt x="198" y="2812"/>
                    <a:pt x="494" y="2031"/>
                  </a:cubicBezTo>
                  <a:cubicBezTo>
                    <a:pt x="773" y="1275"/>
                    <a:pt x="1382" y="659"/>
                    <a:pt x="2129" y="379"/>
                  </a:cubicBezTo>
                  <a:cubicBezTo>
                    <a:pt x="2444" y="258"/>
                    <a:pt x="2781" y="198"/>
                    <a:pt x="3118" y="198"/>
                  </a:cubicBezTo>
                  <a:cubicBezTo>
                    <a:pt x="3581" y="198"/>
                    <a:pt x="4046" y="312"/>
                    <a:pt x="4455" y="536"/>
                  </a:cubicBezTo>
                  <a:cubicBezTo>
                    <a:pt x="4470" y="543"/>
                    <a:pt x="4486" y="547"/>
                    <a:pt x="4502" y="547"/>
                  </a:cubicBezTo>
                  <a:cubicBezTo>
                    <a:pt x="4537" y="547"/>
                    <a:pt x="4569" y="528"/>
                    <a:pt x="4586" y="494"/>
                  </a:cubicBezTo>
                  <a:cubicBezTo>
                    <a:pt x="4611" y="445"/>
                    <a:pt x="4595" y="388"/>
                    <a:pt x="4545" y="355"/>
                  </a:cubicBezTo>
                  <a:cubicBezTo>
                    <a:pt x="4106" y="121"/>
                    <a:pt x="3608" y="1"/>
                    <a:pt x="31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9"/>
            <p:cNvSpPr/>
            <p:nvPr/>
          </p:nvSpPr>
          <p:spPr>
            <a:xfrm>
              <a:off x="6703450" y="2979775"/>
              <a:ext cx="52200" cy="38800"/>
            </a:xfrm>
            <a:custGeom>
              <a:rect b="b" l="l" r="r" t="t"/>
              <a:pathLst>
                <a:path extrusionOk="0" h="1552" w="2088">
                  <a:moveTo>
                    <a:pt x="379" y="228"/>
                  </a:moveTo>
                  <a:lnTo>
                    <a:pt x="1858" y="853"/>
                  </a:lnTo>
                  <a:cubicBezTo>
                    <a:pt x="1825" y="968"/>
                    <a:pt x="1726" y="1182"/>
                    <a:pt x="1521" y="1288"/>
                  </a:cubicBezTo>
                  <a:cubicBezTo>
                    <a:pt x="1441" y="1332"/>
                    <a:pt x="1350" y="1353"/>
                    <a:pt x="1248" y="1353"/>
                  </a:cubicBezTo>
                  <a:cubicBezTo>
                    <a:pt x="1121" y="1353"/>
                    <a:pt x="978" y="1320"/>
                    <a:pt x="822" y="1256"/>
                  </a:cubicBezTo>
                  <a:cubicBezTo>
                    <a:pt x="535" y="1132"/>
                    <a:pt x="362" y="968"/>
                    <a:pt x="305" y="771"/>
                  </a:cubicBezTo>
                  <a:cubicBezTo>
                    <a:pt x="239" y="557"/>
                    <a:pt x="329" y="335"/>
                    <a:pt x="379" y="228"/>
                  </a:cubicBezTo>
                  <a:close/>
                  <a:moveTo>
                    <a:pt x="341" y="0"/>
                  </a:moveTo>
                  <a:cubicBezTo>
                    <a:pt x="305" y="0"/>
                    <a:pt x="274" y="17"/>
                    <a:pt x="255" y="48"/>
                  </a:cubicBezTo>
                  <a:cubicBezTo>
                    <a:pt x="247" y="64"/>
                    <a:pt x="1" y="434"/>
                    <a:pt x="116" y="828"/>
                  </a:cubicBezTo>
                  <a:cubicBezTo>
                    <a:pt x="190" y="1083"/>
                    <a:pt x="403" y="1288"/>
                    <a:pt x="740" y="1436"/>
                  </a:cubicBezTo>
                  <a:cubicBezTo>
                    <a:pt x="921" y="1510"/>
                    <a:pt x="1093" y="1551"/>
                    <a:pt x="1241" y="1551"/>
                  </a:cubicBezTo>
                  <a:lnTo>
                    <a:pt x="1250" y="1551"/>
                  </a:lnTo>
                  <a:cubicBezTo>
                    <a:pt x="1381" y="1551"/>
                    <a:pt x="1504" y="1527"/>
                    <a:pt x="1611" y="1461"/>
                  </a:cubicBezTo>
                  <a:cubicBezTo>
                    <a:pt x="1981" y="1272"/>
                    <a:pt x="2071" y="836"/>
                    <a:pt x="2080" y="820"/>
                  </a:cubicBezTo>
                  <a:cubicBezTo>
                    <a:pt x="2088" y="771"/>
                    <a:pt x="2063" y="730"/>
                    <a:pt x="2022" y="705"/>
                  </a:cubicBezTo>
                  <a:lnTo>
                    <a:pt x="379" y="6"/>
                  </a:lnTo>
                  <a:cubicBezTo>
                    <a:pt x="366" y="2"/>
                    <a:pt x="353" y="0"/>
                    <a:pt x="3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9"/>
            <p:cNvSpPr/>
            <p:nvPr/>
          </p:nvSpPr>
          <p:spPr>
            <a:xfrm>
              <a:off x="6512375" y="3167475"/>
              <a:ext cx="386675" cy="382375"/>
            </a:xfrm>
            <a:custGeom>
              <a:rect b="b" l="l" r="r" t="t"/>
              <a:pathLst>
                <a:path extrusionOk="0" h="15295" w="15467">
                  <a:moveTo>
                    <a:pt x="218" y="0"/>
                  </a:moveTo>
                  <a:cubicBezTo>
                    <a:pt x="166" y="0"/>
                    <a:pt x="124" y="46"/>
                    <a:pt x="124" y="92"/>
                  </a:cubicBezTo>
                  <a:cubicBezTo>
                    <a:pt x="108" y="486"/>
                    <a:pt x="157" y="872"/>
                    <a:pt x="247" y="1250"/>
                  </a:cubicBezTo>
                  <a:lnTo>
                    <a:pt x="1949" y="7792"/>
                  </a:lnTo>
                  <a:lnTo>
                    <a:pt x="9" y="15171"/>
                  </a:lnTo>
                  <a:cubicBezTo>
                    <a:pt x="1" y="15204"/>
                    <a:pt x="9" y="15229"/>
                    <a:pt x="26" y="15254"/>
                  </a:cubicBezTo>
                  <a:cubicBezTo>
                    <a:pt x="42" y="15278"/>
                    <a:pt x="75" y="15295"/>
                    <a:pt x="108" y="15295"/>
                  </a:cubicBezTo>
                  <a:lnTo>
                    <a:pt x="15360" y="15295"/>
                  </a:lnTo>
                  <a:cubicBezTo>
                    <a:pt x="15393" y="15295"/>
                    <a:pt x="15426" y="15278"/>
                    <a:pt x="15442" y="15254"/>
                  </a:cubicBezTo>
                  <a:cubicBezTo>
                    <a:pt x="15459" y="15237"/>
                    <a:pt x="15467" y="15204"/>
                    <a:pt x="15459" y="15171"/>
                  </a:cubicBezTo>
                  <a:lnTo>
                    <a:pt x="14735" y="12369"/>
                  </a:lnTo>
                  <a:cubicBezTo>
                    <a:pt x="14722" y="12322"/>
                    <a:pt x="14686" y="12291"/>
                    <a:pt x="14641" y="12291"/>
                  </a:cubicBezTo>
                  <a:cubicBezTo>
                    <a:pt x="14632" y="12291"/>
                    <a:pt x="14622" y="12292"/>
                    <a:pt x="14612" y="12295"/>
                  </a:cubicBezTo>
                  <a:cubicBezTo>
                    <a:pt x="14563" y="12312"/>
                    <a:pt x="14530" y="12361"/>
                    <a:pt x="14546" y="12418"/>
                  </a:cubicBezTo>
                  <a:lnTo>
                    <a:pt x="15237" y="15097"/>
                  </a:lnTo>
                  <a:lnTo>
                    <a:pt x="231" y="15097"/>
                  </a:lnTo>
                  <a:lnTo>
                    <a:pt x="2146" y="7825"/>
                  </a:lnTo>
                  <a:cubicBezTo>
                    <a:pt x="2154" y="7808"/>
                    <a:pt x="2154" y="7784"/>
                    <a:pt x="2146" y="7767"/>
                  </a:cubicBezTo>
                  <a:lnTo>
                    <a:pt x="445" y="1201"/>
                  </a:lnTo>
                  <a:cubicBezTo>
                    <a:pt x="354" y="840"/>
                    <a:pt x="313" y="470"/>
                    <a:pt x="321" y="100"/>
                  </a:cubicBezTo>
                  <a:cubicBezTo>
                    <a:pt x="321" y="51"/>
                    <a:pt x="280" y="1"/>
                    <a:pt x="231" y="1"/>
                  </a:cubicBezTo>
                  <a:cubicBezTo>
                    <a:pt x="227" y="1"/>
                    <a:pt x="223" y="0"/>
                    <a:pt x="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9"/>
            <p:cNvSpPr/>
            <p:nvPr/>
          </p:nvSpPr>
          <p:spPr>
            <a:xfrm>
              <a:off x="6828975" y="3150050"/>
              <a:ext cx="55300" cy="111975"/>
            </a:xfrm>
            <a:custGeom>
              <a:rect b="b" l="l" r="r" t="t"/>
              <a:pathLst>
                <a:path extrusionOk="0" h="4479" w="2212">
                  <a:moveTo>
                    <a:pt x="110" y="1"/>
                  </a:moveTo>
                  <a:cubicBezTo>
                    <a:pt x="86" y="1"/>
                    <a:pt x="61" y="9"/>
                    <a:pt x="42" y="24"/>
                  </a:cubicBezTo>
                  <a:cubicBezTo>
                    <a:pt x="1" y="57"/>
                    <a:pt x="1" y="123"/>
                    <a:pt x="33" y="164"/>
                  </a:cubicBezTo>
                  <a:cubicBezTo>
                    <a:pt x="58" y="181"/>
                    <a:pt x="1882" y="2235"/>
                    <a:pt x="2006" y="4380"/>
                  </a:cubicBezTo>
                  <a:cubicBezTo>
                    <a:pt x="2014" y="4429"/>
                    <a:pt x="2055" y="4470"/>
                    <a:pt x="2104" y="4470"/>
                  </a:cubicBezTo>
                  <a:lnTo>
                    <a:pt x="2104" y="4479"/>
                  </a:lnTo>
                  <a:lnTo>
                    <a:pt x="2113" y="4479"/>
                  </a:lnTo>
                  <a:cubicBezTo>
                    <a:pt x="2162" y="4470"/>
                    <a:pt x="2211" y="4421"/>
                    <a:pt x="2203" y="4372"/>
                  </a:cubicBezTo>
                  <a:cubicBezTo>
                    <a:pt x="2080" y="2153"/>
                    <a:pt x="255" y="115"/>
                    <a:pt x="181" y="33"/>
                  </a:cubicBezTo>
                  <a:cubicBezTo>
                    <a:pt x="164" y="11"/>
                    <a:pt x="138" y="1"/>
                    <a:pt x="1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9"/>
            <p:cNvSpPr/>
            <p:nvPr/>
          </p:nvSpPr>
          <p:spPr>
            <a:xfrm>
              <a:off x="6577300" y="3297500"/>
              <a:ext cx="243075" cy="154775"/>
            </a:xfrm>
            <a:custGeom>
              <a:rect b="b" l="l" r="r" t="t"/>
              <a:pathLst>
                <a:path extrusionOk="0" h="6191" w="9723">
                  <a:moveTo>
                    <a:pt x="115" y="1"/>
                  </a:moveTo>
                  <a:cubicBezTo>
                    <a:pt x="102" y="1"/>
                    <a:pt x="88" y="4"/>
                    <a:pt x="75" y="10"/>
                  </a:cubicBezTo>
                  <a:cubicBezTo>
                    <a:pt x="25" y="27"/>
                    <a:pt x="1" y="84"/>
                    <a:pt x="17" y="142"/>
                  </a:cubicBezTo>
                  <a:lnTo>
                    <a:pt x="1866" y="4538"/>
                  </a:lnTo>
                  <a:cubicBezTo>
                    <a:pt x="2285" y="5541"/>
                    <a:pt x="3263" y="6190"/>
                    <a:pt x="4348" y="6190"/>
                  </a:cubicBezTo>
                  <a:cubicBezTo>
                    <a:pt x="4496" y="6190"/>
                    <a:pt x="4644" y="6182"/>
                    <a:pt x="4808" y="6157"/>
                  </a:cubicBezTo>
                  <a:lnTo>
                    <a:pt x="9632" y="5327"/>
                  </a:lnTo>
                  <a:cubicBezTo>
                    <a:pt x="9690" y="5319"/>
                    <a:pt x="9722" y="5270"/>
                    <a:pt x="9714" y="5212"/>
                  </a:cubicBezTo>
                  <a:cubicBezTo>
                    <a:pt x="9707" y="5167"/>
                    <a:pt x="9665" y="5129"/>
                    <a:pt x="9614" y="5129"/>
                  </a:cubicBezTo>
                  <a:cubicBezTo>
                    <a:pt x="9609" y="5129"/>
                    <a:pt x="9604" y="5129"/>
                    <a:pt x="9599" y="5130"/>
                  </a:cubicBezTo>
                  <a:lnTo>
                    <a:pt x="4775" y="5960"/>
                  </a:lnTo>
                  <a:cubicBezTo>
                    <a:pt x="4627" y="5985"/>
                    <a:pt x="4488" y="5993"/>
                    <a:pt x="4348" y="5993"/>
                  </a:cubicBezTo>
                  <a:cubicBezTo>
                    <a:pt x="3337" y="5993"/>
                    <a:pt x="2441" y="5393"/>
                    <a:pt x="2047" y="4456"/>
                  </a:cubicBezTo>
                  <a:lnTo>
                    <a:pt x="206" y="60"/>
                  </a:lnTo>
                  <a:cubicBezTo>
                    <a:pt x="188" y="24"/>
                    <a:pt x="152" y="1"/>
                    <a:pt x="1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9"/>
            <p:cNvSpPr/>
            <p:nvPr/>
          </p:nvSpPr>
          <p:spPr>
            <a:xfrm>
              <a:off x="6939925" y="3106075"/>
              <a:ext cx="98425" cy="93700"/>
            </a:xfrm>
            <a:custGeom>
              <a:rect b="b" l="l" r="r" t="t"/>
              <a:pathLst>
                <a:path extrusionOk="0" h="3748" w="3937">
                  <a:moveTo>
                    <a:pt x="3361" y="0"/>
                  </a:moveTo>
                  <a:cubicBezTo>
                    <a:pt x="3337" y="0"/>
                    <a:pt x="3312" y="17"/>
                    <a:pt x="3296" y="33"/>
                  </a:cubicBezTo>
                  <a:lnTo>
                    <a:pt x="41" y="3583"/>
                  </a:lnTo>
                  <a:cubicBezTo>
                    <a:pt x="0" y="3616"/>
                    <a:pt x="8" y="3682"/>
                    <a:pt x="50" y="3723"/>
                  </a:cubicBezTo>
                  <a:cubicBezTo>
                    <a:pt x="66" y="3739"/>
                    <a:pt x="91" y="3748"/>
                    <a:pt x="115" y="3748"/>
                  </a:cubicBezTo>
                  <a:cubicBezTo>
                    <a:pt x="140" y="3748"/>
                    <a:pt x="173" y="3739"/>
                    <a:pt x="189" y="3715"/>
                  </a:cubicBezTo>
                  <a:lnTo>
                    <a:pt x="3370" y="239"/>
                  </a:lnTo>
                  <a:lnTo>
                    <a:pt x="3756" y="592"/>
                  </a:lnTo>
                  <a:cubicBezTo>
                    <a:pt x="3776" y="612"/>
                    <a:pt x="3803" y="623"/>
                    <a:pt x="3829" y="623"/>
                  </a:cubicBezTo>
                  <a:cubicBezTo>
                    <a:pt x="3854" y="623"/>
                    <a:pt x="3879" y="612"/>
                    <a:pt x="3895" y="592"/>
                  </a:cubicBezTo>
                  <a:cubicBezTo>
                    <a:pt x="3937" y="551"/>
                    <a:pt x="3928" y="485"/>
                    <a:pt x="3887" y="452"/>
                  </a:cubicBezTo>
                  <a:lnTo>
                    <a:pt x="3435" y="25"/>
                  </a:lnTo>
                  <a:cubicBezTo>
                    <a:pt x="3411" y="8"/>
                    <a:pt x="3394" y="0"/>
                    <a:pt x="3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9"/>
            <p:cNvSpPr/>
            <p:nvPr/>
          </p:nvSpPr>
          <p:spPr>
            <a:xfrm>
              <a:off x="7092575" y="3180375"/>
              <a:ext cx="29600" cy="45075"/>
            </a:xfrm>
            <a:custGeom>
              <a:rect b="b" l="l" r="r" t="t"/>
              <a:pathLst>
                <a:path extrusionOk="0" h="1803" w="1184">
                  <a:moveTo>
                    <a:pt x="502" y="1"/>
                  </a:moveTo>
                  <a:cubicBezTo>
                    <a:pt x="473" y="1"/>
                    <a:pt x="445" y="13"/>
                    <a:pt x="427" y="36"/>
                  </a:cubicBezTo>
                  <a:cubicBezTo>
                    <a:pt x="386" y="77"/>
                    <a:pt x="395" y="135"/>
                    <a:pt x="436" y="176"/>
                  </a:cubicBezTo>
                  <a:lnTo>
                    <a:pt x="945" y="644"/>
                  </a:lnTo>
                  <a:lnTo>
                    <a:pt x="33" y="1638"/>
                  </a:lnTo>
                  <a:cubicBezTo>
                    <a:pt x="0" y="1679"/>
                    <a:pt x="0" y="1745"/>
                    <a:pt x="41" y="1778"/>
                  </a:cubicBezTo>
                  <a:cubicBezTo>
                    <a:pt x="58" y="1795"/>
                    <a:pt x="82" y="1803"/>
                    <a:pt x="107" y="1803"/>
                  </a:cubicBezTo>
                  <a:cubicBezTo>
                    <a:pt x="132" y="1803"/>
                    <a:pt x="156" y="1795"/>
                    <a:pt x="181" y="1778"/>
                  </a:cubicBezTo>
                  <a:lnTo>
                    <a:pt x="1159" y="710"/>
                  </a:lnTo>
                  <a:cubicBezTo>
                    <a:pt x="1175" y="685"/>
                    <a:pt x="1183" y="660"/>
                    <a:pt x="1183" y="636"/>
                  </a:cubicBezTo>
                  <a:cubicBezTo>
                    <a:pt x="1183" y="611"/>
                    <a:pt x="1175" y="587"/>
                    <a:pt x="1151" y="570"/>
                  </a:cubicBezTo>
                  <a:lnTo>
                    <a:pt x="567" y="28"/>
                  </a:lnTo>
                  <a:cubicBezTo>
                    <a:pt x="549" y="9"/>
                    <a:pt x="525" y="1"/>
                    <a:pt x="5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9"/>
            <p:cNvSpPr/>
            <p:nvPr/>
          </p:nvSpPr>
          <p:spPr>
            <a:xfrm>
              <a:off x="7032775" y="3017900"/>
              <a:ext cx="161725" cy="167500"/>
            </a:xfrm>
            <a:custGeom>
              <a:rect b="b" l="l" r="r" t="t"/>
              <a:pathLst>
                <a:path extrusionOk="0" h="6700" w="6469">
                  <a:moveTo>
                    <a:pt x="4460" y="1"/>
                  </a:moveTo>
                  <a:cubicBezTo>
                    <a:pt x="4450" y="1"/>
                    <a:pt x="4440" y="1"/>
                    <a:pt x="4430" y="2"/>
                  </a:cubicBezTo>
                  <a:cubicBezTo>
                    <a:pt x="4290" y="10"/>
                    <a:pt x="4167" y="76"/>
                    <a:pt x="4077" y="183"/>
                  </a:cubicBezTo>
                  <a:lnTo>
                    <a:pt x="2088" y="2418"/>
                  </a:lnTo>
                  <a:lnTo>
                    <a:pt x="2088" y="2418"/>
                  </a:lnTo>
                  <a:lnTo>
                    <a:pt x="2450" y="1325"/>
                  </a:lnTo>
                  <a:cubicBezTo>
                    <a:pt x="2450" y="1317"/>
                    <a:pt x="2458" y="1308"/>
                    <a:pt x="2458" y="1300"/>
                  </a:cubicBezTo>
                  <a:cubicBezTo>
                    <a:pt x="2458" y="1136"/>
                    <a:pt x="2384" y="971"/>
                    <a:pt x="2261" y="865"/>
                  </a:cubicBezTo>
                  <a:cubicBezTo>
                    <a:pt x="2161" y="780"/>
                    <a:pt x="2024" y="724"/>
                    <a:pt x="1893" y="724"/>
                  </a:cubicBezTo>
                  <a:cubicBezTo>
                    <a:pt x="1884" y="724"/>
                    <a:pt x="1875" y="724"/>
                    <a:pt x="1866" y="725"/>
                  </a:cubicBezTo>
                  <a:cubicBezTo>
                    <a:pt x="1505" y="725"/>
                    <a:pt x="1381" y="1004"/>
                    <a:pt x="1291" y="1284"/>
                  </a:cubicBezTo>
                  <a:lnTo>
                    <a:pt x="954" y="2418"/>
                  </a:lnTo>
                  <a:cubicBezTo>
                    <a:pt x="839" y="2796"/>
                    <a:pt x="650" y="3141"/>
                    <a:pt x="379" y="3453"/>
                  </a:cubicBezTo>
                  <a:cubicBezTo>
                    <a:pt x="231" y="3626"/>
                    <a:pt x="107" y="3815"/>
                    <a:pt x="17" y="4012"/>
                  </a:cubicBezTo>
                  <a:cubicBezTo>
                    <a:pt x="1" y="4045"/>
                    <a:pt x="9" y="4094"/>
                    <a:pt x="42" y="4119"/>
                  </a:cubicBezTo>
                  <a:lnTo>
                    <a:pt x="2828" y="6675"/>
                  </a:lnTo>
                  <a:cubicBezTo>
                    <a:pt x="2844" y="6691"/>
                    <a:pt x="2869" y="6699"/>
                    <a:pt x="2893" y="6699"/>
                  </a:cubicBezTo>
                  <a:cubicBezTo>
                    <a:pt x="2910" y="6699"/>
                    <a:pt x="2926" y="6699"/>
                    <a:pt x="2943" y="6691"/>
                  </a:cubicBezTo>
                  <a:cubicBezTo>
                    <a:pt x="3132" y="6576"/>
                    <a:pt x="3304" y="6436"/>
                    <a:pt x="3452" y="6272"/>
                  </a:cubicBezTo>
                  <a:lnTo>
                    <a:pt x="3888" y="5779"/>
                  </a:lnTo>
                  <a:cubicBezTo>
                    <a:pt x="3921" y="5762"/>
                    <a:pt x="3945" y="5730"/>
                    <a:pt x="3970" y="5705"/>
                  </a:cubicBezTo>
                  <a:lnTo>
                    <a:pt x="6328" y="3042"/>
                  </a:lnTo>
                  <a:cubicBezTo>
                    <a:pt x="6419" y="2936"/>
                    <a:pt x="6468" y="2804"/>
                    <a:pt x="6460" y="2664"/>
                  </a:cubicBezTo>
                  <a:cubicBezTo>
                    <a:pt x="6443" y="2525"/>
                    <a:pt x="6386" y="2393"/>
                    <a:pt x="6279" y="2303"/>
                  </a:cubicBezTo>
                  <a:cubicBezTo>
                    <a:pt x="6197" y="2229"/>
                    <a:pt x="6082" y="2179"/>
                    <a:pt x="5967" y="2171"/>
                  </a:cubicBezTo>
                  <a:lnTo>
                    <a:pt x="6246" y="1859"/>
                  </a:lnTo>
                  <a:cubicBezTo>
                    <a:pt x="6337" y="1752"/>
                    <a:pt x="6386" y="1621"/>
                    <a:pt x="6378" y="1481"/>
                  </a:cubicBezTo>
                  <a:cubicBezTo>
                    <a:pt x="6369" y="1341"/>
                    <a:pt x="6304" y="1210"/>
                    <a:pt x="6197" y="1119"/>
                  </a:cubicBezTo>
                  <a:cubicBezTo>
                    <a:pt x="6105" y="1036"/>
                    <a:pt x="5986" y="987"/>
                    <a:pt x="5851" y="987"/>
                  </a:cubicBezTo>
                  <a:cubicBezTo>
                    <a:pt x="5840" y="987"/>
                    <a:pt x="5830" y="987"/>
                    <a:pt x="5819" y="988"/>
                  </a:cubicBezTo>
                  <a:cubicBezTo>
                    <a:pt x="5679" y="996"/>
                    <a:pt x="5556" y="1062"/>
                    <a:pt x="5466" y="1160"/>
                  </a:cubicBezTo>
                  <a:cubicBezTo>
                    <a:pt x="5424" y="1202"/>
                    <a:pt x="5433" y="1267"/>
                    <a:pt x="5474" y="1300"/>
                  </a:cubicBezTo>
                  <a:cubicBezTo>
                    <a:pt x="5492" y="1319"/>
                    <a:pt x="5514" y="1327"/>
                    <a:pt x="5536" y="1327"/>
                  </a:cubicBezTo>
                  <a:cubicBezTo>
                    <a:pt x="5563" y="1327"/>
                    <a:pt x="5591" y="1315"/>
                    <a:pt x="5613" y="1292"/>
                  </a:cubicBezTo>
                  <a:cubicBezTo>
                    <a:pt x="5671" y="1234"/>
                    <a:pt x="5745" y="1193"/>
                    <a:pt x="5835" y="1185"/>
                  </a:cubicBezTo>
                  <a:cubicBezTo>
                    <a:pt x="5917" y="1185"/>
                    <a:pt x="6000" y="1210"/>
                    <a:pt x="6065" y="1267"/>
                  </a:cubicBezTo>
                  <a:cubicBezTo>
                    <a:pt x="6131" y="1325"/>
                    <a:pt x="6172" y="1407"/>
                    <a:pt x="6180" y="1489"/>
                  </a:cubicBezTo>
                  <a:cubicBezTo>
                    <a:pt x="6180" y="1580"/>
                    <a:pt x="6156" y="1662"/>
                    <a:pt x="6098" y="1728"/>
                  </a:cubicBezTo>
                  <a:lnTo>
                    <a:pt x="5548" y="2344"/>
                  </a:lnTo>
                  <a:cubicBezTo>
                    <a:pt x="5507" y="2385"/>
                    <a:pt x="5515" y="2451"/>
                    <a:pt x="5556" y="2484"/>
                  </a:cubicBezTo>
                  <a:cubicBezTo>
                    <a:pt x="5574" y="2502"/>
                    <a:pt x="5598" y="2511"/>
                    <a:pt x="5621" y="2511"/>
                  </a:cubicBezTo>
                  <a:cubicBezTo>
                    <a:pt x="5650" y="2511"/>
                    <a:pt x="5678" y="2498"/>
                    <a:pt x="5696" y="2475"/>
                  </a:cubicBezTo>
                  <a:cubicBezTo>
                    <a:pt x="5753" y="2418"/>
                    <a:pt x="5835" y="2377"/>
                    <a:pt x="5917" y="2368"/>
                  </a:cubicBezTo>
                  <a:cubicBezTo>
                    <a:pt x="6008" y="2368"/>
                    <a:pt x="6090" y="2393"/>
                    <a:pt x="6148" y="2451"/>
                  </a:cubicBezTo>
                  <a:cubicBezTo>
                    <a:pt x="6213" y="2508"/>
                    <a:pt x="6254" y="2590"/>
                    <a:pt x="6263" y="2673"/>
                  </a:cubicBezTo>
                  <a:cubicBezTo>
                    <a:pt x="6263" y="2763"/>
                    <a:pt x="6238" y="2845"/>
                    <a:pt x="6180" y="2911"/>
                  </a:cubicBezTo>
                  <a:lnTo>
                    <a:pt x="3830" y="5565"/>
                  </a:lnTo>
                  <a:cubicBezTo>
                    <a:pt x="3814" y="5582"/>
                    <a:pt x="3789" y="5606"/>
                    <a:pt x="3781" y="5615"/>
                  </a:cubicBezTo>
                  <a:cubicBezTo>
                    <a:pt x="3773" y="5615"/>
                    <a:pt x="3756" y="5623"/>
                    <a:pt x="3748" y="5631"/>
                  </a:cubicBezTo>
                  <a:lnTo>
                    <a:pt x="3304" y="6140"/>
                  </a:lnTo>
                  <a:cubicBezTo>
                    <a:pt x="3189" y="6272"/>
                    <a:pt x="3058" y="6387"/>
                    <a:pt x="2910" y="6477"/>
                  </a:cubicBezTo>
                  <a:lnTo>
                    <a:pt x="231" y="4028"/>
                  </a:lnTo>
                  <a:cubicBezTo>
                    <a:pt x="305" y="3872"/>
                    <a:pt x="403" y="3724"/>
                    <a:pt x="527" y="3585"/>
                  </a:cubicBezTo>
                  <a:cubicBezTo>
                    <a:pt x="814" y="3256"/>
                    <a:pt x="1028" y="2878"/>
                    <a:pt x="1143" y="2475"/>
                  </a:cubicBezTo>
                  <a:lnTo>
                    <a:pt x="1480" y="1341"/>
                  </a:lnTo>
                  <a:cubicBezTo>
                    <a:pt x="1587" y="1029"/>
                    <a:pt x="1685" y="922"/>
                    <a:pt x="1866" y="922"/>
                  </a:cubicBezTo>
                  <a:cubicBezTo>
                    <a:pt x="1874" y="921"/>
                    <a:pt x="1882" y="921"/>
                    <a:pt x="1890" y="921"/>
                  </a:cubicBezTo>
                  <a:cubicBezTo>
                    <a:pt x="1973" y="921"/>
                    <a:pt x="2061" y="960"/>
                    <a:pt x="2129" y="1013"/>
                  </a:cubicBezTo>
                  <a:cubicBezTo>
                    <a:pt x="2203" y="1087"/>
                    <a:pt x="2252" y="1177"/>
                    <a:pt x="2252" y="1284"/>
                  </a:cubicBezTo>
                  <a:lnTo>
                    <a:pt x="1751" y="2812"/>
                  </a:lnTo>
                  <a:cubicBezTo>
                    <a:pt x="1735" y="2862"/>
                    <a:pt x="1751" y="2911"/>
                    <a:pt x="1792" y="2936"/>
                  </a:cubicBezTo>
                  <a:cubicBezTo>
                    <a:pt x="1806" y="2941"/>
                    <a:pt x="1820" y="2944"/>
                    <a:pt x="1835" y="2944"/>
                  </a:cubicBezTo>
                  <a:cubicBezTo>
                    <a:pt x="1864" y="2944"/>
                    <a:pt x="1894" y="2933"/>
                    <a:pt x="1915" y="2911"/>
                  </a:cubicBezTo>
                  <a:lnTo>
                    <a:pt x="4225" y="306"/>
                  </a:lnTo>
                  <a:cubicBezTo>
                    <a:pt x="4282" y="248"/>
                    <a:pt x="4356" y="207"/>
                    <a:pt x="4447" y="199"/>
                  </a:cubicBezTo>
                  <a:cubicBezTo>
                    <a:pt x="4529" y="199"/>
                    <a:pt x="4619" y="224"/>
                    <a:pt x="4677" y="281"/>
                  </a:cubicBezTo>
                  <a:cubicBezTo>
                    <a:pt x="4792" y="380"/>
                    <a:pt x="4825" y="552"/>
                    <a:pt x="4742" y="684"/>
                  </a:cubicBezTo>
                  <a:lnTo>
                    <a:pt x="4825" y="741"/>
                  </a:lnTo>
                  <a:lnTo>
                    <a:pt x="4915" y="782"/>
                  </a:lnTo>
                  <a:cubicBezTo>
                    <a:pt x="5038" y="569"/>
                    <a:pt x="4997" y="298"/>
                    <a:pt x="4808" y="133"/>
                  </a:cubicBezTo>
                  <a:cubicBezTo>
                    <a:pt x="4717" y="49"/>
                    <a:pt x="4590" y="1"/>
                    <a:pt x="44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9"/>
            <p:cNvSpPr/>
            <p:nvPr/>
          </p:nvSpPr>
          <p:spPr>
            <a:xfrm>
              <a:off x="7101200" y="3021600"/>
              <a:ext cx="82600" cy="86350"/>
            </a:xfrm>
            <a:custGeom>
              <a:rect b="b" l="l" r="r" t="t"/>
              <a:pathLst>
                <a:path extrusionOk="0" h="3454" w="3304">
                  <a:moveTo>
                    <a:pt x="2704" y="199"/>
                  </a:moveTo>
                  <a:cubicBezTo>
                    <a:pt x="2794" y="199"/>
                    <a:pt x="2876" y="224"/>
                    <a:pt x="2942" y="281"/>
                  </a:cubicBezTo>
                  <a:cubicBezTo>
                    <a:pt x="3074" y="396"/>
                    <a:pt x="3090" y="602"/>
                    <a:pt x="2967" y="733"/>
                  </a:cubicBezTo>
                  <a:lnTo>
                    <a:pt x="773" y="3215"/>
                  </a:lnTo>
                  <a:cubicBezTo>
                    <a:pt x="608" y="3067"/>
                    <a:pt x="436" y="2927"/>
                    <a:pt x="255" y="2812"/>
                  </a:cubicBezTo>
                  <a:lnTo>
                    <a:pt x="2079" y="750"/>
                  </a:lnTo>
                  <a:cubicBezTo>
                    <a:pt x="2096" y="741"/>
                    <a:pt x="2104" y="733"/>
                    <a:pt x="2120" y="725"/>
                  </a:cubicBezTo>
                  <a:lnTo>
                    <a:pt x="2482" y="306"/>
                  </a:lnTo>
                  <a:cubicBezTo>
                    <a:pt x="2540" y="248"/>
                    <a:pt x="2622" y="207"/>
                    <a:pt x="2704" y="199"/>
                  </a:cubicBezTo>
                  <a:close/>
                  <a:moveTo>
                    <a:pt x="2726" y="1"/>
                  </a:moveTo>
                  <a:cubicBezTo>
                    <a:pt x="2716" y="1"/>
                    <a:pt x="2706" y="1"/>
                    <a:pt x="2696" y="2"/>
                  </a:cubicBezTo>
                  <a:cubicBezTo>
                    <a:pt x="2556" y="10"/>
                    <a:pt x="2424" y="76"/>
                    <a:pt x="2334" y="174"/>
                  </a:cubicBezTo>
                  <a:lnTo>
                    <a:pt x="2046" y="503"/>
                  </a:lnTo>
                  <a:cubicBezTo>
                    <a:pt x="2038" y="511"/>
                    <a:pt x="2022" y="519"/>
                    <a:pt x="2014" y="528"/>
                  </a:cubicBezTo>
                  <a:lnTo>
                    <a:pt x="66" y="2722"/>
                  </a:lnTo>
                  <a:lnTo>
                    <a:pt x="25" y="2771"/>
                  </a:lnTo>
                  <a:cubicBezTo>
                    <a:pt x="8" y="2796"/>
                    <a:pt x="0" y="2829"/>
                    <a:pt x="8" y="2853"/>
                  </a:cubicBezTo>
                  <a:cubicBezTo>
                    <a:pt x="17" y="2878"/>
                    <a:pt x="33" y="2903"/>
                    <a:pt x="58" y="2919"/>
                  </a:cubicBezTo>
                  <a:cubicBezTo>
                    <a:pt x="288" y="3059"/>
                    <a:pt x="510" y="3231"/>
                    <a:pt x="715" y="3429"/>
                  </a:cubicBezTo>
                  <a:cubicBezTo>
                    <a:pt x="732" y="3445"/>
                    <a:pt x="756" y="3453"/>
                    <a:pt x="781" y="3453"/>
                  </a:cubicBezTo>
                  <a:lnTo>
                    <a:pt x="789" y="3453"/>
                  </a:lnTo>
                  <a:cubicBezTo>
                    <a:pt x="822" y="3453"/>
                    <a:pt x="847" y="3437"/>
                    <a:pt x="863" y="3412"/>
                  </a:cubicBezTo>
                  <a:lnTo>
                    <a:pt x="3115" y="865"/>
                  </a:lnTo>
                  <a:cubicBezTo>
                    <a:pt x="3304" y="651"/>
                    <a:pt x="3287" y="322"/>
                    <a:pt x="3074" y="133"/>
                  </a:cubicBezTo>
                  <a:cubicBezTo>
                    <a:pt x="2975" y="49"/>
                    <a:pt x="2854" y="1"/>
                    <a:pt x="27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9"/>
            <p:cNvSpPr/>
            <p:nvPr/>
          </p:nvSpPr>
          <p:spPr>
            <a:xfrm>
              <a:off x="7134075" y="3075675"/>
              <a:ext cx="41925" cy="46225"/>
            </a:xfrm>
            <a:custGeom>
              <a:rect b="b" l="l" r="r" t="t"/>
              <a:pathLst>
                <a:path extrusionOk="0" h="1849" w="1677">
                  <a:moveTo>
                    <a:pt x="1567" y="1"/>
                  </a:moveTo>
                  <a:cubicBezTo>
                    <a:pt x="1540" y="1"/>
                    <a:pt x="1513" y="11"/>
                    <a:pt x="1496" y="33"/>
                  </a:cubicBezTo>
                  <a:lnTo>
                    <a:pt x="33" y="1685"/>
                  </a:lnTo>
                  <a:cubicBezTo>
                    <a:pt x="0" y="1726"/>
                    <a:pt x="0" y="1783"/>
                    <a:pt x="41" y="1824"/>
                  </a:cubicBezTo>
                  <a:cubicBezTo>
                    <a:pt x="66" y="1841"/>
                    <a:pt x="90" y="1849"/>
                    <a:pt x="107" y="1849"/>
                  </a:cubicBezTo>
                  <a:cubicBezTo>
                    <a:pt x="140" y="1849"/>
                    <a:pt x="164" y="1833"/>
                    <a:pt x="181" y="1816"/>
                  </a:cubicBezTo>
                  <a:lnTo>
                    <a:pt x="1644" y="164"/>
                  </a:lnTo>
                  <a:cubicBezTo>
                    <a:pt x="1676" y="123"/>
                    <a:pt x="1676" y="66"/>
                    <a:pt x="1635" y="25"/>
                  </a:cubicBezTo>
                  <a:cubicBezTo>
                    <a:pt x="1616" y="9"/>
                    <a:pt x="1591" y="1"/>
                    <a:pt x="15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9"/>
            <p:cNvSpPr/>
            <p:nvPr/>
          </p:nvSpPr>
          <p:spPr>
            <a:xfrm>
              <a:off x="7118050" y="3103025"/>
              <a:ext cx="22200" cy="25250"/>
            </a:xfrm>
            <a:custGeom>
              <a:rect b="b" l="l" r="r" t="t"/>
              <a:pathLst>
                <a:path extrusionOk="0" h="1010" w="888">
                  <a:moveTo>
                    <a:pt x="108" y="1"/>
                  </a:moveTo>
                  <a:cubicBezTo>
                    <a:pt x="82" y="1"/>
                    <a:pt x="58" y="11"/>
                    <a:pt x="41" y="32"/>
                  </a:cubicBezTo>
                  <a:cubicBezTo>
                    <a:pt x="0" y="73"/>
                    <a:pt x="0" y="139"/>
                    <a:pt x="41" y="172"/>
                  </a:cubicBezTo>
                  <a:cubicBezTo>
                    <a:pt x="238" y="369"/>
                    <a:pt x="419" y="566"/>
                    <a:pt x="567" y="780"/>
                  </a:cubicBezTo>
                  <a:cubicBezTo>
                    <a:pt x="608" y="845"/>
                    <a:pt x="649" y="903"/>
                    <a:pt x="682" y="960"/>
                  </a:cubicBezTo>
                  <a:cubicBezTo>
                    <a:pt x="707" y="993"/>
                    <a:pt x="740" y="1010"/>
                    <a:pt x="773" y="1010"/>
                  </a:cubicBezTo>
                  <a:cubicBezTo>
                    <a:pt x="789" y="1010"/>
                    <a:pt x="805" y="1010"/>
                    <a:pt x="822" y="993"/>
                  </a:cubicBezTo>
                  <a:cubicBezTo>
                    <a:pt x="871" y="969"/>
                    <a:pt x="888" y="911"/>
                    <a:pt x="855" y="862"/>
                  </a:cubicBezTo>
                  <a:cubicBezTo>
                    <a:pt x="814" y="796"/>
                    <a:pt x="773" y="730"/>
                    <a:pt x="723" y="665"/>
                  </a:cubicBezTo>
                  <a:cubicBezTo>
                    <a:pt x="575" y="443"/>
                    <a:pt x="386" y="229"/>
                    <a:pt x="181" y="32"/>
                  </a:cubicBezTo>
                  <a:cubicBezTo>
                    <a:pt x="160" y="11"/>
                    <a:pt x="134" y="1"/>
                    <a:pt x="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9"/>
            <p:cNvSpPr/>
            <p:nvPr/>
          </p:nvSpPr>
          <p:spPr>
            <a:xfrm>
              <a:off x="6515475" y="3074425"/>
              <a:ext cx="431650" cy="229925"/>
            </a:xfrm>
            <a:custGeom>
              <a:rect b="b" l="l" r="r" t="t"/>
              <a:pathLst>
                <a:path extrusionOk="0" h="9197" w="17266">
                  <a:moveTo>
                    <a:pt x="9820" y="1"/>
                  </a:moveTo>
                  <a:cubicBezTo>
                    <a:pt x="9788" y="1"/>
                    <a:pt x="9763" y="17"/>
                    <a:pt x="9747" y="34"/>
                  </a:cubicBezTo>
                  <a:cubicBezTo>
                    <a:pt x="9730" y="58"/>
                    <a:pt x="9714" y="83"/>
                    <a:pt x="9722" y="107"/>
                  </a:cubicBezTo>
                  <a:lnTo>
                    <a:pt x="9747" y="633"/>
                  </a:lnTo>
                  <a:cubicBezTo>
                    <a:pt x="9714" y="773"/>
                    <a:pt x="9385" y="1784"/>
                    <a:pt x="7873" y="1784"/>
                  </a:cubicBezTo>
                  <a:cubicBezTo>
                    <a:pt x="7429" y="1784"/>
                    <a:pt x="7010" y="1652"/>
                    <a:pt x="6632" y="1389"/>
                  </a:cubicBezTo>
                  <a:cubicBezTo>
                    <a:pt x="6303" y="1168"/>
                    <a:pt x="6073" y="888"/>
                    <a:pt x="5933" y="691"/>
                  </a:cubicBezTo>
                  <a:cubicBezTo>
                    <a:pt x="5728" y="403"/>
                    <a:pt x="5613" y="149"/>
                    <a:pt x="5588" y="91"/>
                  </a:cubicBezTo>
                  <a:cubicBezTo>
                    <a:pt x="5580" y="42"/>
                    <a:pt x="5539" y="9"/>
                    <a:pt x="5490" y="9"/>
                  </a:cubicBezTo>
                  <a:lnTo>
                    <a:pt x="3879" y="9"/>
                  </a:lnTo>
                  <a:cubicBezTo>
                    <a:pt x="3345" y="9"/>
                    <a:pt x="2827" y="116"/>
                    <a:pt x="2326" y="321"/>
                  </a:cubicBezTo>
                  <a:cubicBezTo>
                    <a:pt x="1825" y="535"/>
                    <a:pt x="1389" y="847"/>
                    <a:pt x="1027" y="1258"/>
                  </a:cubicBezTo>
                  <a:cubicBezTo>
                    <a:pt x="1019" y="1258"/>
                    <a:pt x="1011" y="1266"/>
                    <a:pt x="1011" y="1266"/>
                  </a:cubicBezTo>
                  <a:cubicBezTo>
                    <a:pt x="386" y="1957"/>
                    <a:pt x="33" y="2860"/>
                    <a:pt x="0" y="3806"/>
                  </a:cubicBezTo>
                  <a:lnTo>
                    <a:pt x="0" y="3830"/>
                  </a:lnTo>
                  <a:cubicBezTo>
                    <a:pt x="33" y="4159"/>
                    <a:pt x="107" y="4479"/>
                    <a:pt x="239" y="4783"/>
                  </a:cubicBezTo>
                  <a:lnTo>
                    <a:pt x="2063" y="9139"/>
                  </a:lnTo>
                  <a:cubicBezTo>
                    <a:pt x="2079" y="9180"/>
                    <a:pt x="2112" y="9196"/>
                    <a:pt x="2153" y="9196"/>
                  </a:cubicBezTo>
                  <a:lnTo>
                    <a:pt x="2170" y="9196"/>
                  </a:lnTo>
                  <a:cubicBezTo>
                    <a:pt x="2309" y="9172"/>
                    <a:pt x="2457" y="9147"/>
                    <a:pt x="2605" y="9122"/>
                  </a:cubicBezTo>
                  <a:cubicBezTo>
                    <a:pt x="4216" y="8794"/>
                    <a:pt x="5876" y="8079"/>
                    <a:pt x="7413" y="7060"/>
                  </a:cubicBezTo>
                  <a:cubicBezTo>
                    <a:pt x="7462" y="7027"/>
                    <a:pt x="7470" y="6961"/>
                    <a:pt x="7446" y="6920"/>
                  </a:cubicBezTo>
                  <a:cubicBezTo>
                    <a:pt x="7424" y="6888"/>
                    <a:pt x="7390" y="6874"/>
                    <a:pt x="7357" y="6874"/>
                  </a:cubicBezTo>
                  <a:cubicBezTo>
                    <a:pt x="7339" y="6874"/>
                    <a:pt x="7321" y="6878"/>
                    <a:pt x="7306" y="6887"/>
                  </a:cubicBezTo>
                  <a:cubicBezTo>
                    <a:pt x="5786" y="7906"/>
                    <a:pt x="4150" y="8605"/>
                    <a:pt x="2564" y="8925"/>
                  </a:cubicBezTo>
                  <a:cubicBezTo>
                    <a:pt x="2449" y="8950"/>
                    <a:pt x="2326" y="8975"/>
                    <a:pt x="2211" y="8991"/>
                  </a:cubicBezTo>
                  <a:lnTo>
                    <a:pt x="419" y="4701"/>
                  </a:lnTo>
                  <a:cubicBezTo>
                    <a:pt x="296" y="4414"/>
                    <a:pt x="222" y="4118"/>
                    <a:pt x="197" y="3814"/>
                  </a:cubicBezTo>
                  <a:cubicBezTo>
                    <a:pt x="230" y="2918"/>
                    <a:pt x="559" y="2063"/>
                    <a:pt x="1142" y="1414"/>
                  </a:cubicBezTo>
                  <a:cubicBezTo>
                    <a:pt x="1151" y="1406"/>
                    <a:pt x="1159" y="1406"/>
                    <a:pt x="1159" y="1398"/>
                  </a:cubicBezTo>
                  <a:cubicBezTo>
                    <a:pt x="1504" y="1011"/>
                    <a:pt x="1923" y="707"/>
                    <a:pt x="2400" y="502"/>
                  </a:cubicBezTo>
                  <a:cubicBezTo>
                    <a:pt x="2876" y="305"/>
                    <a:pt x="3370" y="206"/>
                    <a:pt x="3879" y="206"/>
                  </a:cubicBezTo>
                  <a:lnTo>
                    <a:pt x="5424" y="206"/>
                  </a:lnTo>
                  <a:cubicBezTo>
                    <a:pt x="5465" y="305"/>
                    <a:pt x="5580" y="543"/>
                    <a:pt x="5769" y="806"/>
                  </a:cubicBezTo>
                  <a:cubicBezTo>
                    <a:pt x="5917" y="1011"/>
                    <a:pt x="6164" y="1307"/>
                    <a:pt x="6517" y="1554"/>
                  </a:cubicBezTo>
                  <a:cubicBezTo>
                    <a:pt x="6928" y="1841"/>
                    <a:pt x="7388" y="1981"/>
                    <a:pt x="7873" y="1981"/>
                  </a:cubicBezTo>
                  <a:cubicBezTo>
                    <a:pt x="9615" y="1981"/>
                    <a:pt x="9936" y="683"/>
                    <a:pt x="9944" y="666"/>
                  </a:cubicBezTo>
                  <a:cubicBezTo>
                    <a:pt x="9944" y="658"/>
                    <a:pt x="9944" y="650"/>
                    <a:pt x="9944" y="642"/>
                  </a:cubicBezTo>
                  <a:lnTo>
                    <a:pt x="9919" y="206"/>
                  </a:lnTo>
                  <a:lnTo>
                    <a:pt x="11341" y="206"/>
                  </a:lnTo>
                  <a:cubicBezTo>
                    <a:pt x="11415" y="198"/>
                    <a:pt x="11497" y="198"/>
                    <a:pt x="11563" y="198"/>
                  </a:cubicBezTo>
                  <a:cubicBezTo>
                    <a:pt x="12738" y="198"/>
                    <a:pt x="13634" y="584"/>
                    <a:pt x="14217" y="1340"/>
                  </a:cubicBezTo>
                  <a:lnTo>
                    <a:pt x="17011" y="4972"/>
                  </a:lnTo>
                  <a:lnTo>
                    <a:pt x="17036" y="4997"/>
                  </a:lnTo>
                  <a:cubicBezTo>
                    <a:pt x="16781" y="5285"/>
                    <a:pt x="16518" y="5589"/>
                    <a:pt x="16230" y="5876"/>
                  </a:cubicBezTo>
                  <a:cubicBezTo>
                    <a:pt x="16198" y="5909"/>
                    <a:pt x="16198" y="5975"/>
                    <a:pt x="16239" y="6016"/>
                  </a:cubicBezTo>
                  <a:cubicBezTo>
                    <a:pt x="16254" y="6036"/>
                    <a:pt x="16277" y="6044"/>
                    <a:pt x="16301" y="6044"/>
                  </a:cubicBezTo>
                  <a:cubicBezTo>
                    <a:pt x="16328" y="6044"/>
                    <a:pt x="16357" y="6033"/>
                    <a:pt x="16378" y="6016"/>
                  </a:cubicBezTo>
                  <a:cubicBezTo>
                    <a:pt x="16682" y="5696"/>
                    <a:pt x="16970" y="5383"/>
                    <a:pt x="17233" y="5063"/>
                  </a:cubicBezTo>
                  <a:cubicBezTo>
                    <a:pt x="17266" y="5022"/>
                    <a:pt x="17266" y="4972"/>
                    <a:pt x="17241" y="4940"/>
                  </a:cubicBezTo>
                  <a:lnTo>
                    <a:pt x="14381" y="1225"/>
                  </a:lnTo>
                  <a:cubicBezTo>
                    <a:pt x="13749" y="412"/>
                    <a:pt x="12804" y="1"/>
                    <a:pt x="115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9"/>
            <p:cNvSpPr/>
            <p:nvPr/>
          </p:nvSpPr>
          <p:spPr>
            <a:xfrm>
              <a:off x="6696675" y="3246350"/>
              <a:ext cx="177125" cy="68275"/>
            </a:xfrm>
            <a:custGeom>
              <a:rect b="b" l="l" r="r" t="t"/>
              <a:pathLst>
                <a:path extrusionOk="0" h="2731" w="7085">
                  <a:moveTo>
                    <a:pt x="118" y="1"/>
                  </a:moveTo>
                  <a:cubicBezTo>
                    <a:pt x="105" y="1"/>
                    <a:pt x="90" y="4"/>
                    <a:pt x="74" y="10"/>
                  </a:cubicBezTo>
                  <a:cubicBezTo>
                    <a:pt x="25" y="27"/>
                    <a:pt x="0" y="92"/>
                    <a:pt x="25" y="142"/>
                  </a:cubicBezTo>
                  <a:lnTo>
                    <a:pt x="1085" y="2673"/>
                  </a:lnTo>
                  <a:cubicBezTo>
                    <a:pt x="1102" y="2706"/>
                    <a:pt x="1134" y="2730"/>
                    <a:pt x="1175" y="2730"/>
                  </a:cubicBezTo>
                  <a:lnTo>
                    <a:pt x="1192" y="2730"/>
                  </a:lnTo>
                  <a:lnTo>
                    <a:pt x="6994" y="1744"/>
                  </a:lnTo>
                  <a:cubicBezTo>
                    <a:pt x="7043" y="1736"/>
                    <a:pt x="7084" y="1678"/>
                    <a:pt x="7076" y="1629"/>
                  </a:cubicBezTo>
                  <a:cubicBezTo>
                    <a:pt x="7068" y="1577"/>
                    <a:pt x="7021" y="1546"/>
                    <a:pt x="6976" y="1546"/>
                  </a:cubicBezTo>
                  <a:cubicBezTo>
                    <a:pt x="6971" y="1546"/>
                    <a:pt x="6966" y="1546"/>
                    <a:pt x="6961" y="1547"/>
                  </a:cubicBezTo>
                  <a:lnTo>
                    <a:pt x="1233" y="2525"/>
                  </a:lnTo>
                  <a:lnTo>
                    <a:pt x="206" y="60"/>
                  </a:lnTo>
                  <a:cubicBezTo>
                    <a:pt x="188" y="23"/>
                    <a:pt x="156" y="1"/>
                    <a:pt x="1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9"/>
            <p:cNvSpPr/>
            <p:nvPr/>
          </p:nvSpPr>
          <p:spPr>
            <a:xfrm>
              <a:off x="6796725" y="3373850"/>
              <a:ext cx="248600" cy="105950"/>
            </a:xfrm>
            <a:custGeom>
              <a:rect b="b" l="l" r="r" t="t"/>
              <a:pathLst>
                <a:path extrusionOk="0" h="4238" w="9944">
                  <a:moveTo>
                    <a:pt x="9830" y="0"/>
                  </a:moveTo>
                  <a:cubicBezTo>
                    <a:pt x="9790" y="0"/>
                    <a:pt x="9752" y="24"/>
                    <a:pt x="9739" y="63"/>
                  </a:cubicBezTo>
                  <a:lnTo>
                    <a:pt x="8235" y="4032"/>
                  </a:lnTo>
                  <a:lnTo>
                    <a:pt x="247" y="4032"/>
                  </a:lnTo>
                  <a:lnTo>
                    <a:pt x="913" y="2265"/>
                  </a:lnTo>
                  <a:lnTo>
                    <a:pt x="7676" y="1115"/>
                  </a:lnTo>
                  <a:cubicBezTo>
                    <a:pt x="7725" y="1106"/>
                    <a:pt x="7766" y="1049"/>
                    <a:pt x="7758" y="1000"/>
                  </a:cubicBezTo>
                  <a:lnTo>
                    <a:pt x="7651" y="408"/>
                  </a:lnTo>
                  <a:cubicBezTo>
                    <a:pt x="7644" y="356"/>
                    <a:pt x="7603" y="324"/>
                    <a:pt x="7559" y="324"/>
                  </a:cubicBezTo>
                  <a:cubicBezTo>
                    <a:pt x="7554" y="324"/>
                    <a:pt x="7549" y="325"/>
                    <a:pt x="7544" y="326"/>
                  </a:cubicBezTo>
                  <a:cubicBezTo>
                    <a:pt x="7487" y="334"/>
                    <a:pt x="7454" y="383"/>
                    <a:pt x="7462" y="441"/>
                  </a:cubicBezTo>
                  <a:lnTo>
                    <a:pt x="7544" y="934"/>
                  </a:lnTo>
                  <a:lnTo>
                    <a:pt x="822" y="2076"/>
                  </a:lnTo>
                  <a:cubicBezTo>
                    <a:pt x="789" y="2084"/>
                    <a:pt x="765" y="2109"/>
                    <a:pt x="748" y="2142"/>
                  </a:cubicBezTo>
                  <a:lnTo>
                    <a:pt x="9" y="4098"/>
                  </a:lnTo>
                  <a:cubicBezTo>
                    <a:pt x="0" y="4131"/>
                    <a:pt x="0" y="4163"/>
                    <a:pt x="17" y="4188"/>
                  </a:cubicBezTo>
                  <a:cubicBezTo>
                    <a:pt x="41" y="4221"/>
                    <a:pt x="66" y="4237"/>
                    <a:pt x="99" y="4237"/>
                  </a:cubicBezTo>
                  <a:lnTo>
                    <a:pt x="8300" y="4237"/>
                  </a:lnTo>
                  <a:lnTo>
                    <a:pt x="8300" y="4229"/>
                  </a:lnTo>
                  <a:cubicBezTo>
                    <a:pt x="8341" y="4229"/>
                    <a:pt x="8383" y="4213"/>
                    <a:pt x="8399" y="4172"/>
                  </a:cubicBezTo>
                  <a:lnTo>
                    <a:pt x="9919" y="137"/>
                  </a:lnTo>
                  <a:cubicBezTo>
                    <a:pt x="9944" y="87"/>
                    <a:pt x="9919" y="30"/>
                    <a:pt x="9862" y="5"/>
                  </a:cubicBezTo>
                  <a:cubicBezTo>
                    <a:pt x="9851" y="2"/>
                    <a:pt x="9841" y="0"/>
                    <a:pt x="98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9"/>
            <p:cNvSpPr/>
            <p:nvPr/>
          </p:nvSpPr>
          <p:spPr>
            <a:xfrm>
              <a:off x="6868425" y="3220500"/>
              <a:ext cx="234650" cy="69475"/>
            </a:xfrm>
            <a:custGeom>
              <a:rect b="b" l="l" r="r" t="t"/>
              <a:pathLst>
                <a:path extrusionOk="0" h="2779" w="9386">
                  <a:moveTo>
                    <a:pt x="1077" y="1"/>
                  </a:moveTo>
                  <a:cubicBezTo>
                    <a:pt x="1036" y="1"/>
                    <a:pt x="1003" y="25"/>
                    <a:pt x="987" y="66"/>
                  </a:cubicBezTo>
                  <a:lnTo>
                    <a:pt x="444" y="1496"/>
                  </a:lnTo>
                  <a:cubicBezTo>
                    <a:pt x="444" y="1496"/>
                    <a:pt x="436" y="1521"/>
                    <a:pt x="436" y="1521"/>
                  </a:cubicBezTo>
                  <a:lnTo>
                    <a:pt x="17" y="2638"/>
                  </a:lnTo>
                  <a:cubicBezTo>
                    <a:pt x="0" y="2671"/>
                    <a:pt x="9" y="2712"/>
                    <a:pt x="33" y="2737"/>
                  </a:cubicBezTo>
                  <a:cubicBezTo>
                    <a:pt x="50" y="2762"/>
                    <a:pt x="74" y="2778"/>
                    <a:pt x="107" y="2778"/>
                  </a:cubicBezTo>
                  <a:lnTo>
                    <a:pt x="124" y="2778"/>
                  </a:lnTo>
                  <a:lnTo>
                    <a:pt x="3830" y="2145"/>
                  </a:lnTo>
                  <a:lnTo>
                    <a:pt x="3912" y="2606"/>
                  </a:lnTo>
                  <a:cubicBezTo>
                    <a:pt x="3919" y="2657"/>
                    <a:pt x="3967" y="2689"/>
                    <a:pt x="4012" y="2689"/>
                  </a:cubicBezTo>
                  <a:cubicBezTo>
                    <a:pt x="4017" y="2689"/>
                    <a:pt x="4022" y="2689"/>
                    <a:pt x="4027" y="2688"/>
                  </a:cubicBezTo>
                  <a:cubicBezTo>
                    <a:pt x="4085" y="2680"/>
                    <a:pt x="4118" y="2630"/>
                    <a:pt x="4109" y="2573"/>
                  </a:cubicBezTo>
                  <a:lnTo>
                    <a:pt x="4011" y="2014"/>
                  </a:lnTo>
                  <a:cubicBezTo>
                    <a:pt x="4003" y="1962"/>
                    <a:pt x="3963" y="1930"/>
                    <a:pt x="3913" y="1930"/>
                  </a:cubicBezTo>
                  <a:cubicBezTo>
                    <a:pt x="3907" y="1930"/>
                    <a:pt x="3902" y="1931"/>
                    <a:pt x="3896" y="1932"/>
                  </a:cubicBezTo>
                  <a:lnTo>
                    <a:pt x="255" y="2548"/>
                  </a:lnTo>
                  <a:lnTo>
                    <a:pt x="617" y="1603"/>
                  </a:lnTo>
                  <a:cubicBezTo>
                    <a:pt x="617" y="1595"/>
                    <a:pt x="625" y="1578"/>
                    <a:pt x="625" y="1578"/>
                  </a:cubicBezTo>
                  <a:lnTo>
                    <a:pt x="1151" y="198"/>
                  </a:lnTo>
                  <a:lnTo>
                    <a:pt x="9139" y="198"/>
                  </a:lnTo>
                  <a:lnTo>
                    <a:pt x="8317" y="2375"/>
                  </a:lnTo>
                  <a:cubicBezTo>
                    <a:pt x="8292" y="2433"/>
                    <a:pt x="8317" y="2491"/>
                    <a:pt x="8374" y="2507"/>
                  </a:cubicBezTo>
                  <a:cubicBezTo>
                    <a:pt x="8385" y="2510"/>
                    <a:pt x="8395" y="2512"/>
                    <a:pt x="8406" y="2512"/>
                  </a:cubicBezTo>
                  <a:cubicBezTo>
                    <a:pt x="8446" y="2512"/>
                    <a:pt x="8485" y="2488"/>
                    <a:pt x="8498" y="2449"/>
                  </a:cubicBezTo>
                  <a:lnTo>
                    <a:pt x="9377" y="140"/>
                  </a:lnTo>
                  <a:cubicBezTo>
                    <a:pt x="9385" y="107"/>
                    <a:pt x="9385" y="74"/>
                    <a:pt x="9361" y="42"/>
                  </a:cubicBezTo>
                  <a:cubicBezTo>
                    <a:pt x="9344" y="17"/>
                    <a:pt x="9319" y="1"/>
                    <a:pt x="9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9"/>
            <p:cNvSpPr/>
            <p:nvPr/>
          </p:nvSpPr>
          <p:spPr>
            <a:xfrm>
              <a:off x="7058450" y="3256125"/>
              <a:ext cx="7225" cy="6525"/>
            </a:xfrm>
            <a:custGeom>
              <a:rect b="b" l="l" r="r" t="t"/>
              <a:pathLst>
                <a:path extrusionOk="0" h="261" w="289">
                  <a:moveTo>
                    <a:pt x="175" y="0"/>
                  </a:moveTo>
                  <a:cubicBezTo>
                    <a:pt x="135" y="0"/>
                    <a:pt x="96" y="24"/>
                    <a:pt x="83" y="63"/>
                  </a:cubicBezTo>
                  <a:lnTo>
                    <a:pt x="58" y="79"/>
                  </a:lnTo>
                  <a:cubicBezTo>
                    <a:pt x="9" y="112"/>
                    <a:pt x="1" y="178"/>
                    <a:pt x="34" y="219"/>
                  </a:cubicBezTo>
                  <a:cubicBezTo>
                    <a:pt x="58" y="244"/>
                    <a:pt x="83" y="260"/>
                    <a:pt x="116" y="260"/>
                  </a:cubicBezTo>
                  <a:cubicBezTo>
                    <a:pt x="132" y="260"/>
                    <a:pt x="157" y="252"/>
                    <a:pt x="173" y="244"/>
                  </a:cubicBezTo>
                  <a:lnTo>
                    <a:pt x="223" y="203"/>
                  </a:lnTo>
                  <a:cubicBezTo>
                    <a:pt x="247" y="186"/>
                    <a:pt x="256" y="162"/>
                    <a:pt x="272" y="129"/>
                  </a:cubicBezTo>
                  <a:cubicBezTo>
                    <a:pt x="289" y="71"/>
                    <a:pt x="256" y="22"/>
                    <a:pt x="206" y="5"/>
                  </a:cubicBezTo>
                  <a:cubicBezTo>
                    <a:pt x="196" y="2"/>
                    <a:pt x="185" y="0"/>
                    <a:pt x="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9"/>
            <p:cNvSpPr/>
            <p:nvPr/>
          </p:nvSpPr>
          <p:spPr>
            <a:xfrm>
              <a:off x="6966225" y="3236525"/>
              <a:ext cx="121850" cy="151450"/>
            </a:xfrm>
            <a:custGeom>
              <a:rect b="b" l="l" r="r" t="t"/>
              <a:pathLst>
                <a:path extrusionOk="0" h="6058" w="4874">
                  <a:moveTo>
                    <a:pt x="3460" y="198"/>
                  </a:moveTo>
                  <a:cubicBezTo>
                    <a:pt x="3527" y="198"/>
                    <a:pt x="3587" y="221"/>
                    <a:pt x="3649" y="263"/>
                  </a:cubicBezTo>
                  <a:cubicBezTo>
                    <a:pt x="3739" y="321"/>
                    <a:pt x="3797" y="411"/>
                    <a:pt x="3821" y="518"/>
                  </a:cubicBezTo>
                  <a:cubicBezTo>
                    <a:pt x="3846" y="625"/>
                    <a:pt x="3830" y="732"/>
                    <a:pt x="3780" y="822"/>
                  </a:cubicBezTo>
                  <a:lnTo>
                    <a:pt x="3731" y="872"/>
                  </a:lnTo>
                  <a:lnTo>
                    <a:pt x="2350" y="1882"/>
                  </a:lnTo>
                  <a:cubicBezTo>
                    <a:pt x="2318" y="1915"/>
                    <a:pt x="2301" y="1965"/>
                    <a:pt x="2326" y="2006"/>
                  </a:cubicBezTo>
                  <a:cubicBezTo>
                    <a:pt x="2340" y="2041"/>
                    <a:pt x="2379" y="2065"/>
                    <a:pt x="2416" y="2065"/>
                  </a:cubicBezTo>
                  <a:cubicBezTo>
                    <a:pt x="2422" y="2065"/>
                    <a:pt x="2427" y="2064"/>
                    <a:pt x="2433" y="2063"/>
                  </a:cubicBezTo>
                  <a:lnTo>
                    <a:pt x="4060" y="1710"/>
                  </a:lnTo>
                  <a:cubicBezTo>
                    <a:pt x="4087" y="1703"/>
                    <a:pt x="4114" y="1700"/>
                    <a:pt x="4142" y="1700"/>
                  </a:cubicBezTo>
                  <a:cubicBezTo>
                    <a:pt x="4246" y="1700"/>
                    <a:pt x="4348" y="1748"/>
                    <a:pt x="4413" y="1833"/>
                  </a:cubicBezTo>
                  <a:lnTo>
                    <a:pt x="4421" y="1833"/>
                  </a:lnTo>
                  <a:cubicBezTo>
                    <a:pt x="4454" y="1882"/>
                    <a:pt x="4479" y="1932"/>
                    <a:pt x="4487" y="1981"/>
                  </a:cubicBezTo>
                  <a:cubicBezTo>
                    <a:pt x="4512" y="2071"/>
                    <a:pt x="4495" y="2170"/>
                    <a:pt x="4446" y="2252"/>
                  </a:cubicBezTo>
                  <a:cubicBezTo>
                    <a:pt x="4388" y="2334"/>
                    <a:pt x="4314" y="2392"/>
                    <a:pt x="4216" y="2417"/>
                  </a:cubicBezTo>
                  <a:lnTo>
                    <a:pt x="4191" y="2425"/>
                  </a:lnTo>
                  <a:cubicBezTo>
                    <a:pt x="4142" y="2433"/>
                    <a:pt x="4109" y="2482"/>
                    <a:pt x="4117" y="2532"/>
                  </a:cubicBezTo>
                  <a:cubicBezTo>
                    <a:pt x="4125" y="2577"/>
                    <a:pt x="4167" y="2615"/>
                    <a:pt x="4211" y="2615"/>
                  </a:cubicBezTo>
                  <a:cubicBezTo>
                    <a:pt x="4216" y="2615"/>
                    <a:pt x="4220" y="2614"/>
                    <a:pt x="4224" y="2614"/>
                  </a:cubicBezTo>
                  <a:cubicBezTo>
                    <a:pt x="4235" y="2613"/>
                    <a:pt x="4246" y="2612"/>
                    <a:pt x="4257" y="2612"/>
                  </a:cubicBezTo>
                  <a:cubicBezTo>
                    <a:pt x="4418" y="2612"/>
                    <a:pt x="4572" y="2723"/>
                    <a:pt x="4610" y="2885"/>
                  </a:cubicBezTo>
                  <a:cubicBezTo>
                    <a:pt x="4651" y="3082"/>
                    <a:pt x="4536" y="3271"/>
                    <a:pt x="4339" y="3321"/>
                  </a:cubicBezTo>
                  <a:lnTo>
                    <a:pt x="3961" y="3411"/>
                  </a:lnTo>
                  <a:lnTo>
                    <a:pt x="3953" y="3411"/>
                  </a:lnTo>
                  <a:cubicBezTo>
                    <a:pt x="3904" y="3427"/>
                    <a:pt x="3871" y="3477"/>
                    <a:pt x="3879" y="3534"/>
                  </a:cubicBezTo>
                  <a:cubicBezTo>
                    <a:pt x="3894" y="3578"/>
                    <a:pt x="3935" y="3609"/>
                    <a:pt x="3985" y="3609"/>
                  </a:cubicBezTo>
                  <a:cubicBezTo>
                    <a:pt x="3990" y="3609"/>
                    <a:pt x="3996" y="3609"/>
                    <a:pt x="4002" y="3608"/>
                  </a:cubicBezTo>
                  <a:cubicBezTo>
                    <a:pt x="4030" y="3601"/>
                    <a:pt x="4058" y="3597"/>
                    <a:pt x="4086" y="3597"/>
                  </a:cubicBezTo>
                  <a:cubicBezTo>
                    <a:pt x="4148" y="3597"/>
                    <a:pt x="4208" y="3615"/>
                    <a:pt x="4265" y="3649"/>
                  </a:cubicBezTo>
                  <a:cubicBezTo>
                    <a:pt x="4347" y="3699"/>
                    <a:pt x="4413" y="3781"/>
                    <a:pt x="4429" y="3879"/>
                  </a:cubicBezTo>
                  <a:cubicBezTo>
                    <a:pt x="4479" y="4068"/>
                    <a:pt x="4356" y="4266"/>
                    <a:pt x="4167" y="4307"/>
                  </a:cubicBezTo>
                  <a:lnTo>
                    <a:pt x="3591" y="4430"/>
                  </a:lnTo>
                  <a:cubicBezTo>
                    <a:pt x="3542" y="4446"/>
                    <a:pt x="3509" y="4496"/>
                    <a:pt x="3517" y="4545"/>
                  </a:cubicBezTo>
                  <a:cubicBezTo>
                    <a:pt x="3525" y="4590"/>
                    <a:pt x="3567" y="4628"/>
                    <a:pt x="3611" y="4628"/>
                  </a:cubicBezTo>
                  <a:cubicBezTo>
                    <a:pt x="3616" y="4628"/>
                    <a:pt x="3620" y="4628"/>
                    <a:pt x="3624" y="4627"/>
                  </a:cubicBezTo>
                  <a:cubicBezTo>
                    <a:pt x="3640" y="4625"/>
                    <a:pt x="3655" y="4624"/>
                    <a:pt x="3670" y="4624"/>
                  </a:cubicBezTo>
                  <a:cubicBezTo>
                    <a:pt x="3832" y="4624"/>
                    <a:pt x="3973" y="4741"/>
                    <a:pt x="4010" y="4898"/>
                  </a:cubicBezTo>
                  <a:cubicBezTo>
                    <a:pt x="4060" y="5096"/>
                    <a:pt x="3936" y="5293"/>
                    <a:pt x="3747" y="5342"/>
                  </a:cubicBezTo>
                  <a:lnTo>
                    <a:pt x="1644" y="5802"/>
                  </a:lnTo>
                  <a:cubicBezTo>
                    <a:pt x="1492" y="5842"/>
                    <a:pt x="1334" y="5860"/>
                    <a:pt x="1177" y="5860"/>
                  </a:cubicBezTo>
                  <a:cubicBezTo>
                    <a:pt x="1071" y="5860"/>
                    <a:pt x="966" y="5852"/>
                    <a:pt x="863" y="5835"/>
                  </a:cubicBezTo>
                  <a:lnTo>
                    <a:pt x="206" y="2006"/>
                  </a:lnTo>
                  <a:cubicBezTo>
                    <a:pt x="386" y="1907"/>
                    <a:pt x="584" y="1825"/>
                    <a:pt x="789" y="1784"/>
                  </a:cubicBezTo>
                  <a:cubicBezTo>
                    <a:pt x="1241" y="1669"/>
                    <a:pt x="1660" y="1472"/>
                    <a:pt x="2022" y="1184"/>
                  </a:cubicBezTo>
                  <a:lnTo>
                    <a:pt x="3032" y="395"/>
                  </a:lnTo>
                  <a:cubicBezTo>
                    <a:pt x="3218" y="261"/>
                    <a:pt x="3348" y="198"/>
                    <a:pt x="3460" y="198"/>
                  </a:cubicBezTo>
                  <a:close/>
                  <a:moveTo>
                    <a:pt x="3463" y="0"/>
                  </a:moveTo>
                  <a:cubicBezTo>
                    <a:pt x="3265" y="0"/>
                    <a:pt x="3080" y="118"/>
                    <a:pt x="2909" y="239"/>
                  </a:cubicBezTo>
                  <a:lnTo>
                    <a:pt x="1898" y="1036"/>
                  </a:lnTo>
                  <a:cubicBezTo>
                    <a:pt x="1561" y="1299"/>
                    <a:pt x="1167" y="1488"/>
                    <a:pt x="740" y="1587"/>
                  </a:cubicBezTo>
                  <a:cubicBezTo>
                    <a:pt x="493" y="1644"/>
                    <a:pt x="263" y="1743"/>
                    <a:pt x="49" y="1866"/>
                  </a:cubicBezTo>
                  <a:cubicBezTo>
                    <a:pt x="17" y="1882"/>
                    <a:pt x="0" y="1915"/>
                    <a:pt x="0" y="1948"/>
                  </a:cubicBezTo>
                  <a:cubicBezTo>
                    <a:pt x="0" y="1956"/>
                    <a:pt x="0" y="1965"/>
                    <a:pt x="0" y="1973"/>
                  </a:cubicBezTo>
                  <a:lnTo>
                    <a:pt x="682" y="5934"/>
                  </a:lnTo>
                  <a:cubicBezTo>
                    <a:pt x="682" y="5975"/>
                    <a:pt x="715" y="6008"/>
                    <a:pt x="756" y="6016"/>
                  </a:cubicBezTo>
                  <a:cubicBezTo>
                    <a:pt x="896" y="6041"/>
                    <a:pt x="1036" y="6057"/>
                    <a:pt x="1183" y="6057"/>
                  </a:cubicBezTo>
                  <a:cubicBezTo>
                    <a:pt x="1356" y="6057"/>
                    <a:pt x="1529" y="6041"/>
                    <a:pt x="1693" y="6000"/>
                  </a:cubicBezTo>
                  <a:lnTo>
                    <a:pt x="3797" y="5531"/>
                  </a:lnTo>
                  <a:cubicBezTo>
                    <a:pt x="4093" y="5465"/>
                    <a:pt x="4273" y="5161"/>
                    <a:pt x="4208" y="4857"/>
                  </a:cubicBezTo>
                  <a:cubicBezTo>
                    <a:pt x="4175" y="4734"/>
                    <a:pt x="4109" y="4627"/>
                    <a:pt x="4010" y="4545"/>
                  </a:cubicBezTo>
                  <a:lnTo>
                    <a:pt x="4208" y="4504"/>
                  </a:lnTo>
                  <a:cubicBezTo>
                    <a:pt x="4503" y="4430"/>
                    <a:pt x="4692" y="4134"/>
                    <a:pt x="4627" y="3830"/>
                  </a:cubicBezTo>
                  <a:cubicBezTo>
                    <a:pt x="4594" y="3699"/>
                    <a:pt x="4520" y="3592"/>
                    <a:pt x="4413" y="3510"/>
                  </a:cubicBezTo>
                  <a:cubicBezTo>
                    <a:pt x="4701" y="3427"/>
                    <a:pt x="4873" y="3140"/>
                    <a:pt x="4808" y="2844"/>
                  </a:cubicBezTo>
                  <a:cubicBezTo>
                    <a:pt x="4766" y="2680"/>
                    <a:pt x="4651" y="2548"/>
                    <a:pt x="4512" y="2474"/>
                  </a:cubicBezTo>
                  <a:cubicBezTo>
                    <a:pt x="4553" y="2441"/>
                    <a:pt x="4586" y="2400"/>
                    <a:pt x="4610" y="2359"/>
                  </a:cubicBezTo>
                  <a:cubicBezTo>
                    <a:pt x="4692" y="2228"/>
                    <a:pt x="4717" y="2080"/>
                    <a:pt x="4684" y="1932"/>
                  </a:cubicBezTo>
                  <a:cubicBezTo>
                    <a:pt x="4668" y="1850"/>
                    <a:pt x="4627" y="1776"/>
                    <a:pt x="4577" y="1710"/>
                  </a:cubicBezTo>
                  <a:cubicBezTo>
                    <a:pt x="4472" y="1577"/>
                    <a:pt x="4307" y="1498"/>
                    <a:pt x="4135" y="1498"/>
                  </a:cubicBezTo>
                  <a:cubicBezTo>
                    <a:pt x="4094" y="1498"/>
                    <a:pt x="4052" y="1503"/>
                    <a:pt x="4010" y="1513"/>
                  </a:cubicBezTo>
                  <a:lnTo>
                    <a:pt x="2852" y="1767"/>
                  </a:lnTo>
                  <a:lnTo>
                    <a:pt x="3854" y="1028"/>
                  </a:lnTo>
                  <a:cubicBezTo>
                    <a:pt x="3862" y="1028"/>
                    <a:pt x="3871" y="1020"/>
                    <a:pt x="3879" y="1011"/>
                  </a:cubicBezTo>
                  <a:lnTo>
                    <a:pt x="3936" y="946"/>
                  </a:lnTo>
                  <a:cubicBezTo>
                    <a:pt x="3945" y="937"/>
                    <a:pt x="3945" y="929"/>
                    <a:pt x="3953" y="921"/>
                  </a:cubicBezTo>
                  <a:cubicBezTo>
                    <a:pt x="4027" y="781"/>
                    <a:pt x="4051" y="625"/>
                    <a:pt x="4019" y="469"/>
                  </a:cubicBezTo>
                  <a:cubicBezTo>
                    <a:pt x="3978" y="321"/>
                    <a:pt x="3887" y="190"/>
                    <a:pt x="3764" y="99"/>
                  </a:cubicBezTo>
                  <a:cubicBezTo>
                    <a:pt x="3661" y="29"/>
                    <a:pt x="3561" y="0"/>
                    <a:pt x="3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9"/>
            <p:cNvSpPr/>
            <p:nvPr/>
          </p:nvSpPr>
          <p:spPr>
            <a:xfrm>
              <a:off x="6661950" y="3123400"/>
              <a:ext cx="48725" cy="127950"/>
            </a:xfrm>
            <a:custGeom>
              <a:rect b="b" l="l" r="r" t="t"/>
              <a:pathLst>
                <a:path extrusionOk="0" h="5118" w="1949">
                  <a:moveTo>
                    <a:pt x="106" y="1"/>
                  </a:moveTo>
                  <a:cubicBezTo>
                    <a:pt x="95" y="1"/>
                    <a:pt x="85" y="2"/>
                    <a:pt x="74" y="6"/>
                  </a:cubicBezTo>
                  <a:cubicBezTo>
                    <a:pt x="25" y="22"/>
                    <a:pt x="1" y="80"/>
                    <a:pt x="17" y="137"/>
                  </a:cubicBezTo>
                  <a:lnTo>
                    <a:pt x="1726" y="4608"/>
                  </a:lnTo>
                  <a:lnTo>
                    <a:pt x="1430" y="4953"/>
                  </a:lnTo>
                  <a:cubicBezTo>
                    <a:pt x="1414" y="4969"/>
                    <a:pt x="1406" y="4994"/>
                    <a:pt x="1406" y="5019"/>
                  </a:cubicBezTo>
                  <a:cubicBezTo>
                    <a:pt x="1406" y="5076"/>
                    <a:pt x="1447" y="5117"/>
                    <a:pt x="1504" y="5117"/>
                  </a:cubicBezTo>
                  <a:cubicBezTo>
                    <a:pt x="1537" y="5117"/>
                    <a:pt x="1570" y="5101"/>
                    <a:pt x="1587" y="5076"/>
                  </a:cubicBezTo>
                  <a:lnTo>
                    <a:pt x="1915" y="4690"/>
                  </a:lnTo>
                  <a:cubicBezTo>
                    <a:pt x="1940" y="4665"/>
                    <a:pt x="1948" y="4624"/>
                    <a:pt x="1932" y="4591"/>
                  </a:cubicBezTo>
                  <a:lnTo>
                    <a:pt x="206" y="63"/>
                  </a:lnTo>
                  <a:cubicBezTo>
                    <a:pt x="186" y="24"/>
                    <a:pt x="146" y="1"/>
                    <a:pt x="1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9"/>
            <p:cNvSpPr/>
            <p:nvPr/>
          </p:nvSpPr>
          <p:spPr>
            <a:xfrm>
              <a:off x="6684350" y="3310600"/>
              <a:ext cx="45225" cy="53525"/>
            </a:xfrm>
            <a:custGeom>
              <a:rect b="b" l="l" r="r" t="t"/>
              <a:pathLst>
                <a:path extrusionOk="0" h="2141" w="1809">
                  <a:moveTo>
                    <a:pt x="1701" y="0"/>
                  </a:moveTo>
                  <a:cubicBezTo>
                    <a:pt x="1673" y="0"/>
                    <a:pt x="1643" y="13"/>
                    <a:pt x="1619" y="37"/>
                  </a:cubicBezTo>
                  <a:cubicBezTo>
                    <a:pt x="1118" y="653"/>
                    <a:pt x="617" y="1270"/>
                    <a:pt x="107" y="1886"/>
                  </a:cubicBezTo>
                  <a:lnTo>
                    <a:pt x="33" y="1976"/>
                  </a:lnTo>
                  <a:cubicBezTo>
                    <a:pt x="0" y="2018"/>
                    <a:pt x="8" y="2083"/>
                    <a:pt x="50" y="2116"/>
                  </a:cubicBezTo>
                  <a:cubicBezTo>
                    <a:pt x="66" y="2133"/>
                    <a:pt x="91" y="2141"/>
                    <a:pt x="115" y="2141"/>
                  </a:cubicBezTo>
                  <a:cubicBezTo>
                    <a:pt x="140" y="2141"/>
                    <a:pt x="173" y="2124"/>
                    <a:pt x="189" y="2100"/>
                  </a:cubicBezTo>
                  <a:lnTo>
                    <a:pt x="263" y="2009"/>
                  </a:lnTo>
                  <a:cubicBezTo>
                    <a:pt x="773" y="1393"/>
                    <a:pt x="1274" y="777"/>
                    <a:pt x="1775" y="160"/>
                  </a:cubicBezTo>
                  <a:cubicBezTo>
                    <a:pt x="1808" y="119"/>
                    <a:pt x="1800" y="62"/>
                    <a:pt x="1759" y="21"/>
                  </a:cubicBezTo>
                  <a:cubicBezTo>
                    <a:pt x="1742" y="7"/>
                    <a:pt x="1722" y="0"/>
                    <a:pt x="17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9"/>
            <p:cNvSpPr/>
            <p:nvPr/>
          </p:nvSpPr>
          <p:spPr>
            <a:xfrm>
              <a:off x="6713100" y="3329675"/>
              <a:ext cx="20775" cy="43075"/>
            </a:xfrm>
            <a:custGeom>
              <a:rect b="b" l="l" r="r" t="t"/>
              <a:pathLst>
                <a:path extrusionOk="0" h="1723" w="831">
                  <a:moveTo>
                    <a:pt x="725" y="0"/>
                  </a:moveTo>
                  <a:cubicBezTo>
                    <a:pt x="685" y="0"/>
                    <a:pt x="645" y="24"/>
                    <a:pt x="625" y="63"/>
                  </a:cubicBezTo>
                  <a:lnTo>
                    <a:pt x="25" y="1591"/>
                  </a:lnTo>
                  <a:cubicBezTo>
                    <a:pt x="1" y="1641"/>
                    <a:pt x="25" y="1698"/>
                    <a:pt x="75" y="1715"/>
                  </a:cubicBezTo>
                  <a:cubicBezTo>
                    <a:pt x="91" y="1723"/>
                    <a:pt x="99" y="1723"/>
                    <a:pt x="116" y="1723"/>
                  </a:cubicBezTo>
                  <a:cubicBezTo>
                    <a:pt x="157" y="1723"/>
                    <a:pt x="190" y="1698"/>
                    <a:pt x="206" y="1665"/>
                  </a:cubicBezTo>
                  <a:lnTo>
                    <a:pt x="806" y="137"/>
                  </a:lnTo>
                  <a:cubicBezTo>
                    <a:pt x="831" y="88"/>
                    <a:pt x="806" y="30"/>
                    <a:pt x="757" y="5"/>
                  </a:cubicBezTo>
                  <a:cubicBezTo>
                    <a:pt x="746" y="2"/>
                    <a:pt x="736" y="0"/>
                    <a:pt x="7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9"/>
            <p:cNvSpPr/>
            <p:nvPr/>
          </p:nvSpPr>
          <p:spPr>
            <a:xfrm>
              <a:off x="6650025" y="3074550"/>
              <a:ext cx="114250" cy="108375"/>
            </a:xfrm>
            <a:custGeom>
              <a:rect b="b" l="l" r="r" t="t"/>
              <a:pathLst>
                <a:path extrusionOk="0" h="4335" w="4570">
                  <a:moveTo>
                    <a:pt x="114" y="1"/>
                  </a:moveTo>
                  <a:cubicBezTo>
                    <a:pt x="98" y="1"/>
                    <a:pt x="82" y="4"/>
                    <a:pt x="67" y="12"/>
                  </a:cubicBezTo>
                  <a:cubicBezTo>
                    <a:pt x="17" y="37"/>
                    <a:pt x="1" y="94"/>
                    <a:pt x="26" y="144"/>
                  </a:cubicBezTo>
                  <a:cubicBezTo>
                    <a:pt x="26" y="160"/>
                    <a:pt x="149" y="407"/>
                    <a:pt x="387" y="793"/>
                  </a:cubicBezTo>
                  <a:cubicBezTo>
                    <a:pt x="560" y="1080"/>
                    <a:pt x="765" y="1393"/>
                    <a:pt x="979" y="1705"/>
                  </a:cubicBezTo>
                  <a:cubicBezTo>
                    <a:pt x="1538" y="2494"/>
                    <a:pt x="2450" y="3587"/>
                    <a:pt x="3576" y="4318"/>
                  </a:cubicBezTo>
                  <a:cubicBezTo>
                    <a:pt x="3592" y="4326"/>
                    <a:pt x="3608" y="4335"/>
                    <a:pt x="3625" y="4335"/>
                  </a:cubicBezTo>
                  <a:lnTo>
                    <a:pt x="3658" y="4335"/>
                  </a:lnTo>
                  <a:cubicBezTo>
                    <a:pt x="3682" y="4326"/>
                    <a:pt x="3707" y="4310"/>
                    <a:pt x="3715" y="4277"/>
                  </a:cubicBezTo>
                  <a:cubicBezTo>
                    <a:pt x="3724" y="4261"/>
                    <a:pt x="4521" y="2650"/>
                    <a:pt x="4570" y="645"/>
                  </a:cubicBezTo>
                  <a:cubicBezTo>
                    <a:pt x="4570" y="587"/>
                    <a:pt x="4521" y="546"/>
                    <a:pt x="4471" y="546"/>
                  </a:cubicBezTo>
                  <a:lnTo>
                    <a:pt x="4463" y="546"/>
                  </a:lnTo>
                  <a:cubicBezTo>
                    <a:pt x="4414" y="546"/>
                    <a:pt x="4365" y="587"/>
                    <a:pt x="4365" y="645"/>
                  </a:cubicBezTo>
                  <a:cubicBezTo>
                    <a:pt x="4332" y="2321"/>
                    <a:pt x="3756" y="3710"/>
                    <a:pt x="3584" y="4088"/>
                  </a:cubicBezTo>
                  <a:cubicBezTo>
                    <a:pt x="2532" y="3373"/>
                    <a:pt x="1677" y="2338"/>
                    <a:pt x="1143" y="1590"/>
                  </a:cubicBezTo>
                  <a:cubicBezTo>
                    <a:pt x="929" y="1286"/>
                    <a:pt x="724" y="974"/>
                    <a:pt x="560" y="694"/>
                  </a:cubicBezTo>
                  <a:cubicBezTo>
                    <a:pt x="330" y="308"/>
                    <a:pt x="198" y="61"/>
                    <a:pt x="198" y="53"/>
                  </a:cubicBezTo>
                  <a:cubicBezTo>
                    <a:pt x="181" y="19"/>
                    <a:pt x="148" y="1"/>
                    <a:pt x="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9"/>
            <p:cNvSpPr/>
            <p:nvPr/>
          </p:nvSpPr>
          <p:spPr>
            <a:xfrm>
              <a:off x="6714550" y="2916650"/>
              <a:ext cx="18725" cy="22825"/>
            </a:xfrm>
            <a:custGeom>
              <a:rect b="b" l="l" r="r" t="t"/>
              <a:pathLst>
                <a:path extrusionOk="0" h="913" w="749">
                  <a:moveTo>
                    <a:pt x="370" y="0"/>
                  </a:moveTo>
                  <a:cubicBezTo>
                    <a:pt x="165" y="0"/>
                    <a:pt x="0" y="206"/>
                    <a:pt x="0" y="461"/>
                  </a:cubicBezTo>
                  <a:cubicBezTo>
                    <a:pt x="0" y="707"/>
                    <a:pt x="165" y="913"/>
                    <a:pt x="370" y="913"/>
                  </a:cubicBezTo>
                  <a:cubicBezTo>
                    <a:pt x="576" y="913"/>
                    <a:pt x="748" y="707"/>
                    <a:pt x="748" y="461"/>
                  </a:cubicBezTo>
                  <a:cubicBezTo>
                    <a:pt x="748" y="206"/>
                    <a:pt x="576" y="0"/>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9"/>
            <p:cNvSpPr/>
            <p:nvPr/>
          </p:nvSpPr>
          <p:spPr>
            <a:xfrm>
              <a:off x="6707550" y="2891375"/>
              <a:ext cx="27775" cy="15400"/>
            </a:xfrm>
            <a:custGeom>
              <a:rect b="b" l="l" r="r" t="t"/>
              <a:pathLst>
                <a:path extrusionOk="0" h="616" w="1111">
                  <a:moveTo>
                    <a:pt x="847" y="1"/>
                  </a:moveTo>
                  <a:cubicBezTo>
                    <a:pt x="625" y="9"/>
                    <a:pt x="412" y="50"/>
                    <a:pt x="198" y="116"/>
                  </a:cubicBezTo>
                  <a:cubicBezTo>
                    <a:pt x="132" y="132"/>
                    <a:pt x="75" y="173"/>
                    <a:pt x="42" y="231"/>
                  </a:cubicBezTo>
                  <a:cubicBezTo>
                    <a:pt x="17" y="288"/>
                    <a:pt x="1" y="370"/>
                    <a:pt x="17" y="428"/>
                  </a:cubicBezTo>
                  <a:cubicBezTo>
                    <a:pt x="42" y="485"/>
                    <a:pt x="75" y="551"/>
                    <a:pt x="141" y="576"/>
                  </a:cubicBezTo>
                  <a:cubicBezTo>
                    <a:pt x="183" y="600"/>
                    <a:pt x="229" y="615"/>
                    <a:pt x="277" y="615"/>
                  </a:cubicBezTo>
                  <a:cubicBezTo>
                    <a:pt x="294" y="615"/>
                    <a:pt x="312" y="613"/>
                    <a:pt x="330" y="609"/>
                  </a:cubicBezTo>
                  <a:cubicBezTo>
                    <a:pt x="445" y="568"/>
                    <a:pt x="560" y="543"/>
                    <a:pt x="675" y="527"/>
                  </a:cubicBezTo>
                  <a:cubicBezTo>
                    <a:pt x="732" y="518"/>
                    <a:pt x="790" y="510"/>
                    <a:pt x="847" y="510"/>
                  </a:cubicBezTo>
                  <a:cubicBezTo>
                    <a:pt x="913" y="510"/>
                    <a:pt x="979" y="485"/>
                    <a:pt x="1028" y="436"/>
                  </a:cubicBezTo>
                  <a:cubicBezTo>
                    <a:pt x="1077" y="395"/>
                    <a:pt x="1110" y="321"/>
                    <a:pt x="1102" y="255"/>
                  </a:cubicBezTo>
                  <a:cubicBezTo>
                    <a:pt x="1102" y="190"/>
                    <a:pt x="1077" y="124"/>
                    <a:pt x="1028" y="75"/>
                  </a:cubicBezTo>
                  <a:cubicBezTo>
                    <a:pt x="979" y="33"/>
                    <a:pt x="921" y="1"/>
                    <a:pt x="8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9"/>
            <p:cNvSpPr/>
            <p:nvPr/>
          </p:nvSpPr>
          <p:spPr>
            <a:xfrm>
              <a:off x="6790975" y="2916650"/>
              <a:ext cx="18925" cy="22825"/>
            </a:xfrm>
            <a:custGeom>
              <a:rect b="b" l="l" r="r" t="t"/>
              <a:pathLst>
                <a:path extrusionOk="0" h="913" w="757">
                  <a:moveTo>
                    <a:pt x="378" y="0"/>
                  </a:moveTo>
                  <a:cubicBezTo>
                    <a:pt x="173" y="0"/>
                    <a:pt x="0" y="206"/>
                    <a:pt x="0" y="461"/>
                  </a:cubicBezTo>
                  <a:cubicBezTo>
                    <a:pt x="0" y="707"/>
                    <a:pt x="173" y="913"/>
                    <a:pt x="378" y="913"/>
                  </a:cubicBezTo>
                  <a:cubicBezTo>
                    <a:pt x="584" y="913"/>
                    <a:pt x="756" y="707"/>
                    <a:pt x="756" y="461"/>
                  </a:cubicBezTo>
                  <a:cubicBezTo>
                    <a:pt x="756" y="206"/>
                    <a:pt x="584" y="0"/>
                    <a:pt x="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9"/>
            <p:cNvSpPr/>
            <p:nvPr/>
          </p:nvSpPr>
          <p:spPr>
            <a:xfrm>
              <a:off x="6788925" y="2891375"/>
              <a:ext cx="27750" cy="15400"/>
            </a:xfrm>
            <a:custGeom>
              <a:rect b="b" l="l" r="r" t="t"/>
              <a:pathLst>
                <a:path extrusionOk="0" h="616" w="1110">
                  <a:moveTo>
                    <a:pt x="263" y="1"/>
                  </a:moveTo>
                  <a:cubicBezTo>
                    <a:pt x="189" y="1"/>
                    <a:pt x="132" y="33"/>
                    <a:pt x="82" y="75"/>
                  </a:cubicBezTo>
                  <a:cubicBezTo>
                    <a:pt x="33" y="124"/>
                    <a:pt x="8" y="190"/>
                    <a:pt x="8" y="255"/>
                  </a:cubicBezTo>
                  <a:cubicBezTo>
                    <a:pt x="0" y="321"/>
                    <a:pt x="33" y="395"/>
                    <a:pt x="82" y="436"/>
                  </a:cubicBezTo>
                  <a:cubicBezTo>
                    <a:pt x="132" y="485"/>
                    <a:pt x="197" y="510"/>
                    <a:pt x="263" y="510"/>
                  </a:cubicBezTo>
                  <a:cubicBezTo>
                    <a:pt x="321" y="510"/>
                    <a:pt x="378" y="518"/>
                    <a:pt x="436" y="527"/>
                  </a:cubicBezTo>
                  <a:cubicBezTo>
                    <a:pt x="551" y="543"/>
                    <a:pt x="666" y="568"/>
                    <a:pt x="781" y="609"/>
                  </a:cubicBezTo>
                  <a:cubicBezTo>
                    <a:pt x="798" y="613"/>
                    <a:pt x="816" y="615"/>
                    <a:pt x="834" y="615"/>
                  </a:cubicBezTo>
                  <a:cubicBezTo>
                    <a:pt x="882" y="615"/>
                    <a:pt x="930" y="600"/>
                    <a:pt x="978" y="576"/>
                  </a:cubicBezTo>
                  <a:cubicBezTo>
                    <a:pt x="1036" y="551"/>
                    <a:pt x="1068" y="485"/>
                    <a:pt x="1093" y="428"/>
                  </a:cubicBezTo>
                  <a:cubicBezTo>
                    <a:pt x="1110" y="370"/>
                    <a:pt x="1101" y="288"/>
                    <a:pt x="1068" y="231"/>
                  </a:cubicBezTo>
                  <a:cubicBezTo>
                    <a:pt x="1036" y="173"/>
                    <a:pt x="978" y="132"/>
                    <a:pt x="912" y="116"/>
                  </a:cubicBezTo>
                  <a:cubicBezTo>
                    <a:pt x="707" y="50"/>
                    <a:pt x="485" y="9"/>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9"/>
            <p:cNvSpPr/>
            <p:nvPr/>
          </p:nvSpPr>
          <p:spPr>
            <a:xfrm>
              <a:off x="6742900" y="2963500"/>
              <a:ext cx="8850" cy="6800"/>
            </a:xfrm>
            <a:custGeom>
              <a:rect b="b" l="l" r="r" t="t"/>
              <a:pathLst>
                <a:path extrusionOk="0" h="272" w="354">
                  <a:moveTo>
                    <a:pt x="173" y="0"/>
                  </a:moveTo>
                  <a:cubicBezTo>
                    <a:pt x="0" y="0"/>
                    <a:pt x="0" y="271"/>
                    <a:pt x="173" y="271"/>
                  </a:cubicBezTo>
                  <a:cubicBezTo>
                    <a:pt x="354" y="271"/>
                    <a:pt x="354" y="0"/>
                    <a:pt x="1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9"/>
            <p:cNvSpPr/>
            <p:nvPr/>
          </p:nvSpPr>
          <p:spPr>
            <a:xfrm>
              <a:off x="6820550" y="2556900"/>
              <a:ext cx="264025" cy="242050"/>
            </a:xfrm>
            <a:custGeom>
              <a:rect b="b" l="l" r="r" t="t"/>
              <a:pathLst>
                <a:path extrusionOk="0" h="9682" w="10561">
                  <a:moveTo>
                    <a:pt x="5285" y="1"/>
                  </a:moveTo>
                  <a:cubicBezTo>
                    <a:pt x="2367" y="1"/>
                    <a:pt x="1" y="2006"/>
                    <a:pt x="1" y="4471"/>
                  </a:cubicBezTo>
                  <a:cubicBezTo>
                    <a:pt x="1" y="5934"/>
                    <a:pt x="831" y="7241"/>
                    <a:pt x="2104" y="8054"/>
                  </a:cubicBezTo>
                  <a:lnTo>
                    <a:pt x="1496" y="9682"/>
                  </a:lnTo>
                  <a:lnTo>
                    <a:pt x="3354" y="8646"/>
                  </a:lnTo>
                  <a:cubicBezTo>
                    <a:pt x="3953" y="8843"/>
                    <a:pt x="4603" y="8950"/>
                    <a:pt x="5285" y="8950"/>
                  </a:cubicBezTo>
                  <a:cubicBezTo>
                    <a:pt x="8194" y="8950"/>
                    <a:pt x="10561" y="6945"/>
                    <a:pt x="10561" y="4471"/>
                  </a:cubicBezTo>
                  <a:cubicBezTo>
                    <a:pt x="10561" y="2006"/>
                    <a:pt x="8194" y="1"/>
                    <a:pt x="5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2" name="Google Shape;862;p39"/>
            <p:cNvGrpSpPr/>
            <p:nvPr/>
          </p:nvGrpSpPr>
          <p:grpSpPr>
            <a:xfrm>
              <a:off x="6818100" y="2554450"/>
              <a:ext cx="269150" cy="246975"/>
              <a:chOff x="5547000" y="3869475"/>
              <a:chExt cx="269150" cy="246975"/>
            </a:xfrm>
          </p:grpSpPr>
          <p:sp>
            <p:nvSpPr>
              <p:cNvPr id="863" name="Google Shape;863;p39"/>
              <p:cNvSpPr/>
              <p:nvPr/>
            </p:nvSpPr>
            <p:spPr>
              <a:xfrm>
                <a:off x="5549450" y="3871925"/>
                <a:ext cx="264025" cy="242050"/>
              </a:xfrm>
              <a:custGeom>
                <a:rect b="b" l="l" r="r" t="t"/>
                <a:pathLst>
                  <a:path extrusionOk="0" h="9682" w="10561">
                    <a:moveTo>
                      <a:pt x="5285" y="1"/>
                    </a:moveTo>
                    <a:cubicBezTo>
                      <a:pt x="2367" y="1"/>
                      <a:pt x="1" y="2006"/>
                      <a:pt x="1" y="4471"/>
                    </a:cubicBezTo>
                    <a:cubicBezTo>
                      <a:pt x="1" y="5934"/>
                      <a:pt x="831" y="7241"/>
                      <a:pt x="2104" y="8054"/>
                    </a:cubicBezTo>
                    <a:lnTo>
                      <a:pt x="1496" y="9682"/>
                    </a:lnTo>
                    <a:lnTo>
                      <a:pt x="3354" y="8646"/>
                    </a:lnTo>
                    <a:cubicBezTo>
                      <a:pt x="3953" y="8843"/>
                      <a:pt x="4603" y="8950"/>
                      <a:pt x="5285" y="8950"/>
                    </a:cubicBezTo>
                    <a:cubicBezTo>
                      <a:pt x="8194" y="8950"/>
                      <a:pt x="10561" y="6945"/>
                      <a:pt x="10561" y="4471"/>
                    </a:cubicBezTo>
                    <a:cubicBezTo>
                      <a:pt x="10561" y="2006"/>
                      <a:pt x="8194" y="1"/>
                      <a:pt x="5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9"/>
              <p:cNvSpPr/>
              <p:nvPr/>
            </p:nvSpPr>
            <p:spPr>
              <a:xfrm>
                <a:off x="5547000" y="3869475"/>
                <a:ext cx="269150" cy="246975"/>
              </a:xfrm>
              <a:custGeom>
                <a:rect b="b" l="l" r="r" t="t"/>
                <a:pathLst>
                  <a:path extrusionOk="0" h="9879" w="10766">
                    <a:moveTo>
                      <a:pt x="5383" y="198"/>
                    </a:moveTo>
                    <a:cubicBezTo>
                      <a:pt x="8234" y="198"/>
                      <a:pt x="10560" y="2162"/>
                      <a:pt x="10560" y="4569"/>
                    </a:cubicBezTo>
                    <a:cubicBezTo>
                      <a:pt x="10560" y="6986"/>
                      <a:pt x="8243" y="8950"/>
                      <a:pt x="5383" y="8950"/>
                    </a:cubicBezTo>
                    <a:cubicBezTo>
                      <a:pt x="4717" y="8950"/>
                      <a:pt x="4084" y="8851"/>
                      <a:pt x="3484" y="8646"/>
                    </a:cubicBezTo>
                    <a:cubicBezTo>
                      <a:pt x="3474" y="8642"/>
                      <a:pt x="3463" y="8640"/>
                      <a:pt x="3451" y="8640"/>
                    </a:cubicBezTo>
                    <a:cubicBezTo>
                      <a:pt x="3434" y="8640"/>
                      <a:pt x="3417" y="8644"/>
                      <a:pt x="3402" y="8654"/>
                    </a:cubicBezTo>
                    <a:lnTo>
                      <a:pt x="1783" y="9566"/>
                    </a:lnTo>
                    <a:lnTo>
                      <a:pt x="2301" y="8185"/>
                    </a:lnTo>
                    <a:cubicBezTo>
                      <a:pt x="2317" y="8144"/>
                      <a:pt x="2301" y="8095"/>
                      <a:pt x="2260" y="8070"/>
                    </a:cubicBezTo>
                    <a:cubicBezTo>
                      <a:pt x="953" y="7232"/>
                      <a:pt x="197" y="5958"/>
                      <a:pt x="197" y="4569"/>
                    </a:cubicBezTo>
                    <a:cubicBezTo>
                      <a:pt x="197" y="2162"/>
                      <a:pt x="2523" y="198"/>
                      <a:pt x="5383" y="198"/>
                    </a:cubicBezTo>
                    <a:close/>
                    <a:moveTo>
                      <a:pt x="5383" y="0"/>
                    </a:moveTo>
                    <a:cubicBezTo>
                      <a:pt x="2416" y="0"/>
                      <a:pt x="0" y="2047"/>
                      <a:pt x="0" y="4569"/>
                    </a:cubicBezTo>
                    <a:cubicBezTo>
                      <a:pt x="0" y="5983"/>
                      <a:pt x="781" y="7331"/>
                      <a:pt x="2087" y="8194"/>
                    </a:cubicBezTo>
                    <a:lnTo>
                      <a:pt x="1496" y="9747"/>
                    </a:lnTo>
                    <a:cubicBezTo>
                      <a:pt x="1479" y="9788"/>
                      <a:pt x="1496" y="9829"/>
                      <a:pt x="1529" y="9854"/>
                    </a:cubicBezTo>
                    <a:cubicBezTo>
                      <a:pt x="1545" y="9870"/>
                      <a:pt x="1570" y="9878"/>
                      <a:pt x="1594" y="9878"/>
                    </a:cubicBezTo>
                    <a:cubicBezTo>
                      <a:pt x="1611" y="9878"/>
                      <a:pt x="1627" y="9878"/>
                      <a:pt x="1635" y="9870"/>
                    </a:cubicBezTo>
                    <a:lnTo>
                      <a:pt x="3468" y="8851"/>
                    </a:lnTo>
                    <a:cubicBezTo>
                      <a:pt x="4068" y="9048"/>
                      <a:pt x="4709" y="9155"/>
                      <a:pt x="5383" y="9155"/>
                    </a:cubicBezTo>
                    <a:cubicBezTo>
                      <a:pt x="8349" y="9155"/>
                      <a:pt x="10765" y="7092"/>
                      <a:pt x="10765" y="4569"/>
                    </a:cubicBezTo>
                    <a:cubicBezTo>
                      <a:pt x="10765" y="2055"/>
                      <a:pt x="8349" y="0"/>
                      <a:pt x="53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9"/>
              <p:cNvSpPr/>
              <p:nvPr/>
            </p:nvSpPr>
            <p:spPr>
              <a:xfrm>
                <a:off x="5587675" y="3921850"/>
                <a:ext cx="179375" cy="142200"/>
              </a:xfrm>
              <a:custGeom>
                <a:rect b="b" l="l" r="r" t="t"/>
                <a:pathLst>
                  <a:path extrusionOk="0" h="5688" w="7175">
                    <a:moveTo>
                      <a:pt x="2087" y="1"/>
                    </a:moveTo>
                    <a:cubicBezTo>
                      <a:pt x="1019" y="1"/>
                      <a:pt x="156" y="864"/>
                      <a:pt x="156" y="1924"/>
                    </a:cubicBezTo>
                    <a:cubicBezTo>
                      <a:pt x="156" y="1924"/>
                      <a:pt x="0" y="4200"/>
                      <a:pt x="3591" y="5688"/>
                    </a:cubicBezTo>
                    <a:cubicBezTo>
                      <a:pt x="7174" y="4200"/>
                      <a:pt x="7018" y="1924"/>
                      <a:pt x="7018" y="1924"/>
                    </a:cubicBezTo>
                    <a:cubicBezTo>
                      <a:pt x="7018" y="864"/>
                      <a:pt x="6155" y="1"/>
                      <a:pt x="5095" y="1"/>
                    </a:cubicBezTo>
                    <a:cubicBezTo>
                      <a:pt x="4479" y="1"/>
                      <a:pt x="3945" y="280"/>
                      <a:pt x="3591" y="716"/>
                    </a:cubicBezTo>
                    <a:cubicBezTo>
                      <a:pt x="3238" y="280"/>
                      <a:pt x="2696" y="1"/>
                      <a:pt x="20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9"/>
              <p:cNvSpPr/>
              <p:nvPr/>
            </p:nvSpPr>
            <p:spPr>
              <a:xfrm>
                <a:off x="5586025" y="3919400"/>
                <a:ext cx="182675" cy="147125"/>
              </a:xfrm>
              <a:custGeom>
                <a:rect b="b" l="l" r="r" t="t"/>
                <a:pathLst>
                  <a:path extrusionOk="0" h="5885" w="7307">
                    <a:moveTo>
                      <a:pt x="5153" y="198"/>
                    </a:moveTo>
                    <a:cubicBezTo>
                      <a:pt x="6164" y="198"/>
                      <a:pt x="6986" y="1019"/>
                      <a:pt x="6986" y="2030"/>
                    </a:cubicBezTo>
                    <a:cubicBezTo>
                      <a:pt x="6986" y="2055"/>
                      <a:pt x="7092" y="4241"/>
                      <a:pt x="3649" y="5679"/>
                    </a:cubicBezTo>
                    <a:cubicBezTo>
                      <a:pt x="222" y="4241"/>
                      <a:pt x="321" y="2055"/>
                      <a:pt x="329" y="2022"/>
                    </a:cubicBezTo>
                    <a:cubicBezTo>
                      <a:pt x="329" y="1019"/>
                      <a:pt x="1143" y="198"/>
                      <a:pt x="2153" y="198"/>
                    </a:cubicBezTo>
                    <a:cubicBezTo>
                      <a:pt x="2712" y="198"/>
                      <a:pt x="3230" y="444"/>
                      <a:pt x="3575" y="880"/>
                    </a:cubicBezTo>
                    <a:cubicBezTo>
                      <a:pt x="3592" y="904"/>
                      <a:pt x="3624" y="921"/>
                      <a:pt x="3649" y="921"/>
                    </a:cubicBezTo>
                    <a:cubicBezTo>
                      <a:pt x="3682" y="921"/>
                      <a:pt x="3715" y="904"/>
                      <a:pt x="3731" y="880"/>
                    </a:cubicBezTo>
                    <a:cubicBezTo>
                      <a:pt x="4076" y="444"/>
                      <a:pt x="4602" y="198"/>
                      <a:pt x="5153" y="198"/>
                    </a:cubicBezTo>
                    <a:close/>
                    <a:moveTo>
                      <a:pt x="2153" y="0"/>
                    </a:moveTo>
                    <a:cubicBezTo>
                      <a:pt x="1036" y="0"/>
                      <a:pt x="124" y="904"/>
                      <a:pt x="124" y="2014"/>
                    </a:cubicBezTo>
                    <a:cubicBezTo>
                      <a:pt x="124" y="2112"/>
                      <a:pt x="0" y="4380"/>
                      <a:pt x="3616" y="5876"/>
                    </a:cubicBezTo>
                    <a:cubicBezTo>
                      <a:pt x="3624" y="5884"/>
                      <a:pt x="3641" y="5884"/>
                      <a:pt x="3649" y="5884"/>
                    </a:cubicBezTo>
                    <a:cubicBezTo>
                      <a:pt x="3666" y="5884"/>
                      <a:pt x="3682" y="5884"/>
                      <a:pt x="3690" y="5876"/>
                    </a:cubicBezTo>
                    <a:cubicBezTo>
                      <a:pt x="7306" y="4380"/>
                      <a:pt x="7183" y="2112"/>
                      <a:pt x="7183" y="2022"/>
                    </a:cubicBezTo>
                    <a:cubicBezTo>
                      <a:pt x="7183" y="904"/>
                      <a:pt x="6271" y="0"/>
                      <a:pt x="5153" y="0"/>
                    </a:cubicBezTo>
                    <a:cubicBezTo>
                      <a:pt x="4578" y="0"/>
                      <a:pt x="4035" y="239"/>
                      <a:pt x="3649" y="666"/>
                    </a:cubicBezTo>
                    <a:cubicBezTo>
                      <a:pt x="3271" y="239"/>
                      <a:pt x="2729" y="0"/>
                      <a:pt x="21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7" name="Google Shape;867;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868" name="Google Shape;868;p39"/>
          <p:cNvGrpSpPr/>
          <p:nvPr/>
        </p:nvGrpSpPr>
        <p:grpSpPr>
          <a:xfrm>
            <a:off x="299893" y="1626999"/>
            <a:ext cx="2409743" cy="3516450"/>
            <a:chOff x="6512375" y="2554450"/>
            <a:chExt cx="682125" cy="995400"/>
          </a:xfrm>
        </p:grpSpPr>
        <p:sp>
          <p:nvSpPr>
            <p:cNvPr id="869" name="Google Shape;869;p39"/>
            <p:cNvSpPr/>
            <p:nvPr/>
          </p:nvSpPr>
          <p:spPr>
            <a:xfrm>
              <a:off x="6541775" y="3237525"/>
              <a:ext cx="107875" cy="213725"/>
            </a:xfrm>
            <a:custGeom>
              <a:rect b="b" l="l" r="r" t="t"/>
              <a:pathLst>
                <a:path extrusionOk="0" h="8549" w="4315">
                  <a:moveTo>
                    <a:pt x="106" y="0"/>
                  </a:moveTo>
                  <a:cubicBezTo>
                    <a:pt x="93" y="0"/>
                    <a:pt x="79" y="3"/>
                    <a:pt x="66" y="10"/>
                  </a:cubicBezTo>
                  <a:cubicBezTo>
                    <a:pt x="17" y="34"/>
                    <a:pt x="0" y="92"/>
                    <a:pt x="25" y="141"/>
                  </a:cubicBezTo>
                  <a:lnTo>
                    <a:pt x="4117" y="8491"/>
                  </a:lnTo>
                  <a:cubicBezTo>
                    <a:pt x="4134" y="8523"/>
                    <a:pt x="4167" y="8548"/>
                    <a:pt x="4208" y="8548"/>
                  </a:cubicBezTo>
                  <a:cubicBezTo>
                    <a:pt x="4216" y="8548"/>
                    <a:pt x="4232" y="8540"/>
                    <a:pt x="4249" y="8540"/>
                  </a:cubicBezTo>
                  <a:cubicBezTo>
                    <a:pt x="4298" y="8515"/>
                    <a:pt x="4314" y="8450"/>
                    <a:pt x="4290" y="8400"/>
                  </a:cubicBezTo>
                  <a:lnTo>
                    <a:pt x="197" y="59"/>
                  </a:lnTo>
                  <a:cubicBezTo>
                    <a:pt x="179" y="23"/>
                    <a:pt x="144" y="0"/>
                    <a:pt x="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9"/>
            <p:cNvSpPr/>
            <p:nvPr/>
          </p:nvSpPr>
          <p:spPr>
            <a:xfrm>
              <a:off x="7035450" y="3020400"/>
              <a:ext cx="157400" cy="162525"/>
            </a:xfrm>
            <a:custGeom>
              <a:rect b="b" l="l" r="r" t="t"/>
              <a:pathLst>
                <a:path extrusionOk="0" h="6501" w="6296">
                  <a:moveTo>
                    <a:pt x="4357" y="0"/>
                  </a:moveTo>
                  <a:cubicBezTo>
                    <a:pt x="4239" y="0"/>
                    <a:pt x="4120" y="50"/>
                    <a:pt x="4035" y="148"/>
                  </a:cubicBezTo>
                  <a:lnTo>
                    <a:pt x="1734" y="2745"/>
                  </a:lnTo>
                  <a:lnTo>
                    <a:pt x="1734" y="2745"/>
                  </a:lnTo>
                  <a:lnTo>
                    <a:pt x="2244" y="1200"/>
                  </a:lnTo>
                  <a:cubicBezTo>
                    <a:pt x="2244" y="1060"/>
                    <a:pt x="2186" y="929"/>
                    <a:pt x="2088" y="839"/>
                  </a:cubicBezTo>
                  <a:cubicBezTo>
                    <a:pt x="2004" y="770"/>
                    <a:pt x="1899" y="723"/>
                    <a:pt x="1786" y="723"/>
                  </a:cubicBezTo>
                  <a:cubicBezTo>
                    <a:pt x="1777" y="723"/>
                    <a:pt x="1768" y="723"/>
                    <a:pt x="1759" y="724"/>
                  </a:cubicBezTo>
                  <a:cubicBezTo>
                    <a:pt x="1488" y="724"/>
                    <a:pt x="1381" y="913"/>
                    <a:pt x="1274" y="1208"/>
                  </a:cubicBezTo>
                  <a:lnTo>
                    <a:pt x="937" y="2342"/>
                  </a:lnTo>
                  <a:cubicBezTo>
                    <a:pt x="822" y="2737"/>
                    <a:pt x="617" y="3107"/>
                    <a:pt x="346" y="3419"/>
                  </a:cubicBezTo>
                  <a:cubicBezTo>
                    <a:pt x="206" y="3575"/>
                    <a:pt x="91" y="3756"/>
                    <a:pt x="0" y="3945"/>
                  </a:cubicBezTo>
                  <a:lnTo>
                    <a:pt x="2786" y="6501"/>
                  </a:lnTo>
                  <a:cubicBezTo>
                    <a:pt x="2967" y="6394"/>
                    <a:pt x="3131" y="6262"/>
                    <a:pt x="3271" y="6098"/>
                  </a:cubicBezTo>
                  <a:lnTo>
                    <a:pt x="3715" y="5597"/>
                  </a:lnTo>
                  <a:cubicBezTo>
                    <a:pt x="3748" y="5580"/>
                    <a:pt x="3772" y="5556"/>
                    <a:pt x="3789" y="5539"/>
                  </a:cubicBezTo>
                  <a:lnTo>
                    <a:pt x="6147" y="2877"/>
                  </a:lnTo>
                  <a:cubicBezTo>
                    <a:pt x="6295" y="2704"/>
                    <a:pt x="6279" y="2425"/>
                    <a:pt x="6106" y="2277"/>
                  </a:cubicBezTo>
                  <a:cubicBezTo>
                    <a:pt x="6027" y="2204"/>
                    <a:pt x="5926" y="2169"/>
                    <a:pt x="5826" y="2169"/>
                  </a:cubicBezTo>
                  <a:cubicBezTo>
                    <a:pt x="5709" y="2169"/>
                    <a:pt x="5594" y="2217"/>
                    <a:pt x="5515" y="2310"/>
                  </a:cubicBezTo>
                  <a:lnTo>
                    <a:pt x="4052" y="3953"/>
                  </a:lnTo>
                  <a:lnTo>
                    <a:pt x="3951" y="4023"/>
                  </a:lnTo>
                  <a:lnTo>
                    <a:pt x="3951" y="4023"/>
                  </a:lnTo>
                  <a:cubicBezTo>
                    <a:pt x="3795" y="3803"/>
                    <a:pt x="3607" y="3590"/>
                    <a:pt x="3411" y="3403"/>
                  </a:cubicBezTo>
                  <a:cubicBezTo>
                    <a:pt x="3205" y="3205"/>
                    <a:pt x="2984" y="3033"/>
                    <a:pt x="2737" y="2885"/>
                  </a:cubicBezTo>
                  <a:lnTo>
                    <a:pt x="2778" y="2827"/>
                  </a:lnTo>
                  <a:lnTo>
                    <a:pt x="4718" y="641"/>
                  </a:lnTo>
                  <a:lnTo>
                    <a:pt x="4726" y="633"/>
                  </a:lnTo>
                  <a:cubicBezTo>
                    <a:pt x="4824" y="461"/>
                    <a:pt x="4791" y="239"/>
                    <a:pt x="4635" y="107"/>
                  </a:cubicBezTo>
                  <a:cubicBezTo>
                    <a:pt x="4556" y="36"/>
                    <a:pt x="4457" y="0"/>
                    <a:pt x="43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9"/>
            <p:cNvSpPr/>
            <p:nvPr/>
          </p:nvSpPr>
          <p:spPr>
            <a:xfrm>
              <a:off x="7120700" y="3045025"/>
              <a:ext cx="70300" cy="76075"/>
            </a:xfrm>
            <a:custGeom>
              <a:rect b="b" l="l" r="r" t="t"/>
              <a:pathLst>
                <a:path extrusionOk="0" h="3043" w="2812">
                  <a:moveTo>
                    <a:pt x="2333" y="1"/>
                  </a:moveTo>
                  <a:cubicBezTo>
                    <a:pt x="2217" y="1"/>
                    <a:pt x="2102" y="48"/>
                    <a:pt x="2022" y="141"/>
                  </a:cubicBezTo>
                  <a:lnTo>
                    <a:pt x="9" y="2409"/>
                  </a:lnTo>
                  <a:lnTo>
                    <a:pt x="1" y="2426"/>
                  </a:lnTo>
                  <a:cubicBezTo>
                    <a:pt x="198" y="2607"/>
                    <a:pt x="379" y="2820"/>
                    <a:pt x="535" y="3042"/>
                  </a:cubicBezTo>
                  <a:lnTo>
                    <a:pt x="642" y="2976"/>
                  </a:lnTo>
                  <a:lnTo>
                    <a:pt x="2105" y="1325"/>
                  </a:lnTo>
                  <a:lnTo>
                    <a:pt x="2655" y="700"/>
                  </a:lnTo>
                  <a:cubicBezTo>
                    <a:pt x="2811" y="527"/>
                    <a:pt x="2795" y="264"/>
                    <a:pt x="2614" y="108"/>
                  </a:cubicBezTo>
                  <a:cubicBezTo>
                    <a:pt x="2534" y="36"/>
                    <a:pt x="2433" y="1"/>
                    <a:pt x="2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9"/>
            <p:cNvSpPr/>
            <p:nvPr/>
          </p:nvSpPr>
          <p:spPr>
            <a:xfrm>
              <a:off x="7103875" y="3024075"/>
              <a:ext cx="77250" cy="81400"/>
            </a:xfrm>
            <a:custGeom>
              <a:rect b="b" l="l" r="r" t="t"/>
              <a:pathLst>
                <a:path extrusionOk="0" h="3256" w="3090">
                  <a:moveTo>
                    <a:pt x="2616" y="1"/>
                  </a:moveTo>
                  <a:cubicBezTo>
                    <a:pt x="2500" y="1"/>
                    <a:pt x="2385" y="48"/>
                    <a:pt x="2301" y="141"/>
                  </a:cubicBezTo>
                  <a:lnTo>
                    <a:pt x="1946" y="544"/>
                  </a:lnTo>
                  <a:lnTo>
                    <a:pt x="1946" y="544"/>
                  </a:lnTo>
                  <a:cubicBezTo>
                    <a:pt x="1957" y="529"/>
                    <a:pt x="1969" y="512"/>
                    <a:pt x="1981" y="494"/>
                  </a:cubicBezTo>
                  <a:lnTo>
                    <a:pt x="1981" y="494"/>
                  </a:lnTo>
                  <a:lnTo>
                    <a:pt x="41" y="2680"/>
                  </a:lnTo>
                  <a:lnTo>
                    <a:pt x="0" y="2738"/>
                  </a:lnTo>
                  <a:cubicBezTo>
                    <a:pt x="247" y="2886"/>
                    <a:pt x="468" y="3058"/>
                    <a:pt x="674" y="3256"/>
                  </a:cubicBezTo>
                  <a:lnTo>
                    <a:pt x="682" y="3247"/>
                  </a:lnTo>
                  <a:lnTo>
                    <a:pt x="2695" y="979"/>
                  </a:lnTo>
                  <a:lnTo>
                    <a:pt x="2934" y="700"/>
                  </a:lnTo>
                  <a:cubicBezTo>
                    <a:pt x="3090" y="527"/>
                    <a:pt x="3073" y="264"/>
                    <a:pt x="2901" y="108"/>
                  </a:cubicBezTo>
                  <a:cubicBezTo>
                    <a:pt x="2817" y="36"/>
                    <a:pt x="2716" y="1"/>
                    <a:pt x="26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9"/>
            <p:cNvSpPr/>
            <p:nvPr/>
          </p:nvSpPr>
          <p:spPr>
            <a:xfrm>
              <a:off x="6923075" y="3108525"/>
              <a:ext cx="196625" cy="114475"/>
            </a:xfrm>
            <a:custGeom>
              <a:rect b="b" l="l" r="r" t="t"/>
              <a:pathLst>
                <a:path extrusionOk="0" h="4579" w="7865">
                  <a:moveTo>
                    <a:pt x="4044" y="1"/>
                  </a:moveTo>
                  <a:lnTo>
                    <a:pt x="789" y="3551"/>
                  </a:lnTo>
                  <a:lnTo>
                    <a:pt x="855" y="3633"/>
                  </a:lnTo>
                  <a:cubicBezTo>
                    <a:pt x="584" y="3962"/>
                    <a:pt x="304" y="4274"/>
                    <a:pt x="0" y="4578"/>
                  </a:cubicBezTo>
                  <a:lnTo>
                    <a:pt x="6887" y="4578"/>
                  </a:lnTo>
                  <a:lnTo>
                    <a:pt x="7865" y="3510"/>
                  </a:lnTo>
                  <a:lnTo>
                    <a:pt x="7281" y="2976"/>
                  </a:lnTo>
                  <a:lnTo>
                    <a:pt x="4495" y="428"/>
                  </a:lnTo>
                  <a:lnTo>
                    <a:pt x="40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9"/>
            <p:cNvSpPr/>
            <p:nvPr/>
          </p:nvSpPr>
          <p:spPr>
            <a:xfrm>
              <a:off x="6871100" y="3222975"/>
              <a:ext cx="229500" cy="64525"/>
            </a:xfrm>
            <a:custGeom>
              <a:rect b="b" l="l" r="r" t="t"/>
              <a:pathLst>
                <a:path extrusionOk="0" h="2581" w="9180">
                  <a:moveTo>
                    <a:pt x="970" y="0"/>
                  </a:moveTo>
                  <a:lnTo>
                    <a:pt x="428" y="1446"/>
                  </a:lnTo>
                  <a:lnTo>
                    <a:pt x="419" y="1455"/>
                  </a:lnTo>
                  <a:lnTo>
                    <a:pt x="0" y="2581"/>
                  </a:lnTo>
                  <a:lnTo>
                    <a:pt x="0" y="2581"/>
                  </a:lnTo>
                  <a:lnTo>
                    <a:pt x="362" y="2515"/>
                  </a:lnTo>
                  <a:lnTo>
                    <a:pt x="3805" y="1931"/>
                  </a:lnTo>
                  <a:lnTo>
                    <a:pt x="3904" y="2498"/>
                  </a:lnTo>
                  <a:cubicBezTo>
                    <a:pt x="4109" y="2375"/>
                    <a:pt x="4331" y="2285"/>
                    <a:pt x="4569" y="2227"/>
                  </a:cubicBezTo>
                  <a:cubicBezTo>
                    <a:pt x="5005" y="2120"/>
                    <a:pt x="5416" y="1931"/>
                    <a:pt x="5769" y="1652"/>
                  </a:cubicBezTo>
                  <a:lnTo>
                    <a:pt x="6780" y="855"/>
                  </a:lnTo>
                  <a:cubicBezTo>
                    <a:pt x="6959" y="728"/>
                    <a:pt x="7111" y="643"/>
                    <a:pt x="7260" y="643"/>
                  </a:cubicBezTo>
                  <a:cubicBezTo>
                    <a:pt x="7343" y="643"/>
                    <a:pt x="7426" y="670"/>
                    <a:pt x="7511" y="732"/>
                  </a:cubicBezTo>
                  <a:cubicBezTo>
                    <a:pt x="7626" y="805"/>
                    <a:pt x="7700" y="921"/>
                    <a:pt x="7725" y="1036"/>
                  </a:cubicBezTo>
                  <a:cubicBezTo>
                    <a:pt x="7758" y="1159"/>
                    <a:pt x="7741" y="1299"/>
                    <a:pt x="7667" y="1414"/>
                  </a:cubicBezTo>
                  <a:lnTo>
                    <a:pt x="7667" y="1422"/>
                  </a:lnTo>
                  <a:cubicBezTo>
                    <a:pt x="7667" y="1430"/>
                    <a:pt x="7659" y="1446"/>
                    <a:pt x="7651" y="1455"/>
                  </a:cubicBezTo>
                  <a:lnTo>
                    <a:pt x="7610" y="1488"/>
                  </a:lnTo>
                  <a:lnTo>
                    <a:pt x="7602" y="1488"/>
                  </a:lnTo>
                  <a:lnTo>
                    <a:pt x="7594" y="1496"/>
                  </a:lnTo>
                  <a:lnTo>
                    <a:pt x="6221" y="2507"/>
                  </a:lnTo>
                  <a:lnTo>
                    <a:pt x="6221" y="2507"/>
                  </a:lnTo>
                  <a:lnTo>
                    <a:pt x="6788" y="2383"/>
                  </a:lnTo>
                  <a:lnTo>
                    <a:pt x="7840" y="2153"/>
                  </a:lnTo>
                  <a:cubicBezTo>
                    <a:pt x="7876" y="2145"/>
                    <a:pt x="7911" y="2141"/>
                    <a:pt x="7946" y="2141"/>
                  </a:cubicBezTo>
                  <a:cubicBezTo>
                    <a:pt x="8087" y="2141"/>
                    <a:pt x="8215" y="2206"/>
                    <a:pt x="8300" y="2318"/>
                  </a:cubicBezTo>
                  <a:lnTo>
                    <a:pt x="91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9"/>
            <p:cNvSpPr/>
            <p:nvPr/>
          </p:nvSpPr>
          <p:spPr>
            <a:xfrm>
              <a:off x="6968675" y="3238975"/>
              <a:ext cx="116725" cy="146525"/>
            </a:xfrm>
            <a:custGeom>
              <a:rect b="b" l="l" r="r" t="t"/>
              <a:pathLst>
                <a:path extrusionOk="0" h="5861" w="4669">
                  <a:moveTo>
                    <a:pt x="3363" y="0"/>
                  </a:moveTo>
                  <a:cubicBezTo>
                    <a:pt x="3212" y="0"/>
                    <a:pt x="3058" y="87"/>
                    <a:pt x="2877" y="215"/>
                  </a:cubicBezTo>
                  <a:lnTo>
                    <a:pt x="1866" y="1012"/>
                  </a:lnTo>
                  <a:cubicBezTo>
                    <a:pt x="1513" y="1291"/>
                    <a:pt x="1102" y="1480"/>
                    <a:pt x="666" y="1587"/>
                  </a:cubicBezTo>
                  <a:cubicBezTo>
                    <a:pt x="428" y="1645"/>
                    <a:pt x="206" y="1735"/>
                    <a:pt x="1" y="1850"/>
                  </a:cubicBezTo>
                  <a:lnTo>
                    <a:pt x="1" y="1858"/>
                  </a:lnTo>
                  <a:lnTo>
                    <a:pt x="436" y="4381"/>
                  </a:lnTo>
                  <a:lnTo>
                    <a:pt x="675" y="5819"/>
                  </a:lnTo>
                  <a:cubicBezTo>
                    <a:pt x="809" y="5846"/>
                    <a:pt x="948" y="5861"/>
                    <a:pt x="1088" y="5861"/>
                  </a:cubicBezTo>
                  <a:cubicBezTo>
                    <a:pt x="1247" y="5861"/>
                    <a:pt x="1409" y="5842"/>
                    <a:pt x="1570" y="5803"/>
                  </a:cubicBezTo>
                  <a:lnTo>
                    <a:pt x="2951" y="5499"/>
                  </a:lnTo>
                  <a:lnTo>
                    <a:pt x="3674" y="5335"/>
                  </a:lnTo>
                  <a:cubicBezTo>
                    <a:pt x="3912" y="5277"/>
                    <a:pt x="4069" y="5030"/>
                    <a:pt x="4011" y="4784"/>
                  </a:cubicBezTo>
                  <a:cubicBezTo>
                    <a:pt x="3958" y="4571"/>
                    <a:pt x="3770" y="4428"/>
                    <a:pt x="3560" y="4428"/>
                  </a:cubicBezTo>
                  <a:cubicBezTo>
                    <a:pt x="3543" y="4428"/>
                    <a:pt x="3526" y="4429"/>
                    <a:pt x="3510" y="4431"/>
                  </a:cubicBezTo>
                  <a:lnTo>
                    <a:pt x="4085" y="4307"/>
                  </a:lnTo>
                  <a:cubicBezTo>
                    <a:pt x="4331" y="4250"/>
                    <a:pt x="4488" y="3995"/>
                    <a:pt x="4430" y="3757"/>
                  </a:cubicBezTo>
                  <a:cubicBezTo>
                    <a:pt x="4381" y="3545"/>
                    <a:pt x="4185" y="3400"/>
                    <a:pt x="3980" y="3400"/>
                  </a:cubicBezTo>
                  <a:cubicBezTo>
                    <a:pt x="3949" y="3400"/>
                    <a:pt x="3917" y="3403"/>
                    <a:pt x="3885" y="3410"/>
                  </a:cubicBezTo>
                  <a:lnTo>
                    <a:pt x="3885" y="3410"/>
                  </a:lnTo>
                  <a:lnTo>
                    <a:pt x="4266" y="3321"/>
                  </a:lnTo>
                  <a:cubicBezTo>
                    <a:pt x="4512" y="3264"/>
                    <a:pt x="4668" y="3017"/>
                    <a:pt x="4611" y="2771"/>
                  </a:cubicBezTo>
                  <a:cubicBezTo>
                    <a:pt x="4558" y="2557"/>
                    <a:pt x="4370" y="2414"/>
                    <a:pt x="4166" y="2414"/>
                  </a:cubicBezTo>
                  <a:cubicBezTo>
                    <a:pt x="4150" y="2414"/>
                    <a:pt x="4134" y="2415"/>
                    <a:pt x="4118" y="2417"/>
                  </a:cubicBezTo>
                  <a:lnTo>
                    <a:pt x="4142" y="2409"/>
                  </a:lnTo>
                  <a:cubicBezTo>
                    <a:pt x="4389" y="2351"/>
                    <a:pt x="4545" y="2105"/>
                    <a:pt x="4488" y="1858"/>
                  </a:cubicBezTo>
                  <a:cubicBezTo>
                    <a:pt x="4471" y="1784"/>
                    <a:pt x="4438" y="1727"/>
                    <a:pt x="4397" y="1669"/>
                  </a:cubicBezTo>
                  <a:cubicBezTo>
                    <a:pt x="4312" y="1564"/>
                    <a:pt x="4184" y="1501"/>
                    <a:pt x="4044" y="1501"/>
                  </a:cubicBezTo>
                  <a:cubicBezTo>
                    <a:pt x="4009" y="1501"/>
                    <a:pt x="3973" y="1505"/>
                    <a:pt x="3937" y="1513"/>
                  </a:cubicBezTo>
                  <a:lnTo>
                    <a:pt x="2885" y="1743"/>
                  </a:lnTo>
                  <a:lnTo>
                    <a:pt x="2318" y="1867"/>
                  </a:lnTo>
                  <a:lnTo>
                    <a:pt x="2318" y="1867"/>
                  </a:lnTo>
                  <a:lnTo>
                    <a:pt x="3691" y="856"/>
                  </a:lnTo>
                  <a:lnTo>
                    <a:pt x="3699" y="848"/>
                  </a:lnTo>
                  <a:lnTo>
                    <a:pt x="3707" y="848"/>
                  </a:lnTo>
                  <a:lnTo>
                    <a:pt x="3764" y="782"/>
                  </a:lnTo>
                  <a:lnTo>
                    <a:pt x="3764" y="774"/>
                  </a:lnTo>
                  <a:cubicBezTo>
                    <a:pt x="3838" y="659"/>
                    <a:pt x="3855" y="519"/>
                    <a:pt x="3822" y="396"/>
                  </a:cubicBezTo>
                  <a:cubicBezTo>
                    <a:pt x="3789" y="281"/>
                    <a:pt x="3723" y="165"/>
                    <a:pt x="3608" y="83"/>
                  </a:cubicBezTo>
                  <a:cubicBezTo>
                    <a:pt x="3525" y="26"/>
                    <a:pt x="3444" y="0"/>
                    <a:pt x="33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9"/>
            <p:cNvSpPr/>
            <p:nvPr/>
          </p:nvSpPr>
          <p:spPr>
            <a:xfrm>
              <a:off x="7061325" y="3258500"/>
              <a:ext cx="1475" cy="1675"/>
            </a:xfrm>
            <a:custGeom>
              <a:rect b="b" l="l" r="r" t="t"/>
              <a:pathLst>
                <a:path extrusionOk="0" h="67" w="59">
                  <a:moveTo>
                    <a:pt x="58" y="1"/>
                  </a:moveTo>
                  <a:lnTo>
                    <a:pt x="1" y="67"/>
                  </a:lnTo>
                  <a:lnTo>
                    <a:pt x="42" y="34"/>
                  </a:lnTo>
                  <a:cubicBezTo>
                    <a:pt x="50" y="25"/>
                    <a:pt x="58" y="9"/>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9"/>
            <p:cNvSpPr/>
            <p:nvPr/>
          </p:nvSpPr>
          <p:spPr>
            <a:xfrm>
              <a:off x="6799200" y="3376425"/>
              <a:ext cx="243250" cy="100900"/>
            </a:xfrm>
            <a:custGeom>
              <a:rect b="b" l="l" r="r" t="t"/>
              <a:pathLst>
                <a:path extrusionOk="0" h="4036" w="9730">
                  <a:moveTo>
                    <a:pt x="9730" y="1"/>
                  </a:moveTo>
                  <a:lnTo>
                    <a:pt x="8349" y="305"/>
                  </a:lnTo>
                  <a:cubicBezTo>
                    <a:pt x="8188" y="344"/>
                    <a:pt x="8026" y="363"/>
                    <a:pt x="7868" y="363"/>
                  </a:cubicBezTo>
                  <a:cubicBezTo>
                    <a:pt x="7729" y="363"/>
                    <a:pt x="7593" y="348"/>
                    <a:pt x="7462" y="321"/>
                  </a:cubicBezTo>
                  <a:lnTo>
                    <a:pt x="7462" y="321"/>
                  </a:lnTo>
                  <a:lnTo>
                    <a:pt x="7560" y="913"/>
                  </a:lnTo>
                  <a:lnTo>
                    <a:pt x="2580" y="1759"/>
                  </a:lnTo>
                  <a:lnTo>
                    <a:pt x="740" y="2072"/>
                  </a:lnTo>
                  <a:lnTo>
                    <a:pt x="0" y="4036"/>
                  </a:lnTo>
                  <a:lnTo>
                    <a:pt x="8201" y="4036"/>
                  </a:lnTo>
                  <a:lnTo>
                    <a:pt x="97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9"/>
            <p:cNvSpPr/>
            <p:nvPr/>
          </p:nvSpPr>
          <p:spPr>
            <a:xfrm>
              <a:off x="6579975" y="3248850"/>
              <a:ext cx="408250" cy="200950"/>
            </a:xfrm>
            <a:custGeom>
              <a:rect b="b" l="l" r="r" t="t"/>
              <a:pathLst>
                <a:path extrusionOk="0" h="8038" w="16330">
                  <a:moveTo>
                    <a:pt x="4783" y="1"/>
                  </a:moveTo>
                  <a:cubicBezTo>
                    <a:pt x="3345" y="962"/>
                    <a:pt x="1702" y="1702"/>
                    <a:pt x="1" y="2047"/>
                  </a:cubicBezTo>
                  <a:lnTo>
                    <a:pt x="1850" y="6443"/>
                  </a:lnTo>
                  <a:cubicBezTo>
                    <a:pt x="2260" y="7421"/>
                    <a:pt x="3214" y="8038"/>
                    <a:pt x="4241" y="8038"/>
                  </a:cubicBezTo>
                  <a:cubicBezTo>
                    <a:pt x="4389" y="8038"/>
                    <a:pt x="4537" y="8021"/>
                    <a:pt x="4685" y="8005"/>
                  </a:cubicBezTo>
                  <a:lnTo>
                    <a:pt x="9509" y="7175"/>
                  </a:lnTo>
                  <a:lnTo>
                    <a:pt x="11349" y="6862"/>
                  </a:lnTo>
                  <a:lnTo>
                    <a:pt x="16329" y="6016"/>
                  </a:lnTo>
                  <a:lnTo>
                    <a:pt x="16231" y="5424"/>
                  </a:lnTo>
                  <a:lnTo>
                    <a:pt x="15984" y="3986"/>
                  </a:lnTo>
                  <a:lnTo>
                    <a:pt x="15549" y="1463"/>
                  </a:lnTo>
                  <a:lnTo>
                    <a:pt x="15549" y="1455"/>
                  </a:lnTo>
                  <a:lnTo>
                    <a:pt x="15458" y="896"/>
                  </a:lnTo>
                  <a:lnTo>
                    <a:pt x="12007" y="1480"/>
                  </a:lnTo>
                  <a:lnTo>
                    <a:pt x="11645" y="1546"/>
                  </a:lnTo>
                  <a:lnTo>
                    <a:pt x="5843" y="2532"/>
                  </a:lnTo>
                  <a:lnTo>
                    <a:pt x="47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9"/>
            <p:cNvSpPr/>
            <p:nvPr/>
          </p:nvSpPr>
          <p:spPr>
            <a:xfrm>
              <a:off x="6664625" y="3076900"/>
              <a:ext cx="279825" cy="235250"/>
            </a:xfrm>
            <a:custGeom>
              <a:rect b="b" l="l" r="r" t="t"/>
              <a:pathLst>
                <a:path extrusionOk="0" h="9410" w="11193">
                  <a:moveTo>
                    <a:pt x="5597" y="0"/>
                  </a:moveTo>
                  <a:cubicBezTo>
                    <a:pt x="5523" y="0"/>
                    <a:pt x="5449" y="0"/>
                    <a:pt x="5375" y="8"/>
                  </a:cubicBezTo>
                  <a:lnTo>
                    <a:pt x="3854" y="8"/>
                  </a:lnTo>
                  <a:lnTo>
                    <a:pt x="3879" y="551"/>
                  </a:lnTo>
                  <a:cubicBezTo>
                    <a:pt x="3838" y="2556"/>
                    <a:pt x="3041" y="4142"/>
                    <a:pt x="3041" y="4142"/>
                  </a:cubicBezTo>
                  <a:cubicBezTo>
                    <a:pt x="1964" y="3444"/>
                    <a:pt x="1085" y="2408"/>
                    <a:pt x="477" y="1553"/>
                  </a:cubicBezTo>
                  <a:lnTo>
                    <a:pt x="0" y="1956"/>
                  </a:lnTo>
                  <a:lnTo>
                    <a:pt x="1734" y="6484"/>
                  </a:lnTo>
                  <a:lnTo>
                    <a:pt x="1397" y="6879"/>
                  </a:lnTo>
                  <a:lnTo>
                    <a:pt x="2457" y="9410"/>
                  </a:lnTo>
                  <a:lnTo>
                    <a:pt x="8259" y="8424"/>
                  </a:lnTo>
                  <a:lnTo>
                    <a:pt x="8678" y="7298"/>
                  </a:lnTo>
                  <a:lnTo>
                    <a:pt x="8687" y="7298"/>
                  </a:lnTo>
                  <a:lnTo>
                    <a:pt x="8687" y="7289"/>
                  </a:lnTo>
                  <a:lnTo>
                    <a:pt x="9237" y="5843"/>
                  </a:lnTo>
                  <a:lnTo>
                    <a:pt x="10338" y="5843"/>
                  </a:lnTo>
                  <a:cubicBezTo>
                    <a:pt x="10642" y="5539"/>
                    <a:pt x="10930" y="5227"/>
                    <a:pt x="11193" y="4898"/>
                  </a:cubicBezTo>
                  <a:lnTo>
                    <a:pt x="11127" y="4816"/>
                  </a:lnTo>
                  <a:lnTo>
                    <a:pt x="8333" y="1184"/>
                  </a:lnTo>
                  <a:cubicBezTo>
                    <a:pt x="7659" y="321"/>
                    <a:pt x="6665" y="0"/>
                    <a:pt x="55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9"/>
            <p:cNvSpPr/>
            <p:nvPr/>
          </p:nvSpPr>
          <p:spPr>
            <a:xfrm>
              <a:off x="6515050" y="3169950"/>
              <a:ext cx="381350" cy="377450"/>
            </a:xfrm>
            <a:custGeom>
              <a:rect b="b" l="l" r="r" t="t"/>
              <a:pathLst>
                <a:path extrusionOk="0" h="15098" w="15254">
                  <a:moveTo>
                    <a:pt x="116" y="1"/>
                  </a:moveTo>
                  <a:lnTo>
                    <a:pt x="116" y="1"/>
                  </a:lnTo>
                  <a:cubicBezTo>
                    <a:pt x="108" y="371"/>
                    <a:pt x="140" y="749"/>
                    <a:pt x="239" y="1127"/>
                  </a:cubicBezTo>
                  <a:lnTo>
                    <a:pt x="1948" y="7701"/>
                  </a:lnTo>
                  <a:lnTo>
                    <a:pt x="1" y="15097"/>
                  </a:lnTo>
                  <a:lnTo>
                    <a:pt x="15253" y="15097"/>
                  </a:lnTo>
                  <a:lnTo>
                    <a:pt x="14538" y="12295"/>
                  </a:lnTo>
                  <a:lnTo>
                    <a:pt x="11366" y="12295"/>
                  </a:lnTo>
                  <a:lnTo>
                    <a:pt x="12106" y="10331"/>
                  </a:lnTo>
                  <a:lnTo>
                    <a:pt x="7282" y="11161"/>
                  </a:lnTo>
                  <a:cubicBezTo>
                    <a:pt x="7134" y="11177"/>
                    <a:pt x="6986" y="11194"/>
                    <a:pt x="6838" y="11194"/>
                  </a:cubicBezTo>
                  <a:cubicBezTo>
                    <a:pt x="5811" y="11194"/>
                    <a:pt x="4857" y="10577"/>
                    <a:pt x="4447" y="9599"/>
                  </a:cubicBezTo>
                  <a:lnTo>
                    <a:pt x="2606" y="5203"/>
                  </a:lnTo>
                  <a:cubicBezTo>
                    <a:pt x="2458" y="5236"/>
                    <a:pt x="2310" y="5260"/>
                    <a:pt x="2170" y="5285"/>
                  </a:cubicBezTo>
                  <a:lnTo>
                    <a:pt x="346" y="921"/>
                  </a:lnTo>
                  <a:cubicBezTo>
                    <a:pt x="223" y="617"/>
                    <a:pt x="140" y="305"/>
                    <a:pt x="1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9"/>
            <p:cNvSpPr/>
            <p:nvPr/>
          </p:nvSpPr>
          <p:spPr>
            <a:xfrm>
              <a:off x="6598050" y="2773975"/>
              <a:ext cx="256025" cy="155225"/>
            </a:xfrm>
            <a:custGeom>
              <a:rect b="b" l="l" r="r" t="t"/>
              <a:pathLst>
                <a:path extrusionOk="0" h="6209" w="10241">
                  <a:moveTo>
                    <a:pt x="5963" y="0"/>
                  </a:moveTo>
                  <a:cubicBezTo>
                    <a:pt x="5226" y="0"/>
                    <a:pt x="4370" y="183"/>
                    <a:pt x="3403" y="678"/>
                  </a:cubicBezTo>
                  <a:cubicBezTo>
                    <a:pt x="3091" y="842"/>
                    <a:pt x="2811" y="1015"/>
                    <a:pt x="2565" y="1204"/>
                  </a:cubicBezTo>
                  <a:cubicBezTo>
                    <a:pt x="1" y="3152"/>
                    <a:pt x="1192" y="6209"/>
                    <a:pt x="1192" y="6209"/>
                  </a:cubicBezTo>
                  <a:cubicBezTo>
                    <a:pt x="1381" y="5970"/>
                    <a:pt x="1669" y="5798"/>
                    <a:pt x="1973" y="5773"/>
                  </a:cubicBezTo>
                  <a:cubicBezTo>
                    <a:pt x="1990" y="5772"/>
                    <a:pt x="2006" y="5772"/>
                    <a:pt x="2023" y="5772"/>
                  </a:cubicBezTo>
                  <a:cubicBezTo>
                    <a:pt x="2319" y="5772"/>
                    <a:pt x="2615" y="5910"/>
                    <a:pt x="2770" y="6151"/>
                  </a:cubicBezTo>
                  <a:cubicBezTo>
                    <a:pt x="2770" y="6151"/>
                    <a:pt x="3485" y="4754"/>
                    <a:pt x="3181" y="3694"/>
                  </a:cubicBezTo>
                  <a:cubicBezTo>
                    <a:pt x="3181" y="3694"/>
                    <a:pt x="4565" y="2542"/>
                    <a:pt x="6339" y="2542"/>
                  </a:cubicBezTo>
                  <a:cubicBezTo>
                    <a:pt x="7174" y="2542"/>
                    <a:pt x="8095" y="2797"/>
                    <a:pt x="8999" y="3546"/>
                  </a:cubicBezTo>
                  <a:cubicBezTo>
                    <a:pt x="9147" y="3858"/>
                    <a:pt x="9254" y="4195"/>
                    <a:pt x="9303" y="4540"/>
                  </a:cubicBezTo>
                  <a:lnTo>
                    <a:pt x="9344" y="4540"/>
                  </a:lnTo>
                  <a:cubicBezTo>
                    <a:pt x="9344" y="4540"/>
                    <a:pt x="10240" y="4121"/>
                    <a:pt x="10133" y="2806"/>
                  </a:cubicBezTo>
                  <a:cubicBezTo>
                    <a:pt x="10027" y="1492"/>
                    <a:pt x="9172" y="1451"/>
                    <a:pt x="9172" y="1451"/>
                  </a:cubicBezTo>
                  <a:cubicBezTo>
                    <a:pt x="9172" y="1451"/>
                    <a:pt x="8039" y="0"/>
                    <a:pt x="59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9"/>
            <p:cNvSpPr/>
            <p:nvPr/>
          </p:nvSpPr>
          <p:spPr>
            <a:xfrm>
              <a:off x="6618400" y="2837575"/>
              <a:ext cx="213275" cy="217575"/>
            </a:xfrm>
            <a:custGeom>
              <a:rect b="b" l="l" r="r" t="t"/>
              <a:pathLst>
                <a:path extrusionOk="0" h="8703" w="8531">
                  <a:moveTo>
                    <a:pt x="3739" y="5785"/>
                  </a:moveTo>
                  <a:lnTo>
                    <a:pt x="5383" y="6483"/>
                  </a:lnTo>
                  <a:cubicBezTo>
                    <a:pt x="5383" y="6483"/>
                    <a:pt x="5245" y="7142"/>
                    <a:pt x="4645" y="7142"/>
                  </a:cubicBezTo>
                  <a:cubicBezTo>
                    <a:pt x="4514" y="7142"/>
                    <a:pt x="4361" y="7111"/>
                    <a:pt x="4183" y="7034"/>
                  </a:cubicBezTo>
                  <a:cubicBezTo>
                    <a:pt x="3181" y="6607"/>
                    <a:pt x="3739" y="5785"/>
                    <a:pt x="3739" y="5785"/>
                  </a:cubicBezTo>
                  <a:close/>
                  <a:moveTo>
                    <a:pt x="5519" y="1"/>
                  </a:moveTo>
                  <a:cubicBezTo>
                    <a:pt x="3748" y="1"/>
                    <a:pt x="2367" y="1150"/>
                    <a:pt x="2367" y="1150"/>
                  </a:cubicBezTo>
                  <a:cubicBezTo>
                    <a:pt x="2671" y="2210"/>
                    <a:pt x="1956" y="3607"/>
                    <a:pt x="1956" y="3607"/>
                  </a:cubicBezTo>
                  <a:cubicBezTo>
                    <a:pt x="1804" y="3372"/>
                    <a:pt x="1519" y="3235"/>
                    <a:pt x="1230" y="3235"/>
                  </a:cubicBezTo>
                  <a:cubicBezTo>
                    <a:pt x="1206" y="3235"/>
                    <a:pt x="1183" y="3235"/>
                    <a:pt x="1159" y="3237"/>
                  </a:cubicBezTo>
                  <a:cubicBezTo>
                    <a:pt x="855" y="3254"/>
                    <a:pt x="567" y="3426"/>
                    <a:pt x="378" y="3673"/>
                  </a:cubicBezTo>
                  <a:cubicBezTo>
                    <a:pt x="189" y="3911"/>
                    <a:pt x="83" y="4215"/>
                    <a:pt x="50" y="4519"/>
                  </a:cubicBezTo>
                  <a:cubicBezTo>
                    <a:pt x="0" y="5053"/>
                    <a:pt x="165" y="5612"/>
                    <a:pt x="534" y="5990"/>
                  </a:cubicBezTo>
                  <a:cubicBezTo>
                    <a:pt x="814" y="6278"/>
                    <a:pt x="1200" y="6451"/>
                    <a:pt x="1595" y="6459"/>
                  </a:cubicBezTo>
                  <a:lnTo>
                    <a:pt x="1595" y="6467"/>
                  </a:lnTo>
                  <a:cubicBezTo>
                    <a:pt x="1866" y="7124"/>
                    <a:pt x="2326" y="7683"/>
                    <a:pt x="2901" y="8078"/>
                  </a:cubicBezTo>
                  <a:cubicBezTo>
                    <a:pt x="3485" y="8472"/>
                    <a:pt x="4183" y="8702"/>
                    <a:pt x="4931" y="8702"/>
                  </a:cubicBezTo>
                  <a:cubicBezTo>
                    <a:pt x="5178" y="8702"/>
                    <a:pt x="5416" y="8678"/>
                    <a:pt x="5646" y="8628"/>
                  </a:cubicBezTo>
                  <a:cubicBezTo>
                    <a:pt x="7290" y="8300"/>
                    <a:pt x="8530" y="6837"/>
                    <a:pt x="8530" y="5103"/>
                  </a:cubicBezTo>
                  <a:lnTo>
                    <a:pt x="8530" y="2555"/>
                  </a:lnTo>
                  <a:cubicBezTo>
                    <a:pt x="8530" y="2366"/>
                    <a:pt x="8522" y="2177"/>
                    <a:pt x="8489" y="1996"/>
                  </a:cubicBezTo>
                  <a:cubicBezTo>
                    <a:pt x="8440" y="1651"/>
                    <a:pt x="8333" y="1323"/>
                    <a:pt x="8185" y="1010"/>
                  </a:cubicBezTo>
                  <a:cubicBezTo>
                    <a:pt x="7279" y="257"/>
                    <a:pt x="6356" y="1"/>
                    <a:pt x="55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9"/>
            <p:cNvSpPr/>
            <p:nvPr/>
          </p:nvSpPr>
          <p:spPr>
            <a:xfrm>
              <a:off x="6652700" y="2999225"/>
              <a:ext cx="108925" cy="122475"/>
            </a:xfrm>
            <a:custGeom>
              <a:rect b="b" l="l" r="r" t="t"/>
              <a:pathLst>
                <a:path extrusionOk="0" h="4899" w="4357">
                  <a:moveTo>
                    <a:pt x="223" y="1"/>
                  </a:moveTo>
                  <a:lnTo>
                    <a:pt x="206" y="174"/>
                  </a:lnTo>
                  <a:lnTo>
                    <a:pt x="1" y="3115"/>
                  </a:lnTo>
                  <a:cubicBezTo>
                    <a:pt x="1" y="3115"/>
                    <a:pt x="132" y="3370"/>
                    <a:pt x="362" y="3756"/>
                  </a:cubicBezTo>
                  <a:cubicBezTo>
                    <a:pt x="535" y="4003"/>
                    <a:pt x="773" y="4266"/>
                    <a:pt x="1085" y="4480"/>
                  </a:cubicBezTo>
                  <a:cubicBezTo>
                    <a:pt x="1431" y="4718"/>
                    <a:pt x="1858" y="4899"/>
                    <a:pt x="2384" y="4899"/>
                  </a:cubicBezTo>
                  <a:cubicBezTo>
                    <a:pt x="4069" y="4899"/>
                    <a:pt x="4356" y="3658"/>
                    <a:pt x="4356" y="3658"/>
                  </a:cubicBezTo>
                  <a:lnTo>
                    <a:pt x="4331" y="3115"/>
                  </a:lnTo>
                  <a:lnTo>
                    <a:pt x="4282" y="2187"/>
                  </a:lnTo>
                  <a:lnTo>
                    <a:pt x="4274" y="2162"/>
                  </a:lnTo>
                  <a:cubicBezTo>
                    <a:pt x="4044" y="2212"/>
                    <a:pt x="3806" y="2236"/>
                    <a:pt x="3559" y="2236"/>
                  </a:cubicBezTo>
                  <a:cubicBezTo>
                    <a:pt x="2811" y="2236"/>
                    <a:pt x="2113" y="2006"/>
                    <a:pt x="1529" y="1612"/>
                  </a:cubicBezTo>
                  <a:cubicBezTo>
                    <a:pt x="954" y="1217"/>
                    <a:pt x="494" y="658"/>
                    <a:pt x="2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9"/>
            <p:cNvSpPr/>
            <p:nvPr/>
          </p:nvSpPr>
          <p:spPr>
            <a:xfrm>
              <a:off x="6661750" y="3090650"/>
              <a:ext cx="99875" cy="89825"/>
            </a:xfrm>
            <a:custGeom>
              <a:rect b="b" l="l" r="r" t="t"/>
              <a:pathLst>
                <a:path extrusionOk="0" h="3593" w="3995">
                  <a:moveTo>
                    <a:pt x="3994" y="1"/>
                  </a:moveTo>
                  <a:lnTo>
                    <a:pt x="3994" y="1"/>
                  </a:lnTo>
                  <a:cubicBezTo>
                    <a:pt x="3994" y="1"/>
                    <a:pt x="3706" y="1242"/>
                    <a:pt x="2022" y="1242"/>
                  </a:cubicBezTo>
                  <a:cubicBezTo>
                    <a:pt x="1496" y="1242"/>
                    <a:pt x="1069" y="1061"/>
                    <a:pt x="723" y="823"/>
                  </a:cubicBezTo>
                  <a:cubicBezTo>
                    <a:pt x="411" y="609"/>
                    <a:pt x="173" y="346"/>
                    <a:pt x="0" y="99"/>
                  </a:cubicBezTo>
                  <a:lnTo>
                    <a:pt x="0" y="99"/>
                  </a:lnTo>
                  <a:cubicBezTo>
                    <a:pt x="156" y="354"/>
                    <a:pt x="354" y="658"/>
                    <a:pt x="592" y="995"/>
                  </a:cubicBezTo>
                  <a:cubicBezTo>
                    <a:pt x="1200" y="1858"/>
                    <a:pt x="2079" y="2894"/>
                    <a:pt x="3156" y="3592"/>
                  </a:cubicBezTo>
                  <a:cubicBezTo>
                    <a:pt x="3156" y="3592"/>
                    <a:pt x="3953" y="2006"/>
                    <a:pt x="39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9"/>
            <p:cNvSpPr/>
            <p:nvPr/>
          </p:nvSpPr>
          <p:spPr>
            <a:xfrm>
              <a:off x="6697900" y="2982400"/>
              <a:ext cx="55075" cy="33750"/>
            </a:xfrm>
            <a:custGeom>
              <a:rect b="b" l="l" r="r" t="t"/>
              <a:pathLst>
                <a:path extrusionOk="0" h="1350" w="2203">
                  <a:moveTo>
                    <a:pt x="559" y="0"/>
                  </a:moveTo>
                  <a:lnTo>
                    <a:pt x="559" y="0"/>
                  </a:lnTo>
                  <a:cubicBezTo>
                    <a:pt x="559" y="0"/>
                    <a:pt x="1" y="814"/>
                    <a:pt x="1003" y="1241"/>
                  </a:cubicBezTo>
                  <a:cubicBezTo>
                    <a:pt x="1183" y="1318"/>
                    <a:pt x="1337" y="1350"/>
                    <a:pt x="1468" y="1350"/>
                  </a:cubicBezTo>
                  <a:cubicBezTo>
                    <a:pt x="2065" y="1350"/>
                    <a:pt x="2203" y="699"/>
                    <a:pt x="2203" y="699"/>
                  </a:cubicBezTo>
                  <a:lnTo>
                    <a:pt x="5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9"/>
            <p:cNvSpPr/>
            <p:nvPr/>
          </p:nvSpPr>
          <p:spPr>
            <a:xfrm>
              <a:off x="6517925" y="3077100"/>
              <a:ext cx="190075" cy="224775"/>
            </a:xfrm>
            <a:custGeom>
              <a:rect b="b" l="l" r="r" t="t"/>
              <a:pathLst>
                <a:path extrusionOk="0" h="8991" w="7603">
                  <a:moveTo>
                    <a:pt x="3781" y="0"/>
                  </a:moveTo>
                  <a:cubicBezTo>
                    <a:pt x="3247" y="0"/>
                    <a:pt x="2729" y="107"/>
                    <a:pt x="2269" y="305"/>
                  </a:cubicBezTo>
                  <a:cubicBezTo>
                    <a:pt x="1759" y="518"/>
                    <a:pt x="1332" y="839"/>
                    <a:pt x="987" y="1225"/>
                  </a:cubicBezTo>
                  <a:cubicBezTo>
                    <a:pt x="379" y="1899"/>
                    <a:pt x="34" y="2778"/>
                    <a:pt x="1" y="3707"/>
                  </a:cubicBezTo>
                  <a:lnTo>
                    <a:pt x="1" y="3715"/>
                  </a:lnTo>
                  <a:cubicBezTo>
                    <a:pt x="25" y="4019"/>
                    <a:pt x="99" y="4331"/>
                    <a:pt x="231" y="4635"/>
                  </a:cubicBezTo>
                  <a:lnTo>
                    <a:pt x="2055" y="8991"/>
                  </a:lnTo>
                  <a:cubicBezTo>
                    <a:pt x="2195" y="8974"/>
                    <a:pt x="2343" y="8941"/>
                    <a:pt x="2483" y="8917"/>
                  </a:cubicBezTo>
                  <a:cubicBezTo>
                    <a:pt x="4184" y="8572"/>
                    <a:pt x="5827" y="7824"/>
                    <a:pt x="7265" y="6862"/>
                  </a:cubicBezTo>
                  <a:lnTo>
                    <a:pt x="7602" y="6476"/>
                  </a:lnTo>
                  <a:lnTo>
                    <a:pt x="5868" y="1948"/>
                  </a:lnTo>
                  <a:lnTo>
                    <a:pt x="6345" y="1537"/>
                  </a:lnTo>
                  <a:cubicBezTo>
                    <a:pt x="6107" y="1200"/>
                    <a:pt x="5901" y="896"/>
                    <a:pt x="5753" y="641"/>
                  </a:cubicBezTo>
                  <a:cubicBezTo>
                    <a:pt x="5507" y="296"/>
                    <a:pt x="5392" y="0"/>
                    <a:pt x="53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9"/>
            <p:cNvSpPr/>
            <p:nvPr/>
          </p:nvSpPr>
          <p:spPr>
            <a:xfrm>
              <a:off x="6550400" y="2794625"/>
              <a:ext cx="111775" cy="266075"/>
            </a:xfrm>
            <a:custGeom>
              <a:rect b="b" l="l" r="r" t="t"/>
              <a:pathLst>
                <a:path extrusionOk="0" h="10643" w="4471">
                  <a:moveTo>
                    <a:pt x="3063" y="0"/>
                  </a:moveTo>
                  <a:cubicBezTo>
                    <a:pt x="2716" y="0"/>
                    <a:pt x="2370" y="60"/>
                    <a:pt x="2046" y="181"/>
                  </a:cubicBezTo>
                  <a:cubicBezTo>
                    <a:pt x="1274" y="477"/>
                    <a:pt x="633" y="1118"/>
                    <a:pt x="345" y="1890"/>
                  </a:cubicBezTo>
                  <a:cubicBezTo>
                    <a:pt x="0" y="2835"/>
                    <a:pt x="165" y="3903"/>
                    <a:pt x="477" y="4865"/>
                  </a:cubicBezTo>
                  <a:cubicBezTo>
                    <a:pt x="789" y="5826"/>
                    <a:pt x="1233" y="6747"/>
                    <a:pt x="1455" y="7733"/>
                  </a:cubicBezTo>
                  <a:cubicBezTo>
                    <a:pt x="1677" y="8719"/>
                    <a:pt x="1644" y="9820"/>
                    <a:pt x="1060" y="10642"/>
                  </a:cubicBezTo>
                  <a:cubicBezTo>
                    <a:pt x="2424" y="10560"/>
                    <a:pt x="3698" y="9623"/>
                    <a:pt x="4200" y="8349"/>
                  </a:cubicBezTo>
                  <a:lnTo>
                    <a:pt x="4306" y="8358"/>
                  </a:lnTo>
                  <a:lnTo>
                    <a:pt x="4315" y="8177"/>
                  </a:lnTo>
                  <a:cubicBezTo>
                    <a:pt x="3920" y="8169"/>
                    <a:pt x="3534" y="7996"/>
                    <a:pt x="3254" y="7708"/>
                  </a:cubicBezTo>
                  <a:cubicBezTo>
                    <a:pt x="2885" y="7330"/>
                    <a:pt x="2720" y="6771"/>
                    <a:pt x="2770" y="6237"/>
                  </a:cubicBezTo>
                  <a:cubicBezTo>
                    <a:pt x="2803" y="5933"/>
                    <a:pt x="2909" y="5629"/>
                    <a:pt x="3098" y="5383"/>
                  </a:cubicBezTo>
                  <a:cubicBezTo>
                    <a:pt x="3098" y="5383"/>
                    <a:pt x="1907" y="2326"/>
                    <a:pt x="4471" y="378"/>
                  </a:cubicBezTo>
                  <a:lnTo>
                    <a:pt x="4446" y="345"/>
                  </a:lnTo>
                  <a:cubicBezTo>
                    <a:pt x="4026" y="116"/>
                    <a:pt x="3544" y="0"/>
                    <a:pt x="30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9"/>
            <p:cNvSpPr/>
            <p:nvPr/>
          </p:nvSpPr>
          <p:spPr>
            <a:xfrm>
              <a:off x="6652700" y="3077100"/>
              <a:ext cx="9275" cy="16050"/>
            </a:xfrm>
            <a:custGeom>
              <a:rect b="b" l="l" r="r" t="t"/>
              <a:pathLst>
                <a:path extrusionOk="0" h="642" w="371">
                  <a:moveTo>
                    <a:pt x="1" y="0"/>
                  </a:moveTo>
                  <a:cubicBezTo>
                    <a:pt x="1" y="1"/>
                    <a:pt x="116" y="296"/>
                    <a:pt x="371" y="641"/>
                  </a:cubicBezTo>
                  <a:cubicBezTo>
                    <a:pt x="132" y="255"/>
                    <a:pt x="1" y="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9"/>
            <p:cNvSpPr/>
            <p:nvPr/>
          </p:nvSpPr>
          <p:spPr>
            <a:xfrm>
              <a:off x="6655375" y="2860275"/>
              <a:ext cx="178775" cy="197325"/>
            </a:xfrm>
            <a:custGeom>
              <a:rect b="b" l="l" r="r" t="t"/>
              <a:pathLst>
                <a:path extrusionOk="0" h="7893" w="7151">
                  <a:moveTo>
                    <a:pt x="6712" y="1"/>
                  </a:moveTo>
                  <a:cubicBezTo>
                    <a:pt x="6697" y="1"/>
                    <a:pt x="6680" y="4"/>
                    <a:pt x="6665" y="12"/>
                  </a:cubicBezTo>
                  <a:cubicBezTo>
                    <a:pt x="6616" y="28"/>
                    <a:pt x="6591" y="94"/>
                    <a:pt x="6616" y="143"/>
                  </a:cubicBezTo>
                  <a:cubicBezTo>
                    <a:pt x="6764" y="447"/>
                    <a:pt x="6862" y="776"/>
                    <a:pt x="6912" y="1105"/>
                  </a:cubicBezTo>
                  <a:cubicBezTo>
                    <a:pt x="6945" y="1277"/>
                    <a:pt x="6953" y="1450"/>
                    <a:pt x="6953" y="1647"/>
                  </a:cubicBezTo>
                  <a:lnTo>
                    <a:pt x="6953" y="4195"/>
                  </a:lnTo>
                  <a:cubicBezTo>
                    <a:pt x="6953" y="5855"/>
                    <a:pt x="5778" y="7301"/>
                    <a:pt x="4151" y="7630"/>
                  </a:cubicBezTo>
                  <a:cubicBezTo>
                    <a:pt x="3916" y="7677"/>
                    <a:pt x="3681" y="7700"/>
                    <a:pt x="3448" y="7700"/>
                  </a:cubicBezTo>
                  <a:cubicBezTo>
                    <a:pt x="2746" y="7700"/>
                    <a:pt x="2066" y="7489"/>
                    <a:pt x="1480" y="7087"/>
                  </a:cubicBezTo>
                  <a:cubicBezTo>
                    <a:pt x="913" y="6701"/>
                    <a:pt x="469" y="6159"/>
                    <a:pt x="206" y="5518"/>
                  </a:cubicBezTo>
                  <a:cubicBezTo>
                    <a:pt x="194" y="5482"/>
                    <a:pt x="160" y="5459"/>
                    <a:pt x="123" y="5459"/>
                  </a:cubicBezTo>
                  <a:cubicBezTo>
                    <a:pt x="110" y="5459"/>
                    <a:pt x="96" y="5462"/>
                    <a:pt x="83" y="5469"/>
                  </a:cubicBezTo>
                  <a:cubicBezTo>
                    <a:pt x="25" y="5485"/>
                    <a:pt x="1" y="5543"/>
                    <a:pt x="25" y="5592"/>
                  </a:cubicBezTo>
                  <a:cubicBezTo>
                    <a:pt x="305" y="6266"/>
                    <a:pt x="765" y="6841"/>
                    <a:pt x="1373" y="7252"/>
                  </a:cubicBezTo>
                  <a:cubicBezTo>
                    <a:pt x="1981" y="7671"/>
                    <a:pt x="2704" y="7893"/>
                    <a:pt x="3452" y="7893"/>
                  </a:cubicBezTo>
                  <a:cubicBezTo>
                    <a:pt x="3699" y="7893"/>
                    <a:pt x="3945" y="7868"/>
                    <a:pt x="4192" y="7819"/>
                  </a:cubicBezTo>
                  <a:cubicBezTo>
                    <a:pt x="5909" y="7474"/>
                    <a:pt x="7150" y="5945"/>
                    <a:pt x="7150" y="4195"/>
                  </a:cubicBezTo>
                  <a:lnTo>
                    <a:pt x="7150" y="1647"/>
                  </a:lnTo>
                  <a:cubicBezTo>
                    <a:pt x="7150" y="1442"/>
                    <a:pt x="7142" y="1253"/>
                    <a:pt x="7109" y="1080"/>
                  </a:cubicBezTo>
                  <a:cubicBezTo>
                    <a:pt x="7060" y="727"/>
                    <a:pt x="6953" y="382"/>
                    <a:pt x="6797" y="53"/>
                  </a:cubicBezTo>
                  <a:cubicBezTo>
                    <a:pt x="6780" y="19"/>
                    <a:pt x="6747" y="1"/>
                    <a:pt x="67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9"/>
            <p:cNvSpPr/>
            <p:nvPr/>
          </p:nvSpPr>
          <p:spPr>
            <a:xfrm>
              <a:off x="6615725" y="2863750"/>
              <a:ext cx="72125" cy="137975"/>
            </a:xfrm>
            <a:custGeom>
              <a:rect b="b" l="l" r="r" t="t"/>
              <a:pathLst>
                <a:path extrusionOk="0" h="5519" w="2885">
                  <a:moveTo>
                    <a:pt x="2476" y="0"/>
                  </a:moveTo>
                  <a:cubicBezTo>
                    <a:pt x="2467" y="0"/>
                    <a:pt x="2458" y="1"/>
                    <a:pt x="2449" y="4"/>
                  </a:cubicBezTo>
                  <a:cubicBezTo>
                    <a:pt x="2392" y="21"/>
                    <a:pt x="2367" y="78"/>
                    <a:pt x="2375" y="128"/>
                  </a:cubicBezTo>
                  <a:cubicBezTo>
                    <a:pt x="2614" y="949"/>
                    <a:pt x="2203" y="2001"/>
                    <a:pt x="2039" y="2379"/>
                  </a:cubicBezTo>
                  <a:cubicBezTo>
                    <a:pt x="1862" y="2188"/>
                    <a:pt x="1600" y="2082"/>
                    <a:pt x="1319" y="2082"/>
                  </a:cubicBezTo>
                  <a:cubicBezTo>
                    <a:pt x="1299" y="2082"/>
                    <a:pt x="1278" y="2082"/>
                    <a:pt x="1258" y="2084"/>
                  </a:cubicBezTo>
                  <a:cubicBezTo>
                    <a:pt x="946" y="2108"/>
                    <a:pt x="625" y="2289"/>
                    <a:pt x="411" y="2560"/>
                  </a:cubicBezTo>
                  <a:cubicBezTo>
                    <a:pt x="214" y="2798"/>
                    <a:pt x="99" y="3111"/>
                    <a:pt x="58" y="3464"/>
                  </a:cubicBezTo>
                  <a:cubicBezTo>
                    <a:pt x="0" y="4048"/>
                    <a:pt x="190" y="4623"/>
                    <a:pt x="576" y="5017"/>
                  </a:cubicBezTo>
                  <a:cubicBezTo>
                    <a:pt x="872" y="5321"/>
                    <a:pt x="1282" y="5502"/>
                    <a:pt x="1702" y="5510"/>
                  </a:cubicBezTo>
                  <a:cubicBezTo>
                    <a:pt x="1718" y="5519"/>
                    <a:pt x="1743" y="5519"/>
                    <a:pt x="1759" y="5519"/>
                  </a:cubicBezTo>
                  <a:lnTo>
                    <a:pt x="1759" y="5510"/>
                  </a:lnTo>
                  <a:cubicBezTo>
                    <a:pt x="1891" y="5510"/>
                    <a:pt x="2014" y="5494"/>
                    <a:pt x="2137" y="5461"/>
                  </a:cubicBezTo>
                  <a:cubicBezTo>
                    <a:pt x="2186" y="5453"/>
                    <a:pt x="2219" y="5395"/>
                    <a:pt x="2211" y="5346"/>
                  </a:cubicBezTo>
                  <a:cubicBezTo>
                    <a:pt x="2198" y="5298"/>
                    <a:pt x="2156" y="5268"/>
                    <a:pt x="2114" y="5268"/>
                  </a:cubicBezTo>
                  <a:cubicBezTo>
                    <a:pt x="2105" y="5268"/>
                    <a:pt x="2096" y="5269"/>
                    <a:pt x="2088" y="5272"/>
                  </a:cubicBezTo>
                  <a:cubicBezTo>
                    <a:pt x="1986" y="5299"/>
                    <a:pt x="1878" y="5315"/>
                    <a:pt x="1769" y="5315"/>
                  </a:cubicBezTo>
                  <a:cubicBezTo>
                    <a:pt x="1747" y="5315"/>
                    <a:pt x="1724" y="5315"/>
                    <a:pt x="1702" y="5313"/>
                  </a:cubicBezTo>
                  <a:cubicBezTo>
                    <a:pt x="1340" y="5305"/>
                    <a:pt x="978" y="5149"/>
                    <a:pt x="715" y="4878"/>
                  </a:cubicBezTo>
                  <a:cubicBezTo>
                    <a:pt x="379" y="4532"/>
                    <a:pt x="206" y="4006"/>
                    <a:pt x="255" y="3481"/>
                  </a:cubicBezTo>
                  <a:cubicBezTo>
                    <a:pt x="288" y="3168"/>
                    <a:pt x="395" y="2889"/>
                    <a:pt x="559" y="2683"/>
                  </a:cubicBezTo>
                  <a:cubicBezTo>
                    <a:pt x="748" y="2453"/>
                    <a:pt x="1011" y="2305"/>
                    <a:pt x="1274" y="2281"/>
                  </a:cubicBezTo>
                  <a:cubicBezTo>
                    <a:pt x="1290" y="2280"/>
                    <a:pt x="1307" y="2279"/>
                    <a:pt x="1323" y="2279"/>
                  </a:cubicBezTo>
                  <a:cubicBezTo>
                    <a:pt x="1593" y="2279"/>
                    <a:pt x="1849" y="2408"/>
                    <a:pt x="1981" y="2618"/>
                  </a:cubicBezTo>
                  <a:cubicBezTo>
                    <a:pt x="1995" y="2639"/>
                    <a:pt x="2022" y="2660"/>
                    <a:pt x="2055" y="2660"/>
                  </a:cubicBezTo>
                  <a:cubicBezTo>
                    <a:pt x="2061" y="2660"/>
                    <a:pt x="2066" y="2660"/>
                    <a:pt x="2071" y="2659"/>
                  </a:cubicBezTo>
                  <a:cubicBezTo>
                    <a:pt x="2104" y="2659"/>
                    <a:pt x="2137" y="2642"/>
                    <a:pt x="2154" y="2609"/>
                  </a:cubicBezTo>
                  <a:cubicBezTo>
                    <a:pt x="2178" y="2552"/>
                    <a:pt x="2885" y="1155"/>
                    <a:pt x="2573" y="70"/>
                  </a:cubicBezTo>
                  <a:cubicBezTo>
                    <a:pt x="2559" y="30"/>
                    <a:pt x="2518" y="0"/>
                    <a:pt x="24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9"/>
            <p:cNvSpPr/>
            <p:nvPr/>
          </p:nvSpPr>
          <p:spPr>
            <a:xfrm>
              <a:off x="6757075" y="3051425"/>
              <a:ext cx="6400" cy="28175"/>
            </a:xfrm>
            <a:custGeom>
              <a:rect b="b" l="l" r="r" t="t"/>
              <a:pathLst>
                <a:path extrusionOk="0" h="1127" w="256">
                  <a:moveTo>
                    <a:pt x="99" y="0"/>
                  </a:moveTo>
                  <a:cubicBezTo>
                    <a:pt x="50" y="8"/>
                    <a:pt x="0" y="58"/>
                    <a:pt x="9" y="107"/>
                  </a:cubicBezTo>
                  <a:lnTo>
                    <a:pt x="58" y="1027"/>
                  </a:lnTo>
                  <a:cubicBezTo>
                    <a:pt x="58" y="1085"/>
                    <a:pt x="99" y="1126"/>
                    <a:pt x="156" y="1126"/>
                  </a:cubicBezTo>
                  <a:cubicBezTo>
                    <a:pt x="214" y="1118"/>
                    <a:pt x="255" y="1077"/>
                    <a:pt x="255" y="1019"/>
                  </a:cubicBezTo>
                  <a:lnTo>
                    <a:pt x="206" y="99"/>
                  </a:lnTo>
                  <a:cubicBezTo>
                    <a:pt x="206" y="41"/>
                    <a:pt x="156" y="0"/>
                    <a:pt x="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9"/>
            <p:cNvSpPr/>
            <p:nvPr/>
          </p:nvSpPr>
          <p:spPr>
            <a:xfrm>
              <a:off x="6650250" y="2996750"/>
              <a:ext cx="10700" cy="82850"/>
            </a:xfrm>
            <a:custGeom>
              <a:rect b="b" l="l" r="r" t="t"/>
              <a:pathLst>
                <a:path extrusionOk="0" h="3314" w="428">
                  <a:moveTo>
                    <a:pt x="314" y="0"/>
                  </a:moveTo>
                  <a:cubicBezTo>
                    <a:pt x="264" y="0"/>
                    <a:pt x="229" y="39"/>
                    <a:pt x="222" y="92"/>
                  </a:cubicBezTo>
                  <a:lnTo>
                    <a:pt x="0" y="3206"/>
                  </a:lnTo>
                  <a:cubicBezTo>
                    <a:pt x="0" y="3264"/>
                    <a:pt x="41" y="3305"/>
                    <a:pt x="90" y="3313"/>
                  </a:cubicBezTo>
                  <a:lnTo>
                    <a:pt x="99" y="3313"/>
                  </a:lnTo>
                  <a:cubicBezTo>
                    <a:pt x="148" y="3313"/>
                    <a:pt x="197" y="3272"/>
                    <a:pt x="197" y="3223"/>
                  </a:cubicBezTo>
                  <a:lnTo>
                    <a:pt x="419" y="108"/>
                  </a:lnTo>
                  <a:cubicBezTo>
                    <a:pt x="427" y="51"/>
                    <a:pt x="386" y="1"/>
                    <a:pt x="329" y="1"/>
                  </a:cubicBezTo>
                  <a:cubicBezTo>
                    <a:pt x="324" y="1"/>
                    <a:pt x="319" y="0"/>
                    <a:pt x="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9"/>
            <p:cNvSpPr/>
            <p:nvPr/>
          </p:nvSpPr>
          <p:spPr>
            <a:xfrm>
              <a:off x="6628450" y="2937075"/>
              <a:ext cx="31875" cy="46375"/>
            </a:xfrm>
            <a:custGeom>
              <a:rect b="b" l="l" r="r" t="t"/>
              <a:pathLst>
                <a:path extrusionOk="0" h="1855" w="1275">
                  <a:moveTo>
                    <a:pt x="126" y="0"/>
                  </a:moveTo>
                  <a:cubicBezTo>
                    <a:pt x="85" y="0"/>
                    <a:pt x="45" y="24"/>
                    <a:pt x="26" y="63"/>
                  </a:cubicBezTo>
                  <a:cubicBezTo>
                    <a:pt x="1" y="112"/>
                    <a:pt x="26" y="170"/>
                    <a:pt x="75" y="186"/>
                  </a:cubicBezTo>
                  <a:cubicBezTo>
                    <a:pt x="379" y="317"/>
                    <a:pt x="642" y="539"/>
                    <a:pt x="815" y="811"/>
                  </a:cubicBezTo>
                  <a:cubicBezTo>
                    <a:pt x="987" y="1090"/>
                    <a:pt x="1069" y="1419"/>
                    <a:pt x="1053" y="1747"/>
                  </a:cubicBezTo>
                  <a:cubicBezTo>
                    <a:pt x="1053" y="1797"/>
                    <a:pt x="1094" y="1846"/>
                    <a:pt x="1143" y="1846"/>
                  </a:cubicBezTo>
                  <a:lnTo>
                    <a:pt x="1151" y="1846"/>
                  </a:lnTo>
                  <a:lnTo>
                    <a:pt x="1151" y="1854"/>
                  </a:lnTo>
                  <a:cubicBezTo>
                    <a:pt x="1209" y="1854"/>
                    <a:pt x="1250" y="1813"/>
                    <a:pt x="1250" y="1756"/>
                  </a:cubicBezTo>
                  <a:cubicBezTo>
                    <a:pt x="1275" y="1386"/>
                    <a:pt x="1176" y="1016"/>
                    <a:pt x="979" y="712"/>
                  </a:cubicBezTo>
                  <a:cubicBezTo>
                    <a:pt x="790" y="400"/>
                    <a:pt x="494" y="145"/>
                    <a:pt x="157" y="5"/>
                  </a:cubicBezTo>
                  <a:cubicBezTo>
                    <a:pt x="147" y="2"/>
                    <a:pt x="136"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9"/>
            <p:cNvSpPr/>
            <p:nvPr/>
          </p:nvSpPr>
          <p:spPr>
            <a:xfrm>
              <a:off x="6750075" y="2927025"/>
              <a:ext cx="29200" cy="50450"/>
            </a:xfrm>
            <a:custGeom>
              <a:rect b="b" l="l" r="r" t="t"/>
              <a:pathLst>
                <a:path extrusionOk="0" h="2018" w="1168">
                  <a:moveTo>
                    <a:pt x="717" y="0"/>
                  </a:moveTo>
                  <a:cubicBezTo>
                    <a:pt x="709" y="0"/>
                    <a:pt x="700" y="2"/>
                    <a:pt x="691" y="4"/>
                  </a:cubicBezTo>
                  <a:cubicBezTo>
                    <a:pt x="634" y="13"/>
                    <a:pt x="601" y="70"/>
                    <a:pt x="617" y="120"/>
                  </a:cubicBezTo>
                  <a:lnTo>
                    <a:pt x="946" y="1517"/>
                  </a:lnTo>
                  <a:lnTo>
                    <a:pt x="83" y="1821"/>
                  </a:lnTo>
                  <a:cubicBezTo>
                    <a:pt x="26" y="1837"/>
                    <a:pt x="1" y="1895"/>
                    <a:pt x="26" y="1952"/>
                  </a:cubicBezTo>
                  <a:cubicBezTo>
                    <a:pt x="34" y="1993"/>
                    <a:pt x="75" y="2018"/>
                    <a:pt x="116" y="2018"/>
                  </a:cubicBezTo>
                  <a:cubicBezTo>
                    <a:pt x="124" y="2018"/>
                    <a:pt x="141" y="2018"/>
                    <a:pt x="149" y="2010"/>
                  </a:cubicBezTo>
                  <a:lnTo>
                    <a:pt x="1094" y="1673"/>
                  </a:lnTo>
                  <a:cubicBezTo>
                    <a:pt x="1143" y="1656"/>
                    <a:pt x="1168" y="1607"/>
                    <a:pt x="1160" y="1558"/>
                  </a:cubicBezTo>
                  <a:lnTo>
                    <a:pt x="806" y="78"/>
                  </a:lnTo>
                  <a:cubicBezTo>
                    <a:pt x="800" y="31"/>
                    <a:pt x="759" y="0"/>
                    <a:pt x="7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9"/>
            <p:cNvSpPr/>
            <p:nvPr/>
          </p:nvSpPr>
          <p:spPr>
            <a:xfrm>
              <a:off x="6674900" y="2835125"/>
              <a:ext cx="150825" cy="33675"/>
            </a:xfrm>
            <a:custGeom>
              <a:rect b="b" l="l" r="r" t="t"/>
              <a:pathLst>
                <a:path extrusionOk="0" h="1347" w="6033">
                  <a:moveTo>
                    <a:pt x="3272" y="0"/>
                  </a:moveTo>
                  <a:cubicBezTo>
                    <a:pt x="1474" y="0"/>
                    <a:pt x="64" y="1149"/>
                    <a:pt x="41" y="1166"/>
                  </a:cubicBezTo>
                  <a:cubicBezTo>
                    <a:pt x="0" y="1207"/>
                    <a:pt x="0" y="1264"/>
                    <a:pt x="33" y="1306"/>
                  </a:cubicBezTo>
                  <a:cubicBezTo>
                    <a:pt x="50" y="1330"/>
                    <a:pt x="82" y="1347"/>
                    <a:pt x="107" y="1347"/>
                  </a:cubicBezTo>
                  <a:cubicBezTo>
                    <a:pt x="132" y="1347"/>
                    <a:pt x="156" y="1338"/>
                    <a:pt x="173" y="1322"/>
                  </a:cubicBezTo>
                  <a:cubicBezTo>
                    <a:pt x="195" y="1305"/>
                    <a:pt x="1548" y="204"/>
                    <a:pt x="3267" y="204"/>
                  </a:cubicBezTo>
                  <a:cubicBezTo>
                    <a:pt x="4083" y="204"/>
                    <a:pt x="4981" y="452"/>
                    <a:pt x="5860" y="1182"/>
                  </a:cubicBezTo>
                  <a:cubicBezTo>
                    <a:pt x="5877" y="1196"/>
                    <a:pt x="5898" y="1203"/>
                    <a:pt x="5920" y="1203"/>
                  </a:cubicBezTo>
                  <a:cubicBezTo>
                    <a:pt x="5950" y="1203"/>
                    <a:pt x="5980" y="1190"/>
                    <a:pt x="5999" y="1166"/>
                  </a:cubicBezTo>
                  <a:cubicBezTo>
                    <a:pt x="6032" y="1125"/>
                    <a:pt x="6032" y="1059"/>
                    <a:pt x="5991" y="1026"/>
                  </a:cubicBezTo>
                  <a:cubicBezTo>
                    <a:pt x="5069" y="260"/>
                    <a:pt x="4127" y="0"/>
                    <a:pt x="3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9"/>
            <p:cNvSpPr/>
            <p:nvPr/>
          </p:nvSpPr>
          <p:spPr>
            <a:xfrm>
              <a:off x="6595800" y="2771550"/>
              <a:ext cx="260725" cy="160325"/>
            </a:xfrm>
            <a:custGeom>
              <a:rect b="b" l="l" r="r" t="t"/>
              <a:pathLst>
                <a:path extrusionOk="0" h="6413" w="10429">
                  <a:moveTo>
                    <a:pt x="6035" y="1"/>
                  </a:moveTo>
                  <a:cubicBezTo>
                    <a:pt x="5286" y="1"/>
                    <a:pt x="4419" y="185"/>
                    <a:pt x="3444" y="685"/>
                  </a:cubicBezTo>
                  <a:cubicBezTo>
                    <a:pt x="3131" y="849"/>
                    <a:pt x="2844" y="1030"/>
                    <a:pt x="2597" y="1219"/>
                  </a:cubicBezTo>
                  <a:cubicBezTo>
                    <a:pt x="0" y="3191"/>
                    <a:pt x="1176" y="6314"/>
                    <a:pt x="1192" y="6347"/>
                  </a:cubicBezTo>
                  <a:cubicBezTo>
                    <a:pt x="1208" y="6388"/>
                    <a:pt x="1241" y="6412"/>
                    <a:pt x="1282" y="6412"/>
                  </a:cubicBezTo>
                  <a:lnTo>
                    <a:pt x="1282" y="6404"/>
                  </a:lnTo>
                  <a:lnTo>
                    <a:pt x="1315" y="6404"/>
                  </a:lnTo>
                  <a:cubicBezTo>
                    <a:pt x="1365" y="6380"/>
                    <a:pt x="1389" y="6322"/>
                    <a:pt x="1373" y="6273"/>
                  </a:cubicBezTo>
                  <a:cubicBezTo>
                    <a:pt x="1365" y="6240"/>
                    <a:pt x="239" y="3257"/>
                    <a:pt x="2712" y="1375"/>
                  </a:cubicBezTo>
                  <a:cubicBezTo>
                    <a:pt x="2959" y="1194"/>
                    <a:pt x="3230" y="1022"/>
                    <a:pt x="3534" y="865"/>
                  </a:cubicBezTo>
                  <a:cubicBezTo>
                    <a:pt x="4495" y="373"/>
                    <a:pt x="5342" y="191"/>
                    <a:pt x="6067" y="191"/>
                  </a:cubicBezTo>
                  <a:cubicBezTo>
                    <a:pt x="8040" y="191"/>
                    <a:pt x="9120" y="1533"/>
                    <a:pt x="9180" y="1605"/>
                  </a:cubicBezTo>
                  <a:cubicBezTo>
                    <a:pt x="9196" y="1630"/>
                    <a:pt x="9221" y="1646"/>
                    <a:pt x="9254" y="1646"/>
                  </a:cubicBezTo>
                  <a:cubicBezTo>
                    <a:pt x="9262" y="1646"/>
                    <a:pt x="10026" y="1695"/>
                    <a:pt x="10117" y="2912"/>
                  </a:cubicBezTo>
                  <a:cubicBezTo>
                    <a:pt x="10215" y="4136"/>
                    <a:pt x="9426" y="4531"/>
                    <a:pt x="9393" y="4547"/>
                  </a:cubicBezTo>
                  <a:cubicBezTo>
                    <a:pt x="9344" y="4563"/>
                    <a:pt x="9319" y="4629"/>
                    <a:pt x="9344" y="4679"/>
                  </a:cubicBezTo>
                  <a:cubicBezTo>
                    <a:pt x="9361" y="4713"/>
                    <a:pt x="9394" y="4731"/>
                    <a:pt x="9429" y="4731"/>
                  </a:cubicBezTo>
                  <a:cubicBezTo>
                    <a:pt x="9444" y="4731"/>
                    <a:pt x="9460" y="4727"/>
                    <a:pt x="9476" y="4720"/>
                  </a:cubicBezTo>
                  <a:cubicBezTo>
                    <a:pt x="9517" y="4703"/>
                    <a:pt x="10429" y="4268"/>
                    <a:pt x="10314" y="2895"/>
                  </a:cubicBezTo>
                  <a:cubicBezTo>
                    <a:pt x="10223" y="1687"/>
                    <a:pt x="9500" y="1490"/>
                    <a:pt x="9311" y="1457"/>
                  </a:cubicBezTo>
                  <a:cubicBezTo>
                    <a:pt x="9121" y="1238"/>
                    <a:pt x="7974" y="1"/>
                    <a:pt x="60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9"/>
            <p:cNvSpPr/>
            <p:nvPr/>
          </p:nvSpPr>
          <p:spPr>
            <a:xfrm>
              <a:off x="6549150" y="2792125"/>
              <a:ext cx="115300" cy="271225"/>
            </a:xfrm>
            <a:custGeom>
              <a:rect b="b" l="l" r="r" t="t"/>
              <a:pathLst>
                <a:path extrusionOk="0" h="10849" w="4612">
                  <a:moveTo>
                    <a:pt x="3112" y="1"/>
                  </a:moveTo>
                  <a:cubicBezTo>
                    <a:pt x="2755" y="1"/>
                    <a:pt x="2398" y="63"/>
                    <a:pt x="2064" y="190"/>
                  </a:cubicBezTo>
                  <a:cubicBezTo>
                    <a:pt x="1258" y="494"/>
                    <a:pt x="601" y="1152"/>
                    <a:pt x="305" y="1957"/>
                  </a:cubicBezTo>
                  <a:cubicBezTo>
                    <a:pt x="1" y="2787"/>
                    <a:pt x="42" y="3782"/>
                    <a:pt x="428" y="4998"/>
                  </a:cubicBezTo>
                  <a:cubicBezTo>
                    <a:pt x="552" y="5368"/>
                    <a:pt x="691" y="5729"/>
                    <a:pt x="823" y="6083"/>
                  </a:cubicBezTo>
                  <a:cubicBezTo>
                    <a:pt x="1045" y="6658"/>
                    <a:pt x="1275" y="7249"/>
                    <a:pt x="1414" y="7849"/>
                  </a:cubicBezTo>
                  <a:cubicBezTo>
                    <a:pt x="1554" y="8507"/>
                    <a:pt x="1702" y="9748"/>
                    <a:pt x="1028" y="10693"/>
                  </a:cubicBezTo>
                  <a:cubicBezTo>
                    <a:pt x="1003" y="10717"/>
                    <a:pt x="1003" y="10759"/>
                    <a:pt x="1020" y="10800"/>
                  </a:cubicBezTo>
                  <a:cubicBezTo>
                    <a:pt x="1036" y="10824"/>
                    <a:pt x="1069" y="10849"/>
                    <a:pt x="1110" y="10849"/>
                  </a:cubicBezTo>
                  <a:lnTo>
                    <a:pt x="1119" y="10849"/>
                  </a:lnTo>
                  <a:cubicBezTo>
                    <a:pt x="2524" y="10759"/>
                    <a:pt x="3822" y="9805"/>
                    <a:pt x="4340" y="8490"/>
                  </a:cubicBezTo>
                  <a:cubicBezTo>
                    <a:pt x="4365" y="8441"/>
                    <a:pt x="4340" y="8384"/>
                    <a:pt x="4282" y="8359"/>
                  </a:cubicBezTo>
                  <a:cubicBezTo>
                    <a:pt x="4272" y="8355"/>
                    <a:pt x="4261" y="8354"/>
                    <a:pt x="4251" y="8354"/>
                  </a:cubicBezTo>
                  <a:cubicBezTo>
                    <a:pt x="4211" y="8354"/>
                    <a:pt x="4172" y="8377"/>
                    <a:pt x="4159" y="8416"/>
                  </a:cubicBezTo>
                  <a:cubicBezTo>
                    <a:pt x="3699" y="9583"/>
                    <a:pt x="2548" y="10471"/>
                    <a:pt x="1308" y="10627"/>
                  </a:cubicBezTo>
                  <a:cubicBezTo>
                    <a:pt x="1891" y="9649"/>
                    <a:pt x="1751" y="8458"/>
                    <a:pt x="1603" y="7808"/>
                  </a:cubicBezTo>
                  <a:cubicBezTo>
                    <a:pt x="1464" y="7192"/>
                    <a:pt x="1234" y="6592"/>
                    <a:pt x="1012" y="6017"/>
                  </a:cubicBezTo>
                  <a:cubicBezTo>
                    <a:pt x="880" y="5663"/>
                    <a:pt x="732" y="5302"/>
                    <a:pt x="617" y="4932"/>
                  </a:cubicBezTo>
                  <a:cubicBezTo>
                    <a:pt x="239" y="3765"/>
                    <a:pt x="198" y="2812"/>
                    <a:pt x="494" y="2031"/>
                  </a:cubicBezTo>
                  <a:cubicBezTo>
                    <a:pt x="773" y="1275"/>
                    <a:pt x="1382" y="659"/>
                    <a:pt x="2129" y="379"/>
                  </a:cubicBezTo>
                  <a:cubicBezTo>
                    <a:pt x="2444" y="258"/>
                    <a:pt x="2781" y="198"/>
                    <a:pt x="3118" y="198"/>
                  </a:cubicBezTo>
                  <a:cubicBezTo>
                    <a:pt x="3581" y="198"/>
                    <a:pt x="4046" y="312"/>
                    <a:pt x="4455" y="536"/>
                  </a:cubicBezTo>
                  <a:cubicBezTo>
                    <a:pt x="4470" y="543"/>
                    <a:pt x="4486" y="547"/>
                    <a:pt x="4502" y="547"/>
                  </a:cubicBezTo>
                  <a:cubicBezTo>
                    <a:pt x="4537" y="547"/>
                    <a:pt x="4569" y="528"/>
                    <a:pt x="4586" y="494"/>
                  </a:cubicBezTo>
                  <a:cubicBezTo>
                    <a:pt x="4611" y="445"/>
                    <a:pt x="4595" y="388"/>
                    <a:pt x="4545" y="355"/>
                  </a:cubicBezTo>
                  <a:cubicBezTo>
                    <a:pt x="4106" y="121"/>
                    <a:pt x="3608" y="1"/>
                    <a:pt x="31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9"/>
            <p:cNvSpPr/>
            <p:nvPr/>
          </p:nvSpPr>
          <p:spPr>
            <a:xfrm>
              <a:off x="6703450" y="2979775"/>
              <a:ext cx="52200" cy="38800"/>
            </a:xfrm>
            <a:custGeom>
              <a:rect b="b" l="l" r="r" t="t"/>
              <a:pathLst>
                <a:path extrusionOk="0" h="1552" w="2088">
                  <a:moveTo>
                    <a:pt x="379" y="228"/>
                  </a:moveTo>
                  <a:lnTo>
                    <a:pt x="1858" y="853"/>
                  </a:lnTo>
                  <a:cubicBezTo>
                    <a:pt x="1825" y="968"/>
                    <a:pt x="1726" y="1182"/>
                    <a:pt x="1521" y="1288"/>
                  </a:cubicBezTo>
                  <a:cubicBezTo>
                    <a:pt x="1441" y="1332"/>
                    <a:pt x="1350" y="1353"/>
                    <a:pt x="1248" y="1353"/>
                  </a:cubicBezTo>
                  <a:cubicBezTo>
                    <a:pt x="1121" y="1353"/>
                    <a:pt x="978" y="1320"/>
                    <a:pt x="822" y="1256"/>
                  </a:cubicBezTo>
                  <a:cubicBezTo>
                    <a:pt x="535" y="1132"/>
                    <a:pt x="362" y="968"/>
                    <a:pt x="305" y="771"/>
                  </a:cubicBezTo>
                  <a:cubicBezTo>
                    <a:pt x="239" y="557"/>
                    <a:pt x="329" y="335"/>
                    <a:pt x="379" y="228"/>
                  </a:cubicBezTo>
                  <a:close/>
                  <a:moveTo>
                    <a:pt x="341" y="0"/>
                  </a:moveTo>
                  <a:cubicBezTo>
                    <a:pt x="305" y="0"/>
                    <a:pt x="274" y="17"/>
                    <a:pt x="255" y="48"/>
                  </a:cubicBezTo>
                  <a:cubicBezTo>
                    <a:pt x="247" y="64"/>
                    <a:pt x="1" y="434"/>
                    <a:pt x="116" y="828"/>
                  </a:cubicBezTo>
                  <a:cubicBezTo>
                    <a:pt x="190" y="1083"/>
                    <a:pt x="403" y="1288"/>
                    <a:pt x="740" y="1436"/>
                  </a:cubicBezTo>
                  <a:cubicBezTo>
                    <a:pt x="921" y="1510"/>
                    <a:pt x="1093" y="1551"/>
                    <a:pt x="1241" y="1551"/>
                  </a:cubicBezTo>
                  <a:lnTo>
                    <a:pt x="1250" y="1551"/>
                  </a:lnTo>
                  <a:cubicBezTo>
                    <a:pt x="1381" y="1551"/>
                    <a:pt x="1504" y="1527"/>
                    <a:pt x="1611" y="1461"/>
                  </a:cubicBezTo>
                  <a:cubicBezTo>
                    <a:pt x="1981" y="1272"/>
                    <a:pt x="2071" y="836"/>
                    <a:pt x="2080" y="820"/>
                  </a:cubicBezTo>
                  <a:cubicBezTo>
                    <a:pt x="2088" y="771"/>
                    <a:pt x="2063" y="730"/>
                    <a:pt x="2022" y="705"/>
                  </a:cubicBezTo>
                  <a:lnTo>
                    <a:pt x="379" y="6"/>
                  </a:lnTo>
                  <a:cubicBezTo>
                    <a:pt x="366" y="2"/>
                    <a:pt x="353" y="0"/>
                    <a:pt x="3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9"/>
            <p:cNvSpPr/>
            <p:nvPr/>
          </p:nvSpPr>
          <p:spPr>
            <a:xfrm>
              <a:off x="6512375" y="3167475"/>
              <a:ext cx="386675" cy="382375"/>
            </a:xfrm>
            <a:custGeom>
              <a:rect b="b" l="l" r="r" t="t"/>
              <a:pathLst>
                <a:path extrusionOk="0" h="15295" w="15467">
                  <a:moveTo>
                    <a:pt x="218" y="0"/>
                  </a:moveTo>
                  <a:cubicBezTo>
                    <a:pt x="166" y="0"/>
                    <a:pt x="124" y="46"/>
                    <a:pt x="124" y="92"/>
                  </a:cubicBezTo>
                  <a:cubicBezTo>
                    <a:pt x="108" y="486"/>
                    <a:pt x="157" y="872"/>
                    <a:pt x="247" y="1250"/>
                  </a:cubicBezTo>
                  <a:lnTo>
                    <a:pt x="1949" y="7792"/>
                  </a:lnTo>
                  <a:lnTo>
                    <a:pt x="9" y="15171"/>
                  </a:lnTo>
                  <a:cubicBezTo>
                    <a:pt x="1" y="15204"/>
                    <a:pt x="9" y="15229"/>
                    <a:pt x="26" y="15254"/>
                  </a:cubicBezTo>
                  <a:cubicBezTo>
                    <a:pt x="42" y="15278"/>
                    <a:pt x="75" y="15295"/>
                    <a:pt x="108" y="15295"/>
                  </a:cubicBezTo>
                  <a:lnTo>
                    <a:pt x="15360" y="15295"/>
                  </a:lnTo>
                  <a:cubicBezTo>
                    <a:pt x="15393" y="15295"/>
                    <a:pt x="15426" y="15278"/>
                    <a:pt x="15442" y="15254"/>
                  </a:cubicBezTo>
                  <a:cubicBezTo>
                    <a:pt x="15459" y="15237"/>
                    <a:pt x="15467" y="15204"/>
                    <a:pt x="15459" y="15171"/>
                  </a:cubicBezTo>
                  <a:lnTo>
                    <a:pt x="14735" y="12369"/>
                  </a:lnTo>
                  <a:cubicBezTo>
                    <a:pt x="14722" y="12322"/>
                    <a:pt x="14686" y="12291"/>
                    <a:pt x="14641" y="12291"/>
                  </a:cubicBezTo>
                  <a:cubicBezTo>
                    <a:pt x="14632" y="12291"/>
                    <a:pt x="14622" y="12292"/>
                    <a:pt x="14612" y="12295"/>
                  </a:cubicBezTo>
                  <a:cubicBezTo>
                    <a:pt x="14563" y="12312"/>
                    <a:pt x="14530" y="12361"/>
                    <a:pt x="14546" y="12418"/>
                  </a:cubicBezTo>
                  <a:lnTo>
                    <a:pt x="15237" y="15097"/>
                  </a:lnTo>
                  <a:lnTo>
                    <a:pt x="231" y="15097"/>
                  </a:lnTo>
                  <a:lnTo>
                    <a:pt x="2146" y="7825"/>
                  </a:lnTo>
                  <a:cubicBezTo>
                    <a:pt x="2154" y="7808"/>
                    <a:pt x="2154" y="7784"/>
                    <a:pt x="2146" y="7767"/>
                  </a:cubicBezTo>
                  <a:lnTo>
                    <a:pt x="445" y="1201"/>
                  </a:lnTo>
                  <a:cubicBezTo>
                    <a:pt x="354" y="840"/>
                    <a:pt x="313" y="470"/>
                    <a:pt x="321" y="100"/>
                  </a:cubicBezTo>
                  <a:cubicBezTo>
                    <a:pt x="321" y="51"/>
                    <a:pt x="280" y="1"/>
                    <a:pt x="231" y="1"/>
                  </a:cubicBezTo>
                  <a:cubicBezTo>
                    <a:pt x="227" y="1"/>
                    <a:pt x="223" y="0"/>
                    <a:pt x="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9"/>
            <p:cNvSpPr/>
            <p:nvPr/>
          </p:nvSpPr>
          <p:spPr>
            <a:xfrm>
              <a:off x="6828975" y="3150050"/>
              <a:ext cx="55300" cy="111975"/>
            </a:xfrm>
            <a:custGeom>
              <a:rect b="b" l="l" r="r" t="t"/>
              <a:pathLst>
                <a:path extrusionOk="0" h="4479" w="2212">
                  <a:moveTo>
                    <a:pt x="110" y="1"/>
                  </a:moveTo>
                  <a:cubicBezTo>
                    <a:pt x="86" y="1"/>
                    <a:pt x="61" y="9"/>
                    <a:pt x="42" y="24"/>
                  </a:cubicBezTo>
                  <a:cubicBezTo>
                    <a:pt x="1" y="57"/>
                    <a:pt x="1" y="123"/>
                    <a:pt x="33" y="164"/>
                  </a:cubicBezTo>
                  <a:cubicBezTo>
                    <a:pt x="58" y="181"/>
                    <a:pt x="1882" y="2235"/>
                    <a:pt x="2006" y="4380"/>
                  </a:cubicBezTo>
                  <a:cubicBezTo>
                    <a:pt x="2014" y="4429"/>
                    <a:pt x="2055" y="4470"/>
                    <a:pt x="2104" y="4470"/>
                  </a:cubicBezTo>
                  <a:lnTo>
                    <a:pt x="2104" y="4479"/>
                  </a:lnTo>
                  <a:lnTo>
                    <a:pt x="2113" y="4479"/>
                  </a:lnTo>
                  <a:cubicBezTo>
                    <a:pt x="2162" y="4470"/>
                    <a:pt x="2211" y="4421"/>
                    <a:pt x="2203" y="4372"/>
                  </a:cubicBezTo>
                  <a:cubicBezTo>
                    <a:pt x="2080" y="2153"/>
                    <a:pt x="255" y="115"/>
                    <a:pt x="181" y="33"/>
                  </a:cubicBezTo>
                  <a:cubicBezTo>
                    <a:pt x="164" y="11"/>
                    <a:pt x="138" y="1"/>
                    <a:pt x="1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9"/>
            <p:cNvSpPr/>
            <p:nvPr/>
          </p:nvSpPr>
          <p:spPr>
            <a:xfrm>
              <a:off x="6577300" y="3297500"/>
              <a:ext cx="243075" cy="154775"/>
            </a:xfrm>
            <a:custGeom>
              <a:rect b="b" l="l" r="r" t="t"/>
              <a:pathLst>
                <a:path extrusionOk="0" h="6191" w="9723">
                  <a:moveTo>
                    <a:pt x="115" y="1"/>
                  </a:moveTo>
                  <a:cubicBezTo>
                    <a:pt x="102" y="1"/>
                    <a:pt x="88" y="4"/>
                    <a:pt x="75" y="10"/>
                  </a:cubicBezTo>
                  <a:cubicBezTo>
                    <a:pt x="25" y="27"/>
                    <a:pt x="1" y="84"/>
                    <a:pt x="17" y="142"/>
                  </a:cubicBezTo>
                  <a:lnTo>
                    <a:pt x="1866" y="4538"/>
                  </a:lnTo>
                  <a:cubicBezTo>
                    <a:pt x="2285" y="5541"/>
                    <a:pt x="3263" y="6190"/>
                    <a:pt x="4348" y="6190"/>
                  </a:cubicBezTo>
                  <a:cubicBezTo>
                    <a:pt x="4496" y="6190"/>
                    <a:pt x="4644" y="6182"/>
                    <a:pt x="4808" y="6157"/>
                  </a:cubicBezTo>
                  <a:lnTo>
                    <a:pt x="9632" y="5327"/>
                  </a:lnTo>
                  <a:cubicBezTo>
                    <a:pt x="9690" y="5319"/>
                    <a:pt x="9722" y="5270"/>
                    <a:pt x="9714" y="5212"/>
                  </a:cubicBezTo>
                  <a:cubicBezTo>
                    <a:pt x="9707" y="5167"/>
                    <a:pt x="9665" y="5129"/>
                    <a:pt x="9614" y="5129"/>
                  </a:cubicBezTo>
                  <a:cubicBezTo>
                    <a:pt x="9609" y="5129"/>
                    <a:pt x="9604" y="5129"/>
                    <a:pt x="9599" y="5130"/>
                  </a:cubicBezTo>
                  <a:lnTo>
                    <a:pt x="4775" y="5960"/>
                  </a:lnTo>
                  <a:cubicBezTo>
                    <a:pt x="4627" y="5985"/>
                    <a:pt x="4488" y="5993"/>
                    <a:pt x="4348" y="5993"/>
                  </a:cubicBezTo>
                  <a:cubicBezTo>
                    <a:pt x="3337" y="5993"/>
                    <a:pt x="2441" y="5393"/>
                    <a:pt x="2047" y="4456"/>
                  </a:cubicBezTo>
                  <a:lnTo>
                    <a:pt x="206" y="60"/>
                  </a:lnTo>
                  <a:cubicBezTo>
                    <a:pt x="188" y="24"/>
                    <a:pt x="152" y="1"/>
                    <a:pt x="1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9"/>
            <p:cNvSpPr/>
            <p:nvPr/>
          </p:nvSpPr>
          <p:spPr>
            <a:xfrm>
              <a:off x="6939925" y="3106075"/>
              <a:ext cx="98425" cy="93700"/>
            </a:xfrm>
            <a:custGeom>
              <a:rect b="b" l="l" r="r" t="t"/>
              <a:pathLst>
                <a:path extrusionOk="0" h="3748" w="3937">
                  <a:moveTo>
                    <a:pt x="3361" y="0"/>
                  </a:moveTo>
                  <a:cubicBezTo>
                    <a:pt x="3337" y="0"/>
                    <a:pt x="3312" y="17"/>
                    <a:pt x="3296" y="33"/>
                  </a:cubicBezTo>
                  <a:lnTo>
                    <a:pt x="41" y="3583"/>
                  </a:lnTo>
                  <a:cubicBezTo>
                    <a:pt x="0" y="3616"/>
                    <a:pt x="8" y="3682"/>
                    <a:pt x="50" y="3723"/>
                  </a:cubicBezTo>
                  <a:cubicBezTo>
                    <a:pt x="66" y="3739"/>
                    <a:pt x="91" y="3748"/>
                    <a:pt x="115" y="3748"/>
                  </a:cubicBezTo>
                  <a:cubicBezTo>
                    <a:pt x="140" y="3748"/>
                    <a:pt x="173" y="3739"/>
                    <a:pt x="189" y="3715"/>
                  </a:cubicBezTo>
                  <a:lnTo>
                    <a:pt x="3370" y="239"/>
                  </a:lnTo>
                  <a:lnTo>
                    <a:pt x="3756" y="592"/>
                  </a:lnTo>
                  <a:cubicBezTo>
                    <a:pt x="3776" y="612"/>
                    <a:pt x="3803" y="623"/>
                    <a:pt x="3829" y="623"/>
                  </a:cubicBezTo>
                  <a:cubicBezTo>
                    <a:pt x="3854" y="623"/>
                    <a:pt x="3879" y="612"/>
                    <a:pt x="3895" y="592"/>
                  </a:cubicBezTo>
                  <a:cubicBezTo>
                    <a:pt x="3937" y="551"/>
                    <a:pt x="3928" y="485"/>
                    <a:pt x="3887" y="452"/>
                  </a:cubicBezTo>
                  <a:lnTo>
                    <a:pt x="3435" y="25"/>
                  </a:lnTo>
                  <a:cubicBezTo>
                    <a:pt x="3411" y="8"/>
                    <a:pt x="3394" y="0"/>
                    <a:pt x="3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9"/>
            <p:cNvSpPr/>
            <p:nvPr/>
          </p:nvSpPr>
          <p:spPr>
            <a:xfrm>
              <a:off x="7092575" y="3180375"/>
              <a:ext cx="29600" cy="45075"/>
            </a:xfrm>
            <a:custGeom>
              <a:rect b="b" l="l" r="r" t="t"/>
              <a:pathLst>
                <a:path extrusionOk="0" h="1803" w="1184">
                  <a:moveTo>
                    <a:pt x="502" y="1"/>
                  </a:moveTo>
                  <a:cubicBezTo>
                    <a:pt x="473" y="1"/>
                    <a:pt x="445" y="13"/>
                    <a:pt x="427" y="36"/>
                  </a:cubicBezTo>
                  <a:cubicBezTo>
                    <a:pt x="386" y="77"/>
                    <a:pt x="395" y="135"/>
                    <a:pt x="436" y="176"/>
                  </a:cubicBezTo>
                  <a:lnTo>
                    <a:pt x="945" y="644"/>
                  </a:lnTo>
                  <a:lnTo>
                    <a:pt x="33" y="1638"/>
                  </a:lnTo>
                  <a:cubicBezTo>
                    <a:pt x="0" y="1679"/>
                    <a:pt x="0" y="1745"/>
                    <a:pt x="41" y="1778"/>
                  </a:cubicBezTo>
                  <a:cubicBezTo>
                    <a:pt x="58" y="1795"/>
                    <a:pt x="82" y="1803"/>
                    <a:pt x="107" y="1803"/>
                  </a:cubicBezTo>
                  <a:cubicBezTo>
                    <a:pt x="132" y="1803"/>
                    <a:pt x="156" y="1795"/>
                    <a:pt x="181" y="1778"/>
                  </a:cubicBezTo>
                  <a:lnTo>
                    <a:pt x="1159" y="710"/>
                  </a:lnTo>
                  <a:cubicBezTo>
                    <a:pt x="1175" y="685"/>
                    <a:pt x="1183" y="660"/>
                    <a:pt x="1183" y="636"/>
                  </a:cubicBezTo>
                  <a:cubicBezTo>
                    <a:pt x="1183" y="611"/>
                    <a:pt x="1175" y="587"/>
                    <a:pt x="1151" y="570"/>
                  </a:cubicBezTo>
                  <a:lnTo>
                    <a:pt x="567" y="28"/>
                  </a:lnTo>
                  <a:cubicBezTo>
                    <a:pt x="549" y="9"/>
                    <a:pt x="525" y="1"/>
                    <a:pt x="5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9"/>
            <p:cNvSpPr/>
            <p:nvPr/>
          </p:nvSpPr>
          <p:spPr>
            <a:xfrm>
              <a:off x="7032775" y="3017900"/>
              <a:ext cx="161725" cy="167500"/>
            </a:xfrm>
            <a:custGeom>
              <a:rect b="b" l="l" r="r" t="t"/>
              <a:pathLst>
                <a:path extrusionOk="0" h="6700" w="6469">
                  <a:moveTo>
                    <a:pt x="4460" y="1"/>
                  </a:moveTo>
                  <a:cubicBezTo>
                    <a:pt x="4450" y="1"/>
                    <a:pt x="4440" y="1"/>
                    <a:pt x="4430" y="2"/>
                  </a:cubicBezTo>
                  <a:cubicBezTo>
                    <a:pt x="4290" y="10"/>
                    <a:pt x="4167" y="76"/>
                    <a:pt x="4077" y="183"/>
                  </a:cubicBezTo>
                  <a:lnTo>
                    <a:pt x="2088" y="2418"/>
                  </a:lnTo>
                  <a:lnTo>
                    <a:pt x="2088" y="2418"/>
                  </a:lnTo>
                  <a:lnTo>
                    <a:pt x="2450" y="1325"/>
                  </a:lnTo>
                  <a:cubicBezTo>
                    <a:pt x="2450" y="1317"/>
                    <a:pt x="2458" y="1308"/>
                    <a:pt x="2458" y="1300"/>
                  </a:cubicBezTo>
                  <a:cubicBezTo>
                    <a:pt x="2458" y="1136"/>
                    <a:pt x="2384" y="971"/>
                    <a:pt x="2261" y="865"/>
                  </a:cubicBezTo>
                  <a:cubicBezTo>
                    <a:pt x="2161" y="780"/>
                    <a:pt x="2024" y="724"/>
                    <a:pt x="1893" y="724"/>
                  </a:cubicBezTo>
                  <a:cubicBezTo>
                    <a:pt x="1884" y="724"/>
                    <a:pt x="1875" y="724"/>
                    <a:pt x="1866" y="725"/>
                  </a:cubicBezTo>
                  <a:cubicBezTo>
                    <a:pt x="1505" y="725"/>
                    <a:pt x="1381" y="1004"/>
                    <a:pt x="1291" y="1284"/>
                  </a:cubicBezTo>
                  <a:lnTo>
                    <a:pt x="954" y="2418"/>
                  </a:lnTo>
                  <a:cubicBezTo>
                    <a:pt x="839" y="2796"/>
                    <a:pt x="650" y="3141"/>
                    <a:pt x="379" y="3453"/>
                  </a:cubicBezTo>
                  <a:cubicBezTo>
                    <a:pt x="231" y="3626"/>
                    <a:pt x="107" y="3815"/>
                    <a:pt x="17" y="4012"/>
                  </a:cubicBezTo>
                  <a:cubicBezTo>
                    <a:pt x="1" y="4045"/>
                    <a:pt x="9" y="4094"/>
                    <a:pt x="42" y="4119"/>
                  </a:cubicBezTo>
                  <a:lnTo>
                    <a:pt x="2828" y="6675"/>
                  </a:lnTo>
                  <a:cubicBezTo>
                    <a:pt x="2844" y="6691"/>
                    <a:pt x="2869" y="6699"/>
                    <a:pt x="2893" y="6699"/>
                  </a:cubicBezTo>
                  <a:cubicBezTo>
                    <a:pt x="2910" y="6699"/>
                    <a:pt x="2926" y="6699"/>
                    <a:pt x="2943" y="6691"/>
                  </a:cubicBezTo>
                  <a:cubicBezTo>
                    <a:pt x="3132" y="6576"/>
                    <a:pt x="3304" y="6436"/>
                    <a:pt x="3452" y="6272"/>
                  </a:cubicBezTo>
                  <a:lnTo>
                    <a:pt x="3888" y="5779"/>
                  </a:lnTo>
                  <a:cubicBezTo>
                    <a:pt x="3921" y="5762"/>
                    <a:pt x="3945" y="5730"/>
                    <a:pt x="3970" y="5705"/>
                  </a:cubicBezTo>
                  <a:lnTo>
                    <a:pt x="6328" y="3042"/>
                  </a:lnTo>
                  <a:cubicBezTo>
                    <a:pt x="6419" y="2936"/>
                    <a:pt x="6468" y="2804"/>
                    <a:pt x="6460" y="2664"/>
                  </a:cubicBezTo>
                  <a:cubicBezTo>
                    <a:pt x="6443" y="2525"/>
                    <a:pt x="6386" y="2393"/>
                    <a:pt x="6279" y="2303"/>
                  </a:cubicBezTo>
                  <a:cubicBezTo>
                    <a:pt x="6197" y="2229"/>
                    <a:pt x="6082" y="2179"/>
                    <a:pt x="5967" y="2171"/>
                  </a:cubicBezTo>
                  <a:lnTo>
                    <a:pt x="6246" y="1859"/>
                  </a:lnTo>
                  <a:cubicBezTo>
                    <a:pt x="6337" y="1752"/>
                    <a:pt x="6386" y="1621"/>
                    <a:pt x="6378" y="1481"/>
                  </a:cubicBezTo>
                  <a:cubicBezTo>
                    <a:pt x="6369" y="1341"/>
                    <a:pt x="6304" y="1210"/>
                    <a:pt x="6197" y="1119"/>
                  </a:cubicBezTo>
                  <a:cubicBezTo>
                    <a:pt x="6105" y="1036"/>
                    <a:pt x="5986" y="987"/>
                    <a:pt x="5851" y="987"/>
                  </a:cubicBezTo>
                  <a:cubicBezTo>
                    <a:pt x="5840" y="987"/>
                    <a:pt x="5830" y="987"/>
                    <a:pt x="5819" y="988"/>
                  </a:cubicBezTo>
                  <a:cubicBezTo>
                    <a:pt x="5679" y="996"/>
                    <a:pt x="5556" y="1062"/>
                    <a:pt x="5466" y="1160"/>
                  </a:cubicBezTo>
                  <a:cubicBezTo>
                    <a:pt x="5424" y="1202"/>
                    <a:pt x="5433" y="1267"/>
                    <a:pt x="5474" y="1300"/>
                  </a:cubicBezTo>
                  <a:cubicBezTo>
                    <a:pt x="5492" y="1319"/>
                    <a:pt x="5514" y="1327"/>
                    <a:pt x="5536" y="1327"/>
                  </a:cubicBezTo>
                  <a:cubicBezTo>
                    <a:pt x="5563" y="1327"/>
                    <a:pt x="5591" y="1315"/>
                    <a:pt x="5613" y="1292"/>
                  </a:cubicBezTo>
                  <a:cubicBezTo>
                    <a:pt x="5671" y="1234"/>
                    <a:pt x="5745" y="1193"/>
                    <a:pt x="5835" y="1185"/>
                  </a:cubicBezTo>
                  <a:cubicBezTo>
                    <a:pt x="5917" y="1185"/>
                    <a:pt x="6000" y="1210"/>
                    <a:pt x="6065" y="1267"/>
                  </a:cubicBezTo>
                  <a:cubicBezTo>
                    <a:pt x="6131" y="1325"/>
                    <a:pt x="6172" y="1407"/>
                    <a:pt x="6180" y="1489"/>
                  </a:cubicBezTo>
                  <a:cubicBezTo>
                    <a:pt x="6180" y="1580"/>
                    <a:pt x="6156" y="1662"/>
                    <a:pt x="6098" y="1728"/>
                  </a:cubicBezTo>
                  <a:lnTo>
                    <a:pt x="5548" y="2344"/>
                  </a:lnTo>
                  <a:cubicBezTo>
                    <a:pt x="5507" y="2385"/>
                    <a:pt x="5515" y="2451"/>
                    <a:pt x="5556" y="2484"/>
                  </a:cubicBezTo>
                  <a:cubicBezTo>
                    <a:pt x="5574" y="2502"/>
                    <a:pt x="5598" y="2511"/>
                    <a:pt x="5621" y="2511"/>
                  </a:cubicBezTo>
                  <a:cubicBezTo>
                    <a:pt x="5650" y="2511"/>
                    <a:pt x="5678" y="2498"/>
                    <a:pt x="5696" y="2475"/>
                  </a:cubicBezTo>
                  <a:cubicBezTo>
                    <a:pt x="5753" y="2418"/>
                    <a:pt x="5835" y="2377"/>
                    <a:pt x="5917" y="2368"/>
                  </a:cubicBezTo>
                  <a:cubicBezTo>
                    <a:pt x="6008" y="2368"/>
                    <a:pt x="6090" y="2393"/>
                    <a:pt x="6148" y="2451"/>
                  </a:cubicBezTo>
                  <a:cubicBezTo>
                    <a:pt x="6213" y="2508"/>
                    <a:pt x="6254" y="2590"/>
                    <a:pt x="6263" y="2673"/>
                  </a:cubicBezTo>
                  <a:cubicBezTo>
                    <a:pt x="6263" y="2763"/>
                    <a:pt x="6238" y="2845"/>
                    <a:pt x="6180" y="2911"/>
                  </a:cubicBezTo>
                  <a:lnTo>
                    <a:pt x="3830" y="5565"/>
                  </a:lnTo>
                  <a:cubicBezTo>
                    <a:pt x="3814" y="5582"/>
                    <a:pt x="3789" y="5606"/>
                    <a:pt x="3781" y="5615"/>
                  </a:cubicBezTo>
                  <a:cubicBezTo>
                    <a:pt x="3773" y="5615"/>
                    <a:pt x="3756" y="5623"/>
                    <a:pt x="3748" y="5631"/>
                  </a:cubicBezTo>
                  <a:lnTo>
                    <a:pt x="3304" y="6140"/>
                  </a:lnTo>
                  <a:cubicBezTo>
                    <a:pt x="3189" y="6272"/>
                    <a:pt x="3058" y="6387"/>
                    <a:pt x="2910" y="6477"/>
                  </a:cubicBezTo>
                  <a:lnTo>
                    <a:pt x="231" y="4028"/>
                  </a:lnTo>
                  <a:cubicBezTo>
                    <a:pt x="305" y="3872"/>
                    <a:pt x="403" y="3724"/>
                    <a:pt x="527" y="3585"/>
                  </a:cubicBezTo>
                  <a:cubicBezTo>
                    <a:pt x="814" y="3256"/>
                    <a:pt x="1028" y="2878"/>
                    <a:pt x="1143" y="2475"/>
                  </a:cubicBezTo>
                  <a:lnTo>
                    <a:pt x="1480" y="1341"/>
                  </a:lnTo>
                  <a:cubicBezTo>
                    <a:pt x="1587" y="1029"/>
                    <a:pt x="1685" y="922"/>
                    <a:pt x="1866" y="922"/>
                  </a:cubicBezTo>
                  <a:cubicBezTo>
                    <a:pt x="1874" y="921"/>
                    <a:pt x="1882" y="921"/>
                    <a:pt x="1890" y="921"/>
                  </a:cubicBezTo>
                  <a:cubicBezTo>
                    <a:pt x="1973" y="921"/>
                    <a:pt x="2061" y="960"/>
                    <a:pt x="2129" y="1013"/>
                  </a:cubicBezTo>
                  <a:cubicBezTo>
                    <a:pt x="2203" y="1087"/>
                    <a:pt x="2252" y="1177"/>
                    <a:pt x="2252" y="1284"/>
                  </a:cubicBezTo>
                  <a:lnTo>
                    <a:pt x="1751" y="2812"/>
                  </a:lnTo>
                  <a:cubicBezTo>
                    <a:pt x="1735" y="2862"/>
                    <a:pt x="1751" y="2911"/>
                    <a:pt x="1792" y="2936"/>
                  </a:cubicBezTo>
                  <a:cubicBezTo>
                    <a:pt x="1806" y="2941"/>
                    <a:pt x="1820" y="2944"/>
                    <a:pt x="1835" y="2944"/>
                  </a:cubicBezTo>
                  <a:cubicBezTo>
                    <a:pt x="1864" y="2944"/>
                    <a:pt x="1894" y="2933"/>
                    <a:pt x="1915" y="2911"/>
                  </a:cubicBezTo>
                  <a:lnTo>
                    <a:pt x="4225" y="306"/>
                  </a:lnTo>
                  <a:cubicBezTo>
                    <a:pt x="4282" y="248"/>
                    <a:pt x="4356" y="207"/>
                    <a:pt x="4447" y="199"/>
                  </a:cubicBezTo>
                  <a:cubicBezTo>
                    <a:pt x="4529" y="199"/>
                    <a:pt x="4619" y="224"/>
                    <a:pt x="4677" y="281"/>
                  </a:cubicBezTo>
                  <a:cubicBezTo>
                    <a:pt x="4792" y="380"/>
                    <a:pt x="4825" y="552"/>
                    <a:pt x="4742" y="684"/>
                  </a:cubicBezTo>
                  <a:lnTo>
                    <a:pt x="4825" y="741"/>
                  </a:lnTo>
                  <a:lnTo>
                    <a:pt x="4915" y="782"/>
                  </a:lnTo>
                  <a:cubicBezTo>
                    <a:pt x="5038" y="569"/>
                    <a:pt x="4997" y="298"/>
                    <a:pt x="4808" y="133"/>
                  </a:cubicBezTo>
                  <a:cubicBezTo>
                    <a:pt x="4717" y="49"/>
                    <a:pt x="4590" y="1"/>
                    <a:pt x="44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9"/>
            <p:cNvSpPr/>
            <p:nvPr/>
          </p:nvSpPr>
          <p:spPr>
            <a:xfrm>
              <a:off x="7101200" y="3021600"/>
              <a:ext cx="82600" cy="86350"/>
            </a:xfrm>
            <a:custGeom>
              <a:rect b="b" l="l" r="r" t="t"/>
              <a:pathLst>
                <a:path extrusionOk="0" h="3454" w="3304">
                  <a:moveTo>
                    <a:pt x="2704" y="199"/>
                  </a:moveTo>
                  <a:cubicBezTo>
                    <a:pt x="2794" y="199"/>
                    <a:pt x="2876" y="224"/>
                    <a:pt x="2942" y="281"/>
                  </a:cubicBezTo>
                  <a:cubicBezTo>
                    <a:pt x="3074" y="396"/>
                    <a:pt x="3090" y="602"/>
                    <a:pt x="2967" y="733"/>
                  </a:cubicBezTo>
                  <a:lnTo>
                    <a:pt x="773" y="3215"/>
                  </a:lnTo>
                  <a:cubicBezTo>
                    <a:pt x="608" y="3067"/>
                    <a:pt x="436" y="2927"/>
                    <a:pt x="255" y="2812"/>
                  </a:cubicBezTo>
                  <a:lnTo>
                    <a:pt x="2079" y="750"/>
                  </a:lnTo>
                  <a:cubicBezTo>
                    <a:pt x="2096" y="741"/>
                    <a:pt x="2104" y="733"/>
                    <a:pt x="2120" y="725"/>
                  </a:cubicBezTo>
                  <a:lnTo>
                    <a:pt x="2482" y="306"/>
                  </a:lnTo>
                  <a:cubicBezTo>
                    <a:pt x="2540" y="248"/>
                    <a:pt x="2622" y="207"/>
                    <a:pt x="2704" y="199"/>
                  </a:cubicBezTo>
                  <a:close/>
                  <a:moveTo>
                    <a:pt x="2726" y="1"/>
                  </a:moveTo>
                  <a:cubicBezTo>
                    <a:pt x="2716" y="1"/>
                    <a:pt x="2706" y="1"/>
                    <a:pt x="2696" y="2"/>
                  </a:cubicBezTo>
                  <a:cubicBezTo>
                    <a:pt x="2556" y="10"/>
                    <a:pt x="2424" y="76"/>
                    <a:pt x="2334" y="174"/>
                  </a:cubicBezTo>
                  <a:lnTo>
                    <a:pt x="2046" y="503"/>
                  </a:lnTo>
                  <a:cubicBezTo>
                    <a:pt x="2038" y="511"/>
                    <a:pt x="2022" y="519"/>
                    <a:pt x="2014" y="528"/>
                  </a:cubicBezTo>
                  <a:lnTo>
                    <a:pt x="66" y="2722"/>
                  </a:lnTo>
                  <a:lnTo>
                    <a:pt x="25" y="2771"/>
                  </a:lnTo>
                  <a:cubicBezTo>
                    <a:pt x="8" y="2796"/>
                    <a:pt x="0" y="2829"/>
                    <a:pt x="8" y="2853"/>
                  </a:cubicBezTo>
                  <a:cubicBezTo>
                    <a:pt x="17" y="2878"/>
                    <a:pt x="33" y="2903"/>
                    <a:pt x="58" y="2919"/>
                  </a:cubicBezTo>
                  <a:cubicBezTo>
                    <a:pt x="288" y="3059"/>
                    <a:pt x="510" y="3231"/>
                    <a:pt x="715" y="3429"/>
                  </a:cubicBezTo>
                  <a:cubicBezTo>
                    <a:pt x="732" y="3445"/>
                    <a:pt x="756" y="3453"/>
                    <a:pt x="781" y="3453"/>
                  </a:cubicBezTo>
                  <a:lnTo>
                    <a:pt x="789" y="3453"/>
                  </a:lnTo>
                  <a:cubicBezTo>
                    <a:pt x="822" y="3453"/>
                    <a:pt x="847" y="3437"/>
                    <a:pt x="863" y="3412"/>
                  </a:cubicBezTo>
                  <a:lnTo>
                    <a:pt x="3115" y="865"/>
                  </a:lnTo>
                  <a:cubicBezTo>
                    <a:pt x="3304" y="651"/>
                    <a:pt x="3287" y="322"/>
                    <a:pt x="3074" y="133"/>
                  </a:cubicBezTo>
                  <a:cubicBezTo>
                    <a:pt x="2975" y="49"/>
                    <a:pt x="2854" y="1"/>
                    <a:pt x="27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9"/>
            <p:cNvSpPr/>
            <p:nvPr/>
          </p:nvSpPr>
          <p:spPr>
            <a:xfrm>
              <a:off x="7134075" y="3075675"/>
              <a:ext cx="41925" cy="46225"/>
            </a:xfrm>
            <a:custGeom>
              <a:rect b="b" l="l" r="r" t="t"/>
              <a:pathLst>
                <a:path extrusionOk="0" h="1849" w="1677">
                  <a:moveTo>
                    <a:pt x="1567" y="1"/>
                  </a:moveTo>
                  <a:cubicBezTo>
                    <a:pt x="1540" y="1"/>
                    <a:pt x="1513" y="11"/>
                    <a:pt x="1496" y="33"/>
                  </a:cubicBezTo>
                  <a:lnTo>
                    <a:pt x="33" y="1685"/>
                  </a:lnTo>
                  <a:cubicBezTo>
                    <a:pt x="0" y="1726"/>
                    <a:pt x="0" y="1783"/>
                    <a:pt x="41" y="1824"/>
                  </a:cubicBezTo>
                  <a:cubicBezTo>
                    <a:pt x="66" y="1841"/>
                    <a:pt x="90" y="1849"/>
                    <a:pt x="107" y="1849"/>
                  </a:cubicBezTo>
                  <a:cubicBezTo>
                    <a:pt x="140" y="1849"/>
                    <a:pt x="164" y="1833"/>
                    <a:pt x="181" y="1816"/>
                  </a:cubicBezTo>
                  <a:lnTo>
                    <a:pt x="1644" y="164"/>
                  </a:lnTo>
                  <a:cubicBezTo>
                    <a:pt x="1676" y="123"/>
                    <a:pt x="1676" y="66"/>
                    <a:pt x="1635" y="25"/>
                  </a:cubicBezTo>
                  <a:cubicBezTo>
                    <a:pt x="1616" y="9"/>
                    <a:pt x="1591" y="1"/>
                    <a:pt x="15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9"/>
            <p:cNvSpPr/>
            <p:nvPr/>
          </p:nvSpPr>
          <p:spPr>
            <a:xfrm>
              <a:off x="7118050" y="3103025"/>
              <a:ext cx="22200" cy="25250"/>
            </a:xfrm>
            <a:custGeom>
              <a:rect b="b" l="l" r="r" t="t"/>
              <a:pathLst>
                <a:path extrusionOk="0" h="1010" w="888">
                  <a:moveTo>
                    <a:pt x="108" y="1"/>
                  </a:moveTo>
                  <a:cubicBezTo>
                    <a:pt x="82" y="1"/>
                    <a:pt x="58" y="11"/>
                    <a:pt x="41" y="32"/>
                  </a:cubicBezTo>
                  <a:cubicBezTo>
                    <a:pt x="0" y="73"/>
                    <a:pt x="0" y="139"/>
                    <a:pt x="41" y="172"/>
                  </a:cubicBezTo>
                  <a:cubicBezTo>
                    <a:pt x="238" y="369"/>
                    <a:pt x="419" y="566"/>
                    <a:pt x="567" y="780"/>
                  </a:cubicBezTo>
                  <a:cubicBezTo>
                    <a:pt x="608" y="845"/>
                    <a:pt x="649" y="903"/>
                    <a:pt x="682" y="960"/>
                  </a:cubicBezTo>
                  <a:cubicBezTo>
                    <a:pt x="707" y="993"/>
                    <a:pt x="740" y="1010"/>
                    <a:pt x="773" y="1010"/>
                  </a:cubicBezTo>
                  <a:cubicBezTo>
                    <a:pt x="789" y="1010"/>
                    <a:pt x="805" y="1010"/>
                    <a:pt x="822" y="993"/>
                  </a:cubicBezTo>
                  <a:cubicBezTo>
                    <a:pt x="871" y="969"/>
                    <a:pt x="888" y="911"/>
                    <a:pt x="855" y="862"/>
                  </a:cubicBezTo>
                  <a:cubicBezTo>
                    <a:pt x="814" y="796"/>
                    <a:pt x="773" y="730"/>
                    <a:pt x="723" y="665"/>
                  </a:cubicBezTo>
                  <a:cubicBezTo>
                    <a:pt x="575" y="443"/>
                    <a:pt x="386" y="229"/>
                    <a:pt x="181" y="32"/>
                  </a:cubicBezTo>
                  <a:cubicBezTo>
                    <a:pt x="160" y="11"/>
                    <a:pt x="134" y="1"/>
                    <a:pt x="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9"/>
            <p:cNvSpPr/>
            <p:nvPr/>
          </p:nvSpPr>
          <p:spPr>
            <a:xfrm>
              <a:off x="6515475" y="3074425"/>
              <a:ext cx="431650" cy="229925"/>
            </a:xfrm>
            <a:custGeom>
              <a:rect b="b" l="l" r="r" t="t"/>
              <a:pathLst>
                <a:path extrusionOk="0" h="9197" w="17266">
                  <a:moveTo>
                    <a:pt x="9820" y="1"/>
                  </a:moveTo>
                  <a:cubicBezTo>
                    <a:pt x="9788" y="1"/>
                    <a:pt x="9763" y="17"/>
                    <a:pt x="9747" y="34"/>
                  </a:cubicBezTo>
                  <a:cubicBezTo>
                    <a:pt x="9730" y="58"/>
                    <a:pt x="9714" y="83"/>
                    <a:pt x="9722" y="107"/>
                  </a:cubicBezTo>
                  <a:lnTo>
                    <a:pt x="9747" y="633"/>
                  </a:lnTo>
                  <a:cubicBezTo>
                    <a:pt x="9714" y="773"/>
                    <a:pt x="9385" y="1784"/>
                    <a:pt x="7873" y="1784"/>
                  </a:cubicBezTo>
                  <a:cubicBezTo>
                    <a:pt x="7429" y="1784"/>
                    <a:pt x="7010" y="1652"/>
                    <a:pt x="6632" y="1389"/>
                  </a:cubicBezTo>
                  <a:cubicBezTo>
                    <a:pt x="6303" y="1168"/>
                    <a:pt x="6073" y="888"/>
                    <a:pt x="5933" y="691"/>
                  </a:cubicBezTo>
                  <a:cubicBezTo>
                    <a:pt x="5728" y="403"/>
                    <a:pt x="5613" y="149"/>
                    <a:pt x="5588" y="91"/>
                  </a:cubicBezTo>
                  <a:cubicBezTo>
                    <a:pt x="5580" y="42"/>
                    <a:pt x="5539" y="9"/>
                    <a:pt x="5490" y="9"/>
                  </a:cubicBezTo>
                  <a:lnTo>
                    <a:pt x="3879" y="9"/>
                  </a:lnTo>
                  <a:cubicBezTo>
                    <a:pt x="3345" y="9"/>
                    <a:pt x="2827" y="116"/>
                    <a:pt x="2326" y="321"/>
                  </a:cubicBezTo>
                  <a:cubicBezTo>
                    <a:pt x="1825" y="535"/>
                    <a:pt x="1389" y="847"/>
                    <a:pt x="1027" y="1258"/>
                  </a:cubicBezTo>
                  <a:cubicBezTo>
                    <a:pt x="1019" y="1258"/>
                    <a:pt x="1011" y="1266"/>
                    <a:pt x="1011" y="1266"/>
                  </a:cubicBezTo>
                  <a:cubicBezTo>
                    <a:pt x="386" y="1957"/>
                    <a:pt x="33" y="2860"/>
                    <a:pt x="0" y="3806"/>
                  </a:cubicBezTo>
                  <a:lnTo>
                    <a:pt x="0" y="3830"/>
                  </a:lnTo>
                  <a:cubicBezTo>
                    <a:pt x="33" y="4159"/>
                    <a:pt x="107" y="4479"/>
                    <a:pt x="239" y="4783"/>
                  </a:cubicBezTo>
                  <a:lnTo>
                    <a:pt x="2063" y="9139"/>
                  </a:lnTo>
                  <a:cubicBezTo>
                    <a:pt x="2079" y="9180"/>
                    <a:pt x="2112" y="9196"/>
                    <a:pt x="2153" y="9196"/>
                  </a:cubicBezTo>
                  <a:lnTo>
                    <a:pt x="2170" y="9196"/>
                  </a:lnTo>
                  <a:cubicBezTo>
                    <a:pt x="2309" y="9172"/>
                    <a:pt x="2457" y="9147"/>
                    <a:pt x="2605" y="9122"/>
                  </a:cubicBezTo>
                  <a:cubicBezTo>
                    <a:pt x="4216" y="8794"/>
                    <a:pt x="5876" y="8079"/>
                    <a:pt x="7413" y="7060"/>
                  </a:cubicBezTo>
                  <a:cubicBezTo>
                    <a:pt x="7462" y="7027"/>
                    <a:pt x="7470" y="6961"/>
                    <a:pt x="7446" y="6920"/>
                  </a:cubicBezTo>
                  <a:cubicBezTo>
                    <a:pt x="7424" y="6888"/>
                    <a:pt x="7390" y="6874"/>
                    <a:pt x="7357" y="6874"/>
                  </a:cubicBezTo>
                  <a:cubicBezTo>
                    <a:pt x="7339" y="6874"/>
                    <a:pt x="7321" y="6878"/>
                    <a:pt x="7306" y="6887"/>
                  </a:cubicBezTo>
                  <a:cubicBezTo>
                    <a:pt x="5786" y="7906"/>
                    <a:pt x="4150" y="8605"/>
                    <a:pt x="2564" y="8925"/>
                  </a:cubicBezTo>
                  <a:cubicBezTo>
                    <a:pt x="2449" y="8950"/>
                    <a:pt x="2326" y="8975"/>
                    <a:pt x="2211" y="8991"/>
                  </a:cubicBezTo>
                  <a:lnTo>
                    <a:pt x="419" y="4701"/>
                  </a:lnTo>
                  <a:cubicBezTo>
                    <a:pt x="296" y="4414"/>
                    <a:pt x="222" y="4118"/>
                    <a:pt x="197" y="3814"/>
                  </a:cubicBezTo>
                  <a:cubicBezTo>
                    <a:pt x="230" y="2918"/>
                    <a:pt x="559" y="2063"/>
                    <a:pt x="1142" y="1414"/>
                  </a:cubicBezTo>
                  <a:cubicBezTo>
                    <a:pt x="1151" y="1406"/>
                    <a:pt x="1159" y="1406"/>
                    <a:pt x="1159" y="1398"/>
                  </a:cubicBezTo>
                  <a:cubicBezTo>
                    <a:pt x="1504" y="1011"/>
                    <a:pt x="1923" y="707"/>
                    <a:pt x="2400" y="502"/>
                  </a:cubicBezTo>
                  <a:cubicBezTo>
                    <a:pt x="2876" y="305"/>
                    <a:pt x="3370" y="206"/>
                    <a:pt x="3879" y="206"/>
                  </a:cubicBezTo>
                  <a:lnTo>
                    <a:pt x="5424" y="206"/>
                  </a:lnTo>
                  <a:cubicBezTo>
                    <a:pt x="5465" y="305"/>
                    <a:pt x="5580" y="543"/>
                    <a:pt x="5769" y="806"/>
                  </a:cubicBezTo>
                  <a:cubicBezTo>
                    <a:pt x="5917" y="1011"/>
                    <a:pt x="6164" y="1307"/>
                    <a:pt x="6517" y="1554"/>
                  </a:cubicBezTo>
                  <a:cubicBezTo>
                    <a:pt x="6928" y="1841"/>
                    <a:pt x="7388" y="1981"/>
                    <a:pt x="7873" y="1981"/>
                  </a:cubicBezTo>
                  <a:cubicBezTo>
                    <a:pt x="9615" y="1981"/>
                    <a:pt x="9936" y="683"/>
                    <a:pt x="9944" y="666"/>
                  </a:cubicBezTo>
                  <a:cubicBezTo>
                    <a:pt x="9944" y="658"/>
                    <a:pt x="9944" y="650"/>
                    <a:pt x="9944" y="642"/>
                  </a:cubicBezTo>
                  <a:lnTo>
                    <a:pt x="9919" y="206"/>
                  </a:lnTo>
                  <a:lnTo>
                    <a:pt x="11341" y="206"/>
                  </a:lnTo>
                  <a:cubicBezTo>
                    <a:pt x="11415" y="198"/>
                    <a:pt x="11497" y="198"/>
                    <a:pt x="11563" y="198"/>
                  </a:cubicBezTo>
                  <a:cubicBezTo>
                    <a:pt x="12738" y="198"/>
                    <a:pt x="13634" y="584"/>
                    <a:pt x="14217" y="1340"/>
                  </a:cubicBezTo>
                  <a:lnTo>
                    <a:pt x="17011" y="4972"/>
                  </a:lnTo>
                  <a:lnTo>
                    <a:pt x="17036" y="4997"/>
                  </a:lnTo>
                  <a:cubicBezTo>
                    <a:pt x="16781" y="5285"/>
                    <a:pt x="16518" y="5589"/>
                    <a:pt x="16230" y="5876"/>
                  </a:cubicBezTo>
                  <a:cubicBezTo>
                    <a:pt x="16198" y="5909"/>
                    <a:pt x="16198" y="5975"/>
                    <a:pt x="16239" y="6016"/>
                  </a:cubicBezTo>
                  <a:cubicBezTo>
                    <a:pt x="16254" y="6036"/>
                    <a:pt x="16277" y="6044"/>
                    <a:pt x="16301" y="6044"/>
                  </a:cubicBezTo>
                  <a:cubicBezTo>
                    <a:pt x="16328" y="6044"/>
                    <a:pt x="16357" y="6033"/>
                    <a:pt x="16378" y="6016"/>
                  </a:cubicBezTo>
                  <a:cubicBezTo>
                    <a:pt x="16682" y="5696"/>
                    <a:pt x="16970" y="5383"/>
                    <a:pt x="17233" y="5063"/>
                  </a:cubicBezTo>
                  <a:cubicBezTo>
                    <a:pt x="17266" y="5022"/>
                    <a:pt x="17266" y="4972"/>
                    <a:pt x="17241" y="4940"/>
                  </a:cubicBezTo>
                  <a:lnTo>
                    <a:pt x="14381" y="1225"/>
                  </a:lnTo>
                  <a:cubicBezTo>
                    <a:pt x="13749" y="412"/>
                    <a:pt x="12804" y="1"/>
                    <a:pt x="115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9"/>
            <p:cNvSpPr/>
            <p:nvPr/>
          </p:nvSpPr>
          <p:spPr>
            <a:xfrm>
              <a:off x="6696675" y="3246350"/>
              <a:ext cx="177125" cy="68275"/>
            </a:xfrm>
            <a:custGeom>
              <a:rect b="b" l="l" r="r" t="t"/>
              <a:pathLst>
                <a:path extrusionOk="0" h="2731" w="7085">
                  <a:moveTo>
                    <a:pt x="118" y="1"/>
                  </a:moveTo>
                  <a:cubicBezTo>
                    <a:pt x="105" y="1"/>
                    <a:pt x="90" y="4"/>
                    <a:pt x="74" y="10"/>
                  </a:cubicBezTo>
                  <a:cubicBezTo>
                    <a:pt x="25" y="27"/>
                    <a:pt x="0" y="92"/>
                    <a:pt x="25" y="142"/>
                  </a:cubicBezTo>
                  <a:lnTo>
                    <a:pt x="1085" y="2673"/>
                  </a:lnTo>
                  <a:cubicBezTo>
                    <a:pt x="1102" y="2706"/>
                    <a:pt x="1134" y="2730"/>
                    <a:pt x="1175" y="2730"/>
                  </a:cubicBezTo>
                  <a:lnTo>
                    <a:pt x="1192" y="2730"/>
                  </a:lnTo>
                  <a:lnTo>
                    <a:pt x="6994" y="1744"/>
                  </a:lnTo>
                  <a:cubicBezTo>
                    <a:pt x="7043" y="1736"/>
                    <a:pt x="7084" y="1678"/>
                    <a:pt x="7076" y="1629"/>
                  </a:cubicBezTo>
                  <a:cubicBezTo>
                    <a:pt x="7068" y="1577"/>
                    <a:pt x="7021" y="1546"/>
                    <a:pt x="6976" y="1546"/>
                  </a:cubicBezTo>
                  <a:cubicBezTo>
                    <a:pt x="6971" y="1546"/>
                    <a:pt x="6966" y="1546"/>
                    <a:pt x="6961" y="1547"/>
                  </a:cubicBezTo>
                  <a:lnTo>
                    <a:pt x="1233" y="2525"/>
                  </a:lnTo>
                  <a:lnTo>
                    <a:pt x="206" y="60"/>
                  </a:lnTo>
                  <a:cubicBezTo>
                    <a:pt x="188" y="23"/>
                    <a:pt x="156" y="1"/>
                    <a:pt x="1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9"/>
            <p:cNvSpPr/>
            <p:nvPr/>
          </p:nvSpPr>
          <p:spPr>
            <a:xfrm>
              <a:off x="6796725" y="3373850"/>
              <a:ext cx="248600" cy="105950"/>
            </a:xfrm>
            <a:custGeom>
              <a:rect b="b" l="l" r="r" t="t"/>
              <a:pathLst>
                <a:path extrusionOk="0" h="4238" w="9944">
                  <a:moveTo>
                    <a:pt x="9830" y="0"/>
                  </a:moveTo>
                  <a:cubicBezTo>
                    <a:pt x="9790" y="0"/>
                    <a:pt x="9752" y="24"/>
                    <a:pt x="9739" y="63"/>
                  </a:cubicBezTo>
                  <a:lnTo>
                    <a:pt x="8235" y="4032"/>
                  </a:lnTo>
                  <a:lnTo>
                    <a:pt x="247" y="4032"/>
                  </a:lnTo>
                  <a:lnTo>
                    <a:pt x="913" y="2265"/>
                  </a:lnTo>
                  <a:lnTo>
                    <a:pt x="7676" y="1115"/>
                  </a:lnTo>
                  <a:cubicBezTo>
                    <a:pt x="7725" y="1106"/>
                    <a:pt x="7766" y="1049"/>
                    <a:pt x="7758" y="1000"/>
                  </a:cubicBezTo>
                  <a:lnTo>
                    <a:pt x="7651" y="408"/>
                  </a:lnTo>
                  <a:cubicBezTo>
                    <a:pt x="7644" y="356"/>
                    <a:pt x="7603" y="324"/>
                    <a:pt x="7559" y="324"/>
                  </a:cubicBezTo>
                  <a:cubicBezTo>
                    <a:pt x="7554" y="324"/>
                    <a:pt x="7549" y="325"/>
                    <a:pt x="7544" y="326"/>
                  </a:cubicBezTo>
                  <a:cubicBezTo>
                    <a:pt x="7487" y="334"/>
                    <a:pt x="7454" y="383"/>
                    <a:pt x="7462" y="441"/>
                  </a:cubicBezTo>
                  <a:lnTo>
                    <a:pt x="7544" y="934"/>
                  </a:lnTo>
                  <a:lnTo>
                    <a:pt x="822" y="2076"/>
                  </a:lnTo>
                  <a:cubicBezTo>
                    <a:pt x="789" y="2084"/>
                    <a:pt x="765" y="2109"/>
                    <a:pt x="748" y="2142"/>
                  </a:cubicBezTo>
                  <a:lnTo>
                    <a:pt x="9" y="4098"/>
                  </a:lnTo>
                  <a:cubicBezTo>
                    <a:pt x="0" y="4131"/>
                    <a:pt x="0" y="4163"/>
                    <a:pt x="17" y="4188"/>
                  </a:cubicBezTo>
                  <a:cubicBezTo>
                    <a:pt x="41" y="4221"/>
                    <a:pt x="66" y="4237"/>
                    <a:pt x="99" y="4237"/>
                  </a:cubicBezTo>
                  <a:lnTo>
                    <a:pt x="8300" y="4237"/>
                  </a:lnTo>
                  <a:lnTo>
                    <a:pt x="8300" y="4229"/>
                  </a:lnTo>
                  <a:cubicBezTo>
                    <a:pt x="8341" y="4229"/>
                    <a:pt x="8383" y="4213"/>
                    <a:pt x="8399" y="4172"/>
                  </a:cubicBezTo>
                  <a:lnTo>
                    <a:pt x="9919" y="137"/>
                  </a:lnTo>
                  <a:cubicBezTo>
                    <a:pt x="9944" y="87"/>
                    <a:pt x="9919" y="30"/>
                    <a:pt x="9862" y="5"/>
                  </a:cubicBezTo>
                  <a:cubicBezTo>
                    <a:pt x="9851" y="2"/>
                    <a:pt x="9841" y="0"/>
                    <a:pt x="98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9"/>
            <p:cNvSpPr/>
            <p:nvPr/>
          </p:nvSpPr>
          <p:spPr>
            <a:xfrm>
              <a:off x="6868425" y="3220500"/>
              <a:ext cx="234650" cy="69475"/>
            </a:xfrm>
            <a:custGeom>
              <a:rect b="b" l="l" r="r" t="t"/>
              <a:pathLst>
                <a:path extrusionOk="0" h="2779" w="9386">
                  <a:moveTo>
                    <a:pt x="1077" y="1"/>
                  </a:moveTo>
                  <a:cubicBezTo>
                    <a:pt x="1036" y="1"/>
                    <a:pt x="1003" y="25"/>
                    <a:pt x="987" y="66"/>
                  </a:cubicBezTo>
                  <a:lnTo>
                    <a:pt x="444" y="1496"/>
                  </a:lnTo>
                  <a:cubicBezTo>
                    <a:pt x="444" y="1496"/>
                    <a:pt x="436" y="1521"/>
                    <a:pt x="436" y="1521"/>
                  </a:cubicBezTo>
                  <a:lnTo>
                    <a:pt x="17" y="2638"/>
                  </a:lnTo>
                  <a:cubicBezTo>
                    <a:pt x="0" y="2671"/>
                    <a:pt x="9" y="2712"/>
                    <a:pt x="33" y="2737"/>
                  </a:cubicBezTo>
                  <a:cubicBezTo>
                    <a:pt x="50" y="2762"/>
                    <a:pt x="74" y="2778"/>
                    <a:pt x="107" y="2778"/>
                  </a:cubicBezTo>
                  <a:lnTo>
                    <a:pt x="124" y="2778"/>
                  </a:lnTo>
                  <a:lnTo>
                    <a:pt x="3830" y="2145"/>
                  </a:lnTo>
                  <a:lnTo>
                    <a:pt x="3912" y="2606"/>
                  </a:lnTo>
                  <a:cubicBezTo>
                    <a:pt x="3919" y="2657"/>
                    <a:pt x="3967" y="2689"/>
                    <a:pt x="4012" y="2689"/>
                  </a:cubicBezTo>
                  <a:cubicBezTo>
                    <a:pt x="4017" y="2689"/>
                    <a:pt x="4022" y="2689"/>
                    <a:pt x="4027" y="2688"/>
                  </a:cubicBezTo>
                  <a:cubicBezTo>
                    <a:pt x="4085" y="2680"/>
                    <a:pt x="4118" y="2630"/>
                    <a:pt x="4109" y="2573"/>
                  </a:cubicBezTo>
                  <a:lnTo>
                    <a:pt x="4011" y="2014"/>
                  </a:lnTo>
                  <a:cubicBezTo>
                    <a:pt x="4003" y="1962"/>
                    <a:pt x="3963" y="1930"/>
                    <a:pt x="3913" y="1930"/>
                  </a:cubicBezTo>
                  <a:cubicBezTo>
                    <a:pt x="3907" y="1930"/>
                    <a:pt x="3902" y="1931"/>
                    <a:pt x="3896" y="1932"/>
                  </a:cubicBezTo>
                  <a:lnTo>
                    <a:pt x="255" y="2548"/>
                  </a:lnTo>
                  <a:lnTo>
                    <a:pt x="617" y="1603"/>
                  </a:lnTo>
                  <a:cubicBezTo>
                    <a:pt x="617" y="1595"/>
                    <a:pt x="625" y="1578"/>
                    <a:pt x="625" y="1578"/>
                  </a:cubicBezTo>
                  <a:lnTo>
                    <a:pt x="1151" y="198"/>
                  </a:lnTo>
                  <a:lnTo>
                    <a:pt x="9139" y="198"/>
                  </a:lnTo>
                  <a:lnTo>
                    <a:pt x="8317" y="2375"/>
                  </a:lnTo>
                  <a:cubicBezTo>
                    <a:pt x="8292" y="2433"/>
                    <a:pt x="8317" y="2491"/>
                    <a:pt x="8374" y="2507"/>
                  </a:cubicBezTo>
                  <a:cubicBezTo>
                    <a:pt x="8385" y="2510"/>
                    <a:pt x="8395" y="2512"/>
                    <a:pt x="8406" y="2512"/>
                  </a:cubicBezTo>
                  <a:cubicBezTo>
                    <a:pt x="8446" y="2512"/>
                    <a:pt x="8485" y="2488"/>
                    <a:pt x="8498" y="2449"/>
                  </a:cubicBezTo>
                  <a:lnTo>
                    <a:pt x="9377" y="140"/>
                  </a:lnTo>
                  <a:cubicBezTo>
                    <a:pt x="9385" y="107"/>
                    <a:pt x="9385" y="74"/>
                    <a:pt x="9361" y="42"/>
                  </a:cubicBezTo>
                  <a:cubicBezTo>
                    <a:pt x="9344" y="17"/>
                    <a:pt x="9319" y="1"/>
                    <a:pt x="9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9"/>
            <p:cNvSpPr/>
            <p:nvPr/>
          </p:nvSpPr>
          <p:spPr>
            <a:xfrm>
              <a:off x="7058450" y="3256125"/>
              <a:ext cx="7225" cy="6525"/>
            </a:xfrm>
            <a:custGeom>
              <a:rect b="b" l="l" r="r" t="t"/>
              <a:pathLst>
                <a:path extrusionOk="0" h="261" w="289">
                  <a:moveTo>
                    <a:pt x="175" y="0"/>
                  </a:moveTo>
                  <a:cubicBezTo>
                    <a:pt x="135" y="0"/>
                    <a:pt x="96" y="24"/>
                    <a:pt x="83" y="63"/>
                  </a:cubicBezTo>
                  <a:lnTo>
                    <a:pt x="58" y="79"/>
                  </a:lnTo>
                  <a:cubicBezTo>
                    <a:pt x="9" y="112"/>
                    <a:pt x="1" y="178"/>
                    <a:pt x="34" y="219"/>
                  </a:cubicBezTo>
                  <a:cubicBezTo>
                    <a:pt x="58" y="244"/>
                    <a:pt x="83" y="260"/>
                    <a:pt x="116" y="260"/>
                  </a:cubicBezTo>
                  <a:cubicBezTo>
                    <a:pt x="132" y="260"/>
                    <a:pt x="157" y="252"/>
                    <a:pt x="173" y="244"/>
                  </a:cubicBezTo>
                  <a:lnTo>
                    <a:pt x="223" y="203"/>
                  </a:lnTo>
                  <a:cubicBezTo>
                    <a:pt x="247" y="186"/>
                    <a:pt x="256" y="162"/>
                    <a:pt x="272" y="129"/>
                  </a:cubicBezTo>
                  <a:cubicBezTo>
                    <a:pt x="289" y="71"/>
                    <a:pt x="256" y="22"/>
                    <a:pt x="206" y="5"/>
                  </a:cubicBezTo>
                  <a:cubicBezTo>
                    <a:pt x="196" y="2"/>
                    <a:pt x="185" y="0"/>
                    <a:pt x="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9"/>
            <p:cNvSpPr/>
            <p:nvPr/>
          </p:nvSpPr>
          <p:spPr>
            <a:xfrm>
              <a:off x="6966225" y="3236525"/>
              <a:ext cx="121850" cy="151450"/>
            </a:xfrm>
            <a:custGeom>
              <a:rect b="b" l="l" r="r" t="t"/>
              <a:pathLst>
                <a:path extrusionOk="0" h="6058" w="4874">
                  <a:moveTo>
                    <a:pt x="3460" y="198"/>
                  </a:moveTo>
                  <a:cubicBezTo>
                    <a:pt x="3527" y="198"/>
                    <a:pt x="3587" y="221"/>
                    <a:pt x="3649" y="263"/>
                  </a:cubicBezTo>
                  <a:cubicBezTo>
                    <a:pt x="3739" y="321"/>
                    <a:pt x="3797" y="411"/>
                    <a:pt x="3821" y="518"/>
                  </a:cubicBezTo>
                  <a:cubicBezTo>
                    <a:pt x="3846" y="625"/>
                    <a:pt x="3830" y="732"/>
                    <a:pt x="3780" y="822"/>
                  </a:cubicBezTo>
                  <a:lnTo>
                    <a:pt x="3731" y="872"/>
                  </a:lnTo>
                  <a:lnTo>
                    <a:pt x="2350" y="1882"/>
                  </a:lnTo>
                  <a:cubicBezTo>
                    <a:pt x="2318" y="1915"/>
                    <a:pt x="2301" y="1965"/>
                    <a:pt x="2326" y="2006"/>
                  </a:cubicBezTo>
                  <a:cubicBezTo>
                    <a:pt x="2340" y="2041"/>
                    <a:pt x="2379" y="2065"/>
                    <a:pt x="2416" y="2065"/>
                  </a:cubicBezTo>
                  <a:cubicBezTo>
                    <a:pt x="2422" y="2065"/>
                    <a:pt x="2427" y="2064"/>
                    <a:pt x="2433" y="2063"/>
                  </a:cubicBezTo>
                  <a:lnTo>
                    <a:pt x="4060" y="1710"/>
                  </a:lnTo>
                  <a:cubicBezTo>
                    <a:pt x="4087" y="1703"/>
                    <a:pt x="4114" y="1700"/>
                    <a:pt x="4142" y="1700"/>
                  </a:cubicBezTo>
                  <a:cubicBezTo>
                    <a:pt x="4246" y="1700"/>
                    <a:pt x="4348" y="1748"/>
                    <a:pt x="4413" y="1833"/>
                  </a:cubicBezTo>
                  <a:lnTo>
                    <a:pt x="4421" y="1833"/>
                  </a:lnTo>
                  <a:cubicBezTo>
                    <a:pt x="4454" y="1882"/>
                    <a:pt x="4479" y="1932"/>
                    <a:pt x="4487" y="1981"/>
                  </a:cubicBezTo>
                  <a:cubicBezTo>
                    <a:pt x="4512" y="2071"/>
                    <a:pt x="4495" y="2170"/>
                    <a:pt x="4446" y="2252"/>
                  </a:cubicBezTo>
                  <a:cubicBezTo>
                    <a:pt x="4388" y="2334"/>
                    <a:pt x="4314" y="2392"/>
                    <a:pt x="4216" y="2417"/>
                  </a:cubicBezTo>
                  <a:lnTo>
                    <a:pt x="4191" y="2425"/>
                  </a:lnTo>
                  <a:cubicBezTo>
                    <a:pt x="4142" y="2433"/>
                    <a:pt x="4109" y="2482"/>
                    <a:pt x="4117" y="2532"/>
                  </a:cubicBezTo>
                  <a:cubicBezTo>
                    <a:pt x="4125" y="2577"/>
                    <a:pt x="4167" y="2615"/>
                    <a:pt x="4211" y="2615"/>
                  </a:cubicBezTo>
                  <a:cubicBezTo>
                    <a:pt x="4216" y="2615"/>
                    <a:pt x="4220" y="2614"/>
                    <a:pt x="4224" y="2614"/>
                  </a:cubicBezTo>
                  <a:cubicBezTo>
                    <a:pt x="4235" y="2613"/>
                    <a:pt x="4246" y="2612"/>
                    <a:pt x="4257" y="2612"/>
                  </a:cubicBezTo>
                  <a:cubicBezTo>
                    <a:pt x="4418" y="2612"/>
                    <a:pt x="4572" y="2723"/>
                    <a:pt x="4610" y="2885"/>
                  </a:cubicBezTo>
                  <a:cubicBezTo>
                    <a:pt x="4651" y="3082"/>
                    <a:pt x="4536" y="3271"/>
                    <a:pt x="4339" y="3321"/>
                  </a:cubicBezTo>
                  <a:lnTo>
                    <a:pt x="3961" y="3411"/>
                  </a:lnTo>
                  <a:lnTo>
                    <a:pt x="3953" y="3411"/>
                  </a:lnTo>
                  <a:cubicBezTo>
                    <a:pt x="3904" y="3427"/>
                    <a:pt x="3871" y="3477"/>
                    <a:pt x="3879" y="3534"/>
                  </a:cubicBezTo>
                  <a:cubicBezTo>
                    <a:pt x="3894" y="3578"/>
                    <a:pt x="3935" y="3609"/>
                    <a:pt x="3985" y="3609"/>
                  </a:cubicBezTo>
                  <a:cubicBezTo>
                    <a:pt x="3990" y="3609"/>
                    <a:pt x="3996" y="3609"/>
                    <a:pt x="4002" y="3608"/>
                  </a:cubicBezTo>
                  <a:cubicBezTo>
                    <a:pt x="4030" y="3601"/>
                    <a:pt x="4058" y="3597"/>
                    <a:pt x="4086" y="3597"/>
                  </a:cubicBezTo>
                  <a:cubicBezTo>
                    <a:pt x="4148" y="3597"/>
                    <a:pt x="4208" y="3615"/>
                    <a:pt x="4265" y="3649"/>
                  </a:cubicBezTo>
                  <a:cubicBezTo>
                    <a:pt x="4347" y="3699"/>
                    <a:pt x="4413" y="3781"/>
                    <a:pt x="4429" y="3879"/>
                  </a:cubicBezTo>
                  <a:cubicBezTo>
                    <a:pt x="4479" y="4068"/>
                    <a:pt x="4356" y="4266"/>
                    <a:pt x="4167" y="4307"/>
                  </a:cubicBezTo>
                  <a:lnTo>
                    <a:pt x="3591" y="4430"/>
                  </a:lnTo>
                  <a:cubicBezTo>
                    <a:pt x="3542" y="4446"/>
                    <a:pt x="3509" y="4496"/>
                    <a:pt x="3517" y="4545"/>
                  </a:cubicBezTo>
                  <a:cubicBezTo>
                    <a:pt x="3525" y="4590"/>
                    <a:pt x="3567" y="4628"/>
                    <a:pt x="3611" y="4628"/>
                  </a:cubicBezTo>
                  <a:cubicBezTo>
                    <a:pt x="3616" y="4628"/>
                    <a:pt x="3620" y="4628"/>
                    <a:pt x="3624" y="4627"/>
                  </a:cubicBezTo>
                  <a:cubicBezTo>
                    <a:pt x="3640" y="4625"/>
                    <a:pt x="3655" y="4624"/>
                    <a:pt x="3670" y="4624"/>
                  </a:cubicBezTo>
                  <a:cubicBezTo>
                    <a:pt x="3832" y="4624"/>
                    <a:pt x="3973" y="4741"/>
                    <a:pt x="4010" y="4898"/>
                  </a:cubicBezTo>
                  <a:cubicBezTo>
                    <a:pt x="4060" y="5096"/>
                    <a:pt x="3936" y="5293"/>
                    <a:pt x="3747" y="5342"/>
                  </a:cubicBezTo>
                  <a:lnTo>
                    <a:pt x="1644" y="5802"/>
                  </a:lnTo>
                  <a:cubicBezTo>
                    <a:pt x="1492" y="5842"/>
                    <a:pt x="1334" y="5860"/>
                    <a:pt x="1177" y="5860"/>
                  </a:cubicBezTo>
                  <a:cubicBezTo>
                    <a:pt x="1071" y="5860"/>
                    <a:pt x="966" y="5852"/>
                    <a:pt x="863" y="5835"/>
                  </a:cubicBezTo>
                  <a:lnTo>
                    <a:pt x="206" y="2006"/>
                  </a:lnTo>
                  <a:cubicBezTo>
                    <a:pt x="386" y="1907"/>
                    <a:pt x="584" y="1825"/>
                    <a:pt x="789" y="1784"/>
                  </a:cubicBezTo>
                  <a:cubicBezTo>
                    <a:pt x="1241" y="1669"/>
                    <a:pt x="1660" y="1472"/>
                    <a:pt x="2022" y="1184"/>
                  </a:cubicBezTo>
                  <a:lnTo>
                    <a:pt x="3032" y="395"/>
                  </a:lnTo>
                  <a:cubicBezTo>
                    <a:pt x="3218" y="261"/>
                    <a:pt x="3348" y="198"/>
                    <a:pt x="3460" y="198"/>
                  </a:cubicBezTo>
                  <a:close/>
                  <a:moveTo>
                    <a:pt x="3463" y="0"/>
                  </a:moveTo>
                  <a:cubicBezTo>
                    <a:pt x="3265" y="0"/>
                    <a:pt x="3080" y="118"/>
                    <a:pt x="2909" y="239"/>
                  </a:cubicBezTo>
                  <a:lnTo>
                    <a:pt x="1898" y="1036"/>
                  </a:lnTo>
                  <a:cubicBezTo>
                    <a:pt x="1561" y="1299"/>
                    <a:pt x="1167" y="1488"/>
                    <a:pt x="740" y="1587"/>
                  </a:cubicBezTo>
                  <a:cubicBezTo>
                    <a:pt x="493" y="1644"/>
                    <a:pt x="263" y="1743"/>
                    <a:pt x="49" y="1866"/>
                  </a:cubicBezTo>
                  <a:cubicBezTo>
                    <a:pt x="17" y="1882"/>
                    <a:pt x="0" y="1915"/>
                    <a:pt x="0" y="1948"/>
                  </a:cubicBezTo>
                  <a:cubicBezTo>
                    <a:pt x="0" y="1956"/>
                    <a:pt x="0" y="1965"/>
                    <a:pt x="0" y="1973"/>
                  </a:cubicBezTo>
                  <a:lnTo>
                    <a:pt x="682" y="5934"/>
                  </a:lnTo>
                  <a:cubicBezTo>
                    <a:pt x="682" y="5975"/>
                    <a:pt x="715" y="6008"/>
                    <a:pt x="756" y="6016"/>
                  </a:cubicBezTo>
                  <a:cubicBezTo>
                    <a:pt x="896" y="6041"/>
                    <a:pt x="1036" y="6057"/>
                    <a:pt x="1183" y="6057"/>
                  </a:cubicBezTo>
                  <a:cubicBezTo>
                    <a:pt x="1356" y="6057"/>
                    <a:pt x="1529" y="6041"/>
                    <a:pt x="1693" y="6000"/>
                  </a:cubicBezTo>
                  <a:lnTo>
                    <a:pt x="3797" y="5531"/>
                  </a:lnTo>
                  <a:cubicBezTo>
                    <a:pt x="4093" y="5465"/>
                    <a:pt x="4273" y="5161"/>
                    <a:pt x="4208" y="4857"/>
                  </a:cubicBezTo>
                  <a:cubicBezTo>
                    <a:pt x="4175" y="4734"/>
                    <a:pt x="4109" y="4627"/>
                    <a:pt x="4010" y="4545"/>
                  </a:cubicBezTo>
                  <a:lnTo>
                    <a:pt x="4208" y="4504"/>
                  </a:lnTo>
                  <a:cubicBezTo>
                    <a:pt x="4503" y="4430"/>
                    <a:pt x="4692" y="4134"/>
                    <a:pt x="4627" y="3830"/>
                  </a:cubicBezTo>
                  <a:cubicBezTo>
                    <a:pt x="4594" y="3699"/>
                    <a:pt x="4520" y="3592"/>
                    <a:pt x="4413" y="3510"/>
                  </a:cubicBezTo>
                  <a:cubicBezTo>
                    <a:pt x="4701" y="3427"/>
                    <a:pt x="4873" y="3140"/>
                    <a:pt x="4808" y="2844"/>
                  </a:cubicBezTo>
                  <a:cubicBezTo>
                    <a:pt x="4766" y="2680"/>
                    <a:pt x="4651" y="2548"/>
                    <a:pt x="4512" y="2474"/>
                  </a:cubicBezTo>
                  <a:cubicBezTo>
                    <a:pt x="4553" y="2441"/>
                    <a:pt x="4586" y="2400"/>
                    <a:pt x="4610" y="2359"/>
                  </a:cubicBezTo>
                  <a:cubicBezTo>
                    <a:pt x="4692" y="2228"/>
                    <a:pt x="4717" y="2080"/>
                    <a:pt x="4684" y="1932"/>
                  </a:cubicBezTo>
                  <a:cubicBezTo>
                    <a:pt x="4668" y="1850"/>
                    <a:pt x="4627" y="1776"/>
                    <a:pt x="4577" y="1710"/>
                  </a:cubicBezTo>
                  <a:cubicBezTo>
                    <a:pt x="4472" y="1577"/>
                    <a:pt x="4307" y="1498"/>
                    <a:pt x="4135" y="1498"/>
                  </a:cubicBezTo>
                  <a:cubicBezTo>
                    <a:pt x="4094" y="1498"/>
                    <a:pt x="4052" y="1503"/>
                    <a:pt x="4010" y="1513"/>
                  </a:cubicBezTo>
                  <a:lnTo>
                    <a:pt x="2852" y="1767"/>
                  </a:lnTo>
                  <a:lnTo>
                    <a:pt x="3854" y="1028"/>
                  </a:lnTo>
                  <a:cubicBezTo>
                    <a:pt x="3862" y="1028"/>
                    <a:pt x="3871" y="1020"/>
                    <a:pt x="3879" y="1011"/>
                  </a:cubicBezTo>
                  <a:lnTo>
                    <a:pt x="3936" y="946"/>
                  </a:lnTo>
                  <a:cubicBezTo>
                    <a:pt x="3945" y="937"/>
                    <a:pt x="3945" y="929"/>
                    <a:pt x="3953" y="921"/>
                  </a:cubicBezTo>
                  <a:cubicBezTo>
                    <a:pt x="4027" y="781"/>
                    <a:pt x="4051" y="625"/>
                    <a:pt x="4019" y="469"/>
                  </a:cubicBezTo>
                  <a:cubicBezTo>
                    <a:pt x="3978" y="321"/>
                    <a:pt x="3887" y="190"/>
                    <a:pt x="3764" y="99"/>
                  </a:cubicBezTo>
                  <a:cubicBezTo>
                    <a:pt x="3661" y="29"/>
                    <a:pt x="3561" y="0"/>
                    <a:pt x="3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9"/>
            <p:cNvSpPr/>
            <p:nvPr/>
          </p:nvSpPr>
          <p:spPr>
            <a:xfrm>
              <a:off x="6661950" y="3123400"/>
              <a:ext cx="48725" cy="127950"/>
            </a:xfrm>
            <a:custGeom>
              <a:rect b="b" l="l" r="r" t="t"/>
              <a:pathLst>
                <a:path extrusionOk="0" h="5118" w="1949">
                  <a:moveTo>
                    <a:pt x="106" y="1"/>
                  </a:moveTo>
                  <a:cubicBezTo>
                    <a:pt x="95" y="1"/>
                    <a:pt x="85" y="2"/>
                    <a:pt x="74" y="6"/>
                  </a:cubicBezTo>
                  <a:cubicBezTo>
                    <a:pt x="25" y="22"/>
                    <a:pt x="1" y="80"/>
                    <a:pt x="17" y="137"/>
                  </a:cubicBezTo>
                  <a:lnTo>
                    <a:pt x="1726" y="4608"/>
                  </a:lnTo>
                  <a:lnTo>
                    <a:pt x="1430" y="4953"/>
                  </a:lnTo>
                  <a:cubicBezTo>
                    <a:pt x="1414" y="4969"/>
                    <a:pt x="1406" y="4994"/>
                    <a:pt x="1406" y="5019"/>
                  </a:cubicBezTo>
                  <a:cubicBezTo>
                    <a:pt x="1406" y="5076"/>
                    <a:pt x="1447" y="5117"/>
                    <a:pt x="1504" y="5117"/>
                  </a:cubicBezTo>
                  <a:cubicBezTo>
                    <a:pt x="1537" y="5117"/>
                    <a:pt x="1570" y="5101"/>
                    <a:pt x="1587" y="5076"/>
                  </a:cubicBezTo>
                  <a:lnTo>
                    <a:pt x="1915" y="4690"/>
                  </a:lnTo>
                  <a:cubicBezTo>
                    <a:pt x="1940" y="4665"/>
                    <a:pt x="1948" y="4624"/>
                    <a:pt x="1932" y="4591"/>
                  </a:cubicBezTo>
                  <a:lnTo>
                    <a:pt x="206" y="63"/>
                  </a:lnTo>
                  <a:cubicBezTo>
                    <a:pt x="186" y="24"/>
                    <a:pt x="146" y="1"/>
                    <a:pt x="1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9"/>
            <p:cNvSpPr/>
            <p:nvPr/>
          </p:nvSpPr>
          <p:spPr>
            <a:xfrm>
              <a:off x="6684350" y="3310600"/>
              <a:ext cx="45225" cy="53525"/>
            </a:xfrm>
            <a:custGeom>
              <a:rect b="b" l="l" r="r" t="t"/>
              <a:pathLst>
                <a:path extrusionOk="0" h="2141" w="1809">
                  <a:moveTo>
                    <a:pt x="1701" y="0"/>
                  </a:moveTo>
                  <a:cubicBezTo>
                    <a:pt x="1673" y="0"/>
                    <a:pt x="1643" y="13"/>
                    <a:pt x="1619" y="37"/>
                  </a:cubicBezTo>
                  <a:cubicBezTo>
                    <a:pt x="1118" y="653"/>
                    <a:pt x="617" y="1270"/>
                    <a:pt x="107" y="1886"/>
                  </a:cubicBezTo>
                  <a:lnTo>
                    <a:pt x="33" y="1976"/>
                  </a:lnTo>
                  <a:cubicBezTo>
                    <a:pt x="0" y="2018"/>
                    <a:pt x="8" y="2083"/>
                    <a:pt x="50" y="2116"/>
                  </a:cubicBezTo>
                  <a:cubicBezTo>
                    <a:pt x="66" y="2133"/>
                    <a:pt x="91" y="2141"/>
                    <a:pt x="115" y="2141"/>
                  </a:cubicBezTo>
                  <a:cubicBezTo>
                    <a:pt x="140" y="2141"/>
                    <a:pt x="173" y="2124"/>
                    <a:pt x="189" y="2100"/>
                  </a:cubicBezTo>
                  <a:lnTo>
                    <a:pt x="263" y="2009"/>
                  </a:lnTo>
                  <a:cubicBezTo>
                    <a:pt x="773" y="1393"/>
                    <a:pt x="1274" y="777"/>
                    <a:pt x="1775" y="160"/>
                  </a:cubicBezTo>
                  <a:cubicBezTo>
                    <a:pt x="1808" y="119"/>
                    <a:pt x="1800" y="62"/>
                    <a:pt x="1759" y="21"/>
                  </a:cubicBezTo>
                  <a:cubicBezTo>
                    <a:pt x="1742" y="7"/>
                    <a:pt x="1722" y="0"/>
                    <a:pt x="17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9"/>
            <p:cNvSpPr/>
            <p:nvPr/>
          </p:nvSpPr>
          <p:spPr>
            <a:xfrm>
              <a:off x="6713100" y="3329675"/>
              <a:ext cx="20775" cy="43075"/>
            </a:xfrm>
            <a:custGeom>
              <a:rect b="b" l="l" r="r" t="t"/>
              <a:pathLst>
                <a:path extrusionOk="0" h="1723" w="831">
                  <a:moveTo>
                    <a:pt x="725" y="0"/>
                  </a:moveTo>
                  <a:cubicBezTo>
                    <a:pt x="685" y="0"/>
                    <a:pt x="645" y="24"/>
                    <a:pt x="625" y="63"/>
                  </a:cubicBezTo>
                  <a:lnTo>
                    <a:pt x="25" y="1591"/>
                  </a:lnTo>
                  <a:cubicBezTo>
                    <a:pt x="1" y="1641"/>
                    <a:pt x="25" y="1698"/>
                    <a:pt x="75" y="1715"/>
                  </a:cubicBezTo>
                  <a:cubicBezTo>
                    <a:pt x="91" y="1723"/>
                    <a:pt x="99" y="1723"/>
                    <a:pt x="116" y="1723"/>
                  </a:cubicBezTo>
                  <a:cubicBezTo>
                    <a:pt x="157" y="1723"/>
                    <a:pt x="190" y="1698"/>
                    <a:pt x="206" y="1665"/>
                  </a:cubicBezTo>
                  <a:lnTo>
                    <a:pt x="806" y="137"/>
                  </a:lnTo>
                  <a:cubicBezTo>
                    <a:pt x="831" y="88"/>
                    <a:pt x="806" y="30"/>
                    <a:pt x="757" y="5"/>
                  </a:cubicBezTo>
                  <a:cubicBezTo>
                    <a:pt x="746" y="2"/>
                    <a:pt x="736" y="0"/>
                    <a:pt x="7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9"/>
            <p:cNvSpPr/>
            <p:nvPr/>
          </p:nvSpPr>
          <p:spPr>
            <a:xfrm>
              <a:off x="6650025" y="3074550"/>
              <a:ext cx="114250" cy="108375"/>
            </a:xfrm>
            <a:custGeom>
              <a:rect b="b" l="l" r="r" t="t"/>
              <a:pathLst>
                <a:path extrusionOk="0" h="4335" w="4570">
                  <a:moveTo>
                    <a:pt x="114" y="1"/>
                  </a:moveTo>
                  <a:cubicBezTo>
                    <a:pt x="98" y="1"/>
                    <a:pt x="82" y="4"/>
                    <a:pt x="67" y="12"/>
                  </a:cubicBezTo>
                  <a:cubicBezTo>
                    <a:pt x="17" y="37"/>
                    <a:pt x="1" y="94"/>
                    <a:pt x="26" y="144"/>
                  </a:cubicBezTo>
                  <a:cubicBezTo>
                    <a:pt x="26" y="160"/>
                    <a:pt x="149" y="407"/>
                    <a:pt x="387" y="793"/>
                  </a:cubicBezTo>
                  <a:cubicBezTo>
                    <a:pt x="560" y="1080"/>
                    <a:pt x="765" y="1393"/>
                    <a:pt x="979" y="1705"/>
                  </a:cubicBezTo>
                  <a:cubicBezTo>
                    <a:pt x="1538" y="2494"/>
                    <a:pt x="2450" y="3587"/>
                    <a:pt x="3576" y="4318"/>
                  </a:cubicBezTo>
                  <a:cubicBezTo>
                    <a:pt x="3592" y="4326"/>
                    <a:pt x="3608" y="4335"/>
                    <a:pt x="3625" y="4335"/>
                  </a:cubicBezTo>
                  <a:lnTo>
                    <a:pt x="3658" y="4335"/>
                  </a:lnTo>
                  <a:cubicBezTo>
                    <a:pt x="3682" y="4326"/>
                    <a:pt x="3707" y="4310"/>
                    <a:pt x="3715" y="4277"/>
                  </a:cubicBezTo>
                  <a:cubicBezTo>
                    <a:pt x="3724" y="4261"/>
                    <a:pt x="4521" y="2650"/>
                    <a:pt x="4570" y="645"/>
                  </a:cubicBezTo>
                  <a:cubicBezTo>
                    <a:pt x="4570" y="587"/>
                    <a:pt x="4521" y="546"/>
                    <a:pt x="4471" y="546"/>
                  </a:cubicBezTo>
                  <a:lnTo>
                    <a:pt x="4463" y="546"/>
                  </a:lnTo>
                  <a:cubicBezTo>
                    <a:pt x="4414" y="546"/>
                    <a:pt x="4365" y="587"/>
                    <a:pt x="4365" y="645"/>
                  </a:cubicBezTo>
                  <a:cubicBezTo>
                    <a:pt x="4332" y="2321"/>
                    <a:pt x="3756" y="3710"/>
                    <a:pt x="3584" y="4088"/>
                  </a:cubicBezTo>
                  <a:cubicBezTo>
                    <a:pt x="2532" y="3373"/>
                    <a:pt x="1677" y="2338"/>
                    <a:pt x="1143" y="1590"/>
                  </a:cubicBezTo>
                  <a:cubicBezTo>
                    <a:pt x="929" y="1286"/>
                    <a:pt x="724" y="974"/>
                    <a:pt x="560" y="694"/>
                  </a:cubicBezTo>
                  <a:cubicBezTo>
                    <a:pt x="330" y="308"/>
                    <a:pt x="198" y="61"/>
                    <a:pt x="198" y="53"/>
                  </a:cubicBezTo>
                  <a:cubicBezTo>
                    <a:pt x="181" y="19"/>
                    <a:pt x="148" y="1"/>
                    <a:pt x="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9"/>
            <p:cNvSpPr/>
            <p:nvPr/>
          </p:nvSpPr>
          <p:spPr>
            <a:xfrm>
              <a:off x="6714550" y="2916650"/>
              <a:ext cx="18725" cy="22825"/>
            </a:xfrm>
            <a:custGeom>
              <a:rect b="b" l="l" r="r" t="t"/>
              <a:pathLst>
                <a:path extrusionOk="0" h="913" w="749">
                  <a:moveTo>
                    <a:pt x="370" y="0"/>
                  </a:moveTo>
                  <a:cubicBezTo>
                    <a:pt x="165" y="0"/>
                    <a:pt x="0" y="206"/>
                    <a:pt x="0" y="461"/>
                  </a:cubicBezTo>
                  <a:cubicBezTo>
                    <a:pt x="0" y="707"/>
                    <a:pt x="165" y="913"/>
                    <a:pt x="370" y="913"/>
                  </a:cubicBezTo>
                  <a:cubicBezTo>
                    <a:pt x="576" y="913"/>
                    <a:pt x="748" y="707"/>
                    <a:pt x="748" y="461"/>
                  </a:cubicBezTo>
                  <a:cubicBezTo>
                    <a:pt x="748" y="206"/>
                    <a:pt x="576" y="0"/>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9"/>
            <p:cNvSpPr/>
            <p:nvPr/>
          </p:nvSpPr>
          <p:spPr>
            <a:xfrm>
              <a:off x="6707550" y="2891375"/>
              <a:ext cx="27775" cy="15400"/>
            </a:xfrm>
            <a:custGeom>
              <a:rect b="b" l="l" r="r" t="t"/>
              <a:pathLst>
                <a:path extrusionOk="0" h="616" w="1111">
                  <a:moveTo>
                    <a:pt x="847" y="1"/>
                  </a:moveTo>
                  <a:cubicBezTo>
                    <a:pt x="625" y="9"/>
                    <a:pt x="412" y="50"/>
                    <a:pt x="198" y="116"/>
                  </a:cubicBezTo>
                  <a:cubicBezTo>
                    <a:pt x="132" y="132"/>
                    <a:pt x="75" y="173"/>
                    <a:pt x="42" y="231"/>
                  </a:cubicBezTo>
                  <a:cubicBezTo>
                    <a:pt x="17" y="288"/>
                    <a:pt x="1" y="370"/>
                    <a:pt x="17" y="428"/>
                  </a:cubicBezTo>
                  <a:cubicBezTo>
                    <a:pt x="42" y="485"/>
                    <a:pt x="75" y="551"/>
                    <a:pt x="141" y="576"/>
                  </a:cubicBezTo>
                  <a:cubicBezTo>
                    <a:pt x="183" y="600"/>
                    <a:pt x="229" y="615"/>
                    <a:pt x="277" y="615"/>
                  </a:cubicBezTo>
                  <a:cubicBezTo>
                    <a:pt x="294" y="615"/>
                    <a:pt x="312" y="613"/>
                    <a:pt x="330" y="609"/>
                  </a:cubicBezTo>
                  <a:cubicBezTo>
                    <a:pt x="445" y="568"/>
                    <a:pt x="560" y="543"/>
                    <a:pt x="675" y="527"/>
                  </a:cubicBezTo>
                  <a:cubicBezTo>
                    <a:pt x="732" y="518"/>
                    <a:pt x="790" y="510"/>
                    <a:pt x="847" y="510"/>
                  </a:cubicBezTo>
                  <a:cubicBezTo>
                    <a:pt x="913" y="510"/>
                    <a:pt x="979" y="485"/>
                    <a:pt x="1028" y="436"/>
                  </a:cubicBezTo>
                  <a:cubicBezTo>
                    <a:pt x="1077" y="395"/>
                    <a:pt x="1110" y="321"/>
                    <a:pt x="1102" y="255"/>
                  </a:cubicBezTo>
                  <a:cubicBezTo>
                    <a:pt x="1102" y="190"/>
                    <a:pt x="1077" y="124"/>
                    <a:pt x="1028" y="75"/>
                  </a:cubicBezTo>
                  <a:cubicBezTo>
                    <a:pt x="979" y="33"/>
                    <a:pt x="921" y="1"/>
                    <a:pt x="8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9"/>
            <p:cNvSpPr/>
            <p:nvPr/>
          </p:nvSpPr>
          <p:spPr>
            <a:xfrm>
              <a:off x="6790975" y="2916650"/>
              <a:ext cx="18925" cy="22825"/>
            </a:xfrm>
            <a:custGeom>
              <a:rect b="b" l="l" r="r" t="t"/>
              <a:pathLst>
                <a:path extrusionOk="0" h="913" w="757">
                  <a:moveTo>
                    <a:pt x="378" y="0"/>
                  </a:moveTo>
                  <a:cubicBezTo>
                    <a:pt x="173" y="0"/>
                    <a:pt x="0" y="206"/>
                    <a:pt x="0" y="461"/>
                  </a:cubicBezTo>
                  <a:cubicBezTo>
                    <a:pt x="0" y="707"/>
                    <a:pt x="173" y="913"/>
                    <a:pt x="378" y="913"/>
                  </a:cubicBezTo>
                  <a:cubicBezTo>
                    <a:pt x="584" y="913"/>
                    <a:pt x="756" y="707"/>
                    <a:pt x="756" y="461"/>
                  </a:cubicBezTo>
                  <a:cubicBezTo>
                    <a:pt x="756" y="206"/>
                    <a:pt x="584" y="0"/>
                    <a:pt x="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9"/>
            <p:cNvSpPr/>
            <p:nvPr/>
          </p:nvSpPr>
          <p:spPr>
            <a:xfrm>
              <a:off x="6788925" y="2891375"/>
              <a:ext cx="27750" cy="15400"/>
            </a:xfrm>
            <a:custGeom>
              <a:rect b="b" l="l" r="r" t="t"/>
              <a:pathLst>
                <a:path extrusionOk="0" h="616" w="1110">
                  <a:moveTo>
                    <a:pt x="263" y="1"/>
                  </a:moveTo>
                  <a:cubicBezTo>
                    <a:pt x="189" y="1"/>
                    <a:pt x="132" y="33"/>
                    <a:pt x="82" y="75"/>
                  </a:cubicBezTo>
                  <a:cubicBezTo>
                    <a:pt x="33" y="124"/>
                    <a:pt x="8" y="190"/>
                    <a:pt x="8" y="255"/>
                  </a:cubicBezTo>
                  <a:cubicBezTo>
                    <a:pt x="0" y="321"/>
                    <a:pt x="33" y="395"/>
                    <a:pt x="82" y="436"/>
                  </a:cubicBezTo>
                  <a:cubicBezTo>
                    <a:pt x="132" y="485"/>
                    <a:pt x="197" y="510"/>
                    <a:pt x="263" y="510"/>
                  </a:cubicBezTo>
                  <a:cubicBezTo>
                    <a:pt x="321" y="510"/>
                    <a:pt x="378" y="518"/>
                    <a:pt x="436" y="527"/>
                  </a:cubicBezTo>
                  <a:cubicBezTo>
                    <a:pt x="551" y="543"/>
                    <a:pt x="666" y="568"/>
                    <a:pt x="781" y="609"/>
                  </a:cubicBezTo>
                  <a:cubicBezTo>
                    <a:pt x="798" y="613"/>
                    <a:pt x="816" y="615"/>
                    <a:pt x="834" y="615"/>
                  </a:cubicBezTo>
                  <a:cubicBezTo>
                    <a:pt x="882" y="615"/>
                    <a:pt x="930" y="600"/>
                    <a:pt x="978" y="576"/>
                  </a:cubicBezTo>
                  <a:cubicBezTo>
                    <a:pt x="1036" y="551"/>
                    <a:pt x="1068" y="485"/>
                    <a:pt x="1093" y="428"/>
                  </a:cubicBezTo>
                  <a:cubicBezTo>
                    <a:pt x="1110" y="370"/>
                    <a:pt x="1101" y="288"/>
                    <a:pt x="1068" y="231"/>
                  </a:cubicBezTo>
                  <a:cubicBezTo>
                    <a:pt x="1036" y="173"/>
                    <a:pt x="978" y="132"/>
                    <a:pt x="912" y="116"/>
                  </a:cubicBezTo>
                  <a:cubicBezTo>
                    <a:pt x="707" y="50"/>
                    <a:pt x="485" y="9"/>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9"/>
            <p:cNvSpPr/>
            <p:nvPr/>
          </p:nvSpPr>
          <p:spPr>
            <a:xfrm>
              <a:off x="6742900" y="2963500"/>
              <a:ext cx="8850" cy="6800"/>
            </a:xfrm>
            <a:custGeom>
              <a:rect b="b" l="l" r="r" t="t"/>
              <a:pathLst>
                <a:path extrusionOk="0" h="272" w="354">
                  <a:moveTo>
                    <a:pt x="173" y="0"/>
                  </a:moveTo>
                  <a:cubicBezTo>
                    <a:pt x="0" y="0"/>
                    <a:pt x="0" y="271"/>
                    <a:pt x="173" y="271"/>
                  </a:cubicBezTo>
                  <a:cubicBezTo>
                    <a:pt x="354" y="271"/>
                    <a:pt x="354" y="0"/>
                    <a:pt x="1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9"/>
            <p:cNvSpPr/>
            <p:nvPr/>
          </p:nvSpPr>
          <p:spPr>
            <a:xfrm>
              <a:off x="6820550" y="2556900"/>
              <a:ext cx="264025" cy="242050"/>
            </a:xfrm>
            <a:custGeom>
              <a:rect b="b" l="l" r="r" t="t"/>
              <a:pathLst>
                <a:path extrusionOk="0" h="9682" w="10561">
                  <a:moveTo>
                    <a:pt x="5285" y="1"/>
                  </a:moveTo>
                  <a:cubicBezTo>
                    <a:pt x="2367" y="1"/>
                    <a:pt x="1" y="2006"/>
                    <a:pt x="1" y="4471"/>
                  </a:cubicBezTo>
                  <a:cubicBezTo>
                    <a:pt x="1" y="5934"/>
                    <a:pt x="831" y="7241"/>
                    <a:pt x="2104" y="8054"/>
                  </a:cubicBezTo>
                  <a:lnTo>
                    <a:pt x="1496" y="9682"/>
                  </a:lnTo>
                  <a:lnTo>
                    <a:pt x="3354" y="8646"/>
                  </a:lnTo>
                  <a:cubicBezTo>
                    <a:pt x="3953" y="8843"/>
                    <a:pt x="4603" y="8950"/>
                    <a:pt x="5285" y="8950"/>
                  </a:cubicBezTo>
                  <a:cubicBezTo>
                    <a:pt x="8194" y="8950"/>
                    <a:pt x="10561" y="6945"/>
                    <a:pt x="10561" y="4471"/>
                  </a:cubicBezTo>
                  <a:cubicBezTo>
                    <a:pt x="10561" y="2006"/>
                    <a:pt x="8194" y="1"/>
                    <a:pt x="5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4" name="Google Shape;924;p39"/>
            <p:cNvGrpSpPr/>
            <p:nvPr/>
          </p:nvGrpSpPr>
          <p:grpSpPr>
            <a:xfrm>
              <a:off x="6818100" y="2554450"/>
              <a:ext cx="269150" cy="246975"/>
              <a:chOff x="5547000" y="3869475"/>
              <a:chExt cx="269150" cy="246975"/>
            </a:xfrm>
          </p:grpSpPr>
          <p:sp>
            <p:nvSpPr>
              <p:cNvPr id="925" name="Google Shape;925;p39"/>
              <p:cNvSpPr/>
              <p:nvPr/>
            </p:nvSpPr>
            <p:spPr>
              <a:xfrm>
                <a:off x="5549450" y="3871925"/>
                <a:ext cx="264025" cy="242050"/>
              </a:xfrm>
              <a:custGeom>
                <a:rect b="b" l="l" r="r" t="t"/>
                <a:pathLst>
                  <a:path extrusionOk="0" h="9682" w="10561">
                    <a:moveTo>
                      <a:pt x="5285" y="1"/>
                    </a:moveTo>
                    <a:cubicBezTo>
                      <a:pt x="2367" y="1"/>
                      <a:pt x="1" y="2006"/>
                      <a:pt x="1" y="4471"/>
                    </a:cubicBezTo>
                    <a:cubicBezTo>
                      <a:pt x="1" y="5934"/>
                      <a:pt x="831" y="7241"/>
                      <a:pt x="2104" y="8054"/>
                    </a:cubicBezTo>
                    <a:lnTo>
                      <a:pt x="1496" y="9682"/>
                    </a:lnTo>
                    <a:lnTo>
                      <a:pt x="3354" y="8646"/>
                    </a:lnTo>
                    <a:cubicBezTo>
                      <a:pt x="3953" y="8843"/>
                      <a:pt x="4603" y="8950"/>
                      <a:pt x="5285" y="8950"/>
                    </a:cubicBezTo>
                    <a:cubicBezTo>
                      <a:pt x="8194" y="8950"/>
                      <a:pt x="10561" y="6945"/>
                      <a:pt x="10561" y="4471"/>
                    </a:cubicBezTo>
                    <a:cubicBezTo>
                      <a:pt x="10561" y="2006"/>
                      <a:pt x="8194" y="1"/>
                      <a:pt x="5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9"/>
              <p:cNvSpPr/>
              <p:nvPr/>
            </p:nvSpPr>
            <p:spPr>
              <a:xfrm>
                <a:off x="5547000" y="3869475"/>
                <a:ext cx="269150" cy="246975"/>
              </a:xfrm>
              <a:custGeom>
                <a:rect b="b" l="l" r="r" t="t"/>
                <a:pathLst>
                  <a:path extrusionOk="0" h="9879" w="10766">
                    <a:moveTo>
                      <a:pt x="5383" y="198"/>
                    </a:moveTo>
                    <a:cubicBezTo>
                      <a:pt x="8234" y="198"/>
                      <a:pt x="10560" y="2162"/>
                      <a:pt x="10560" y="4569"/>
                    </a:cubicBezTo>
                    <a:cubicBezTo>
                      <a:pt x="10560" y="6986"/>
                      <a:pt x="8243" y="8950"/>
                      <a:pt x="5383" y="8950"/>
                    </a:cubicBezTo>
                    <a:cubicBezTo>
                      <a:pt x="4717" y="8950"/>
                      <a:pt x="4084" y="8851"/>
                      <a:pt x="3484" y="8646"/>
                    </a:cubicBezTo>
                    <a:cubicBezTo>
                      <a:pt x="3474" y="8642"/>
                      <a:pt x="3463" y="8640"/>
                      <a:pt x="3451" y="8640"/>
                    </a:cubicBezTo>
                    <a:cubicBezTo>
                      <a:pt x="3434" y="8640"/>
                      <a:pt x="3417" y="8644"/>
                      <a:pt x="3402" y="8654"/>
                    </a:cubicBezTo>
                    <a:lnTo>
                      <a:pt x="1783" y="9566"/>
                    </a:lnTo>
                    <a:lnTo>
                      <a:pt x="2301" y="8185"/>
                    </a:lnTo>
                    <a:cubicBezTo>
                      <a:pt x="2317" y="8144"/>
                      <a:pt x="2301" y="8095"/>
                      <a:pt x="2260" y="8070"/>
                    </a:cubicBezTo>
                    <a:cubicBezTo>
                      <a:pt x="953" y="7232"/>
                      <a:pt x="197" y="5958"/>
                      <a:pt x="197" y="4569"/>
                    </a:cubicBezTo>
                    <a:cubicBezTo>
                      <a:pt x="197" y="2162"/>
                      <a:pt x="2523" y="198"/>
                      <a:pt x="5383" y="198"/>
                    </a:cubicBezTo>
                    <a:close/>
                    <a:moveTo>
                      <a:pt x="5383" y="0"/>
                    </a:moveTo>
                    <a:cubicBezTo>
                      <a:pt x="2416" y="0"/>
                      <a:pt x="0" y="2047"/>
                      <a:pt x="0" y="4569"/>
                    </a:cubicBezTo>
                    <a:cubicBezTo>
                      <a:pt x="0" y="5983"/>
                      <a:pt x="781" y="7331"/>
                      <a:pt x="2087" y="8194"/>
                    </a:cubicBezTo>
                    <a:lnTo>
                      <a:pt x="1496" y="9747"/>
                    </a:lnTo>
                    <a:cubicBezTo>
                      <a:pt x="1479" y="9788"/>
                      <a:pt x="1496" y="9829"/>
                      <a:pt x="1529" y="9854"/>
                    </a:cubicBezTo>
                    <a:cubicBezTo>
                      <a:pt x="1545" y="9870"/>
                      <a:pt x="1570" y="9878"/>
                      <a:pt x="1594" y="9878"/>
                    </a:cubicBezTo>
                    <a:cubicBezTo>
                      <a:pt x="1611" y="9878"/>
                      <a:pt x="1627" y="9878"/>
                      <a:pt x="1635" y="9870"/>
                    </a:cubicBezTo>
                    <a:lnTo>
                      <a:pt x="3468" y="8851"/>
                    </a:lnTo>
                    <a:cubicBezTo>
                      <a:pt x="4068" y="9048"/>
                      <a:pt x="4709" y="9155"/>
                      <a:pt x="5383" y="9155"/>
                    </a:cubicBezTo>
                    <a:cubicBezTo>
                      <a:pt x="8349" y="9155"/>
                      <a:pt x="10765" y="7092"/>
                      <a:pt x="10765" y="4569"/>
                    </a:cubicBezTo>
                    <a:cubicBezTo>
                      <a:pt x="10765" y="2055"/>
                      <a:pt x="8349" y="0"/>
                      <a:pt x="53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9"/>
              <p:cNvSpPr/>
              <p:nvPr/>
            </p:nvSpPr>
            <p:spPr>
              <a:xfrm>
                <a:off x="5587675" y="3921850"/>
                <a:ext cx="179375" cy="142200"/>
              </a:xfrm>
              <a:custGeom>
                <a:rect b="b" l="l" r="r" t="t"/>
                <a:pathLst>
                  <a:path extrusionOk="0" h="5688" w="7175">
                    <a:moveTo>
                      <a:pt x="2087" y="1"/>
                    </a:moveTo>
                    <a:cubicBezTo>
                      <a:pt x="1019" y="1"/>
                      <a:pt x="156" y="864"/>
                      <a:pt x="156" y="1924"/>
                    </a:cubicBezTo>
                    <a:cubicBezTo>
                      <a:pt x="156" y="1924"/>
                      <a:pt x="0" y="4200"/>
                      <a:pt x="3591" y="5688"/>
                    </a:cubicBezTo>
                    <a:cubicBezTo>
                      <a:pt x="7174" y="4200"/>
                      <a:pt x="7018" y="1924"/>
                      <a:pt x="7018" y="1924"/>
                    </a:cubicBezTo>
                    <a:cubicBezTo>
                      <a:pt x="7018" y="864"/>
                      <a:pt x="6155" y="1"/>
                      <a:pt x="5095" y="1"/>
                    </a:cubicBezTo>
                    <a:cubicBezTo>
                      <a:pt x="4479" y="1"/>
                      <a:pt x="3945" y="280"/>
                      <a:pt x="3591" y="716"/>
                    </a:cubicBezTo>
                    <a:cubicBezTo>
                      <a:pt x="3238" y="280"/>
                      <a:pt x="2696" y="1"/>
                      <a:pt x="20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9"/>
              <p:cNvSpPr/>
              <p:nvPr/>
            </p:nvSpPr>
            <p:spPr>
              <a:xfrm>
                <a:off x="5586025" y="3919400"/>
                <a:ext cx="182675" cy="147125"/>
              </a:xfrm>
              <a:custGeom>
                <a:rect b="b" l="l" r="r" t="t"/>
                <a:pathLst>
                  <a:path extrusionOk="0" h="5885" w="7307">
                    <a:moveTo>
                      <a:pt x="5153" y="198"/>
                    </a:moveTo>
                    <a:cubicBezTo>
                      <a:pt x="6164" y="198"/>
                      <a:pt x="6986" y="1019"/>
                      <a:pt x="6986" y="2030"/>
                    </a:cubicBezTo>
                    <a:cubicBezTo>
                      <a:pt x="6986" y="2055"/>
                      <a:pt x="7092" y="4241"/>
                      <a:pt x="3649" y="5679"/>
                    </a:cubicBezTo>
                    <a:cubicBezTo>
                      <a:pt x="222" y="4241"/>
                      <a:pt x="321" y="2055"/>
                      <a:pt x="329" y="2022"/>
                    </a:cubicBezTo>
                    <a:cubicBezTo>
                      <a:pt x="329" y="1019"/>
                      <a:pt x="1143" y="198"/>
                      <a:pt x="2153" y="198"/>
                    </a:cubicBezTo>
                    <a:cubicBezTo>
                      <a:pt x="2712" y="198"/>
                      <a:pt x="3230" y="444"/>
                      <a:pt x="3575" y="880"/>
                    </a:cubicBezTo>
                    <a:cubicBezTo>
                      <a:pt x="3592" y="904"/>
                      <a:pt x="3624" y="921"/>
                      <a:pt x="3649" y="921"/>
                    </a:cubicBezTo>
                    <a:cubicBezTo>
                      <a:pt x="3682" y="921"/>
                      <a:pt x="3715" y="904"/>
                      <a:pt x="3731" y="880"/>
                    </a:cubicBezTo>
                    <a:cubicBezTo>
                      <a:pt x="4076" y="444"/>
                      <a:pt x="4602" y="198"/>
                      <a:pt x="5153" y="198"/>
                    </a:cubicBezTo>
                    <a:close/>
                    <a:moveTo>
                      <a:pt x="2153" y="0"/>
                    </a:moveTo>
                    <a:cubicBezTo>
                      <a:pt x="1036" y="0"/>
                      <a:pt x="124" y="904"/>
                      <a:pt x="124" y="2014"/>
                    </a:cubicBezTo>
                    <a:cubicBezTo>
                      <a:pt x="124" y="2112"/>
                      <a:pt x="0" y="4380"/>
                      <a:pt x="3616" y="5876"/>
                    </a:cubicBezTo>
                    <a:cubicBezTo>
                      <a:pt x="3624" y="5884"/>
                      <a:pt x="3641" y="5884"/>
                      <a:pt x="3649" y="5884"/>
                    </a:cubicBezTo>
                    <a:cubicBezTo>
                      <a:pt x="3666" y="5884"/>
                      <a:pt x="3682" y="5884"/>
                      <a:pt x="3690" y="5876"/>
                    </a:cubicBezTo>
                    <a:cubicBezTo>
                      <a:pt x="7306" y="4380"/>
                      <a:pt x="7183" y="2112"/>
                      <a:pt x="7183" y="2022"/>
                    </a:cubicBezTo>
                    <a:cubicBezTo>
                      <a:pt x="7183" y="904"/>
                      <a:pt x="6271" y="0"/>
                      <a:pt x="5153" y="0"/>
                    </a:cubicBezTo>
                    <a:cubicBezTo>
                      <a:pt x="4578" y="0"/>
                      <a:pt x="4035" y="239"/>
                      <a:pt x="3649" y="666"/>
                    </a:cubicBezTo>
                    <a:cubicBezTo>
                      <a:pt x="3271" y="239"/>
                      <a:pt x="2729" y="0"/>
                      <a:pt x="21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40"/>
          <p:cNvSpPr txBox="1"/>
          <p:nvPr>
            <p:ph type="title"/>
          </p:nvPr>
        </p:nvSpPr>
        <p:spPr>
          <a:xfrm>
            <a:off x="720000" y="2177800"/>
            <a:ext cx="7704000" cy="489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5000"/>
              <a:t>Q &amp; A</a:t>
            </a:r>
            <a:endParaRPr sz="5000"/>
          </a:p>
        </p:txBody>
      </p:sp>
      <p:grpSp>
        <p:nvGrpSpPr>
          <p:cNvPr id="934" name="Google Shape;934;p40"/>
          <p:cNvGrpSpPr/>
          <p:nvPr/>
        </p:nvGrpSpPr>
        <p:grpSpPr>
          <a:xfrm>
            <a:off x="423993" y="1695699"/>
            <a:ext cx="2409743" cy="3516450"/>
            <a:chOff x="6512375" y="2554450"/>
            <a:chExt cx="682125" cy="995400"/>
          </a:xfrm>
        </p:grpSpPr>
        <p:sp>
          <p:nvSpPr>
            <p:cNvPr id="935" name="Google Shape;935;p40"/>
            <p:cNvSpPr/>
            <p:nvPr/>
          </p:nvSpPr>
          <p:spPr>
            <a:xfrm>
              <a:off x="6541775" y="3237525"/>
              <a:ext cx="107875" cy="213725"/>
            </a:xfrm>
            <a:custGeom>
              <a:rect b="b" l="l" r="r" t="t"/>
              <a:pathLst>
                <a:path extrusionOk="0" h="8549" w="4315">
                  <a:moveTo>
                    <a:pt x="106" y="0"/>
                  </a:moveTo>
                  <a:cubicBezTo>
                    <a:pt x="93" y="0"/>
                    <a:pt x="79" y="3"/>
                    <a:pt x="66" y="10"/>
                  </a:cubicBezTo>
                  <a:cubicBezTo>
                    <a:pt x="17" y="34"/>
                    <a:pt x="0" y="92"/>
                    <a:pt x="25" y="141"/>
                  </a:cubicBezTo>
                  <a:lnTo>
                    <a:pt x="4117" y="8491"/>
                  </a:lnTo>
                  <a:cubicBezTo>
                    <a:pt x="4134" y="8523"/>
                    <a:pt x="4167" y="8548"/>
                    <a:pt x="4208" y="8548"/>
                  </a:cubicBezTo>
                  <a:cubicBezTo>
                    <a:pt x="4216" y="8548"/>
                    <a:pt x="4232" y="8540"/>
                    <a:pt x="4249" y="8540"/>
                  </a:cubicBezTo>
                  <a:cubicBezTo>
                    <a:pt x="4298" y="8515"/>
                    <a:pt x="4314" y="8450"/>
                    <a:pt x="4290" y="8400"/>
                  </a:cubicBezTo>
                  <a:lnTo>
                    <a:pt x="197" y="59"/>
                  </a:lnTo>
                  <a:cubicBezTo>
                    <a:pt x="179" y="23"/>
                    <a:pt x="144" y="0"/>
                    <a:pt x="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0"/>
            <p:cNvSpPr/>
            <p:nvPr/>
          </p:nvSpPr>
          <p:spPr>
            <a:xfrm>
              <a:off x="7035450" y="3020400"/>
              <a:ext cx="157400" cy="162525"/>
            </a:xfrm>
            <a:custGeom>
              <a:rect b="b" l="l" r="r" t="t"/>
              <a:pathLst>
                <a:path extrusionOk="0" h="6501" w="6296">
                  <a:moveTo>
                    <a:pt x="4357" y="0"/>
                  </a:moveTo>
                  <a:cubicBezTo>
                    <a:pt x="4239" y="0"/>
                    <a:pt x="4120" y="50"/>
                    <a:pt x="4035" y="148"/>
                  </a:cubicBezTo>
                  <a:lnTo>
                    <a:pt x="1734" y="2745"/>
                  </a:lnTo>
                  <a:lnTo>
                    <a:pt x="1734" y="2745"/>
                  </a:lnTo>
                  <a:lnTo>
                    <a:pt x="2244" y="1200"/>
                  </a:lnTo>
                  <a:cubicBezTo>
                    <a:pt x="2244" y="1060"/>
                    <a:pt x="2186" y="929"/>
                    <a:pt x="2088" y="839"/>
                  </a:cubicBezTo>
                  <a:cubicBezTo>
                    <a:pt x="2004" y="770"/>
                    <a:pt x="1899" y="723"/>
                    <a:pt x="1786" y="723"/>
                  </a:cubicBezTo>
                  <a:cubicBezTo>
                    <a:pt x="1777" y="723"/>
                    <a:pt x="1768" y="723"/>
                    <a:pt x="1759" y="724"/>
                  </a:cubicBezTo>
                  <a:cubicBezTo>
                    <a:pt x="1488" y="724"/>
                    <a:pt x="1381" y="913"/>
                    <a:pt x="1274" y="1208"/>
                  </a:cubicBezTo>
                  <a:lnTo>
                    <a:pt x="937" y="2342"/>
                  </a:lnTo>
                  <a:cubicBezTo>
                    <a:pt x="822" y="2737"/>
                    <a:pt x="617" y="3107"/>
                    <a:pt x="346" y="3419"/>
                  </a:cubicBezTo>
                  <a:cubicBezTo>
                    <a:pt x="206" y="3575"/>
                    <a:pt x="91" y="3756"/>
                    <a:pt x="0" y="3945"/>
                  </a:cubicBezTo>
                  <a:lnTo>
                    <a:pt x="2786" y="6501"/>
                  </a:lnTo>
                  <a:cubicBezTo>
                    <a:pt x="2967" y="6394"/>
                    <a:pt x="3131" y="6262"/>
                    <a:pt x="3271" y="6098"/>
                  </a:cubicBezTo>
                  <a:lnTo>
                    <a:pt x="3715" y="5597"/>
                  </a:lnTo>
                  <a:cubicBezTo>
                    <a:pt x="3748" y="5580"/>
                    <a:pt x="3772" y="5556"/>
                    <a:pt x="3789" y="5539"/>
                  </a:cubicBezTo>
                  <a:lnTo>
                    <a:pt x="6147" y="2877"/>
                  </a:lnTo>
                  <a:cubicBezTo>
                    <a:pt x="6295" y="2704"/>
                    <a:pt x="6279" y="2425"/>
                    <a:pt x="6106" y="2277"/>
                  </a:cubicBezTo>
                  <a:cubicBezTo>
                    <a:pt x="6027" y="2204"/>
                    <a:pt x="5926" y="2169"/>
                    <a:pt x="5826" y="2169"/>
                  </a:cubicBezTo>
                  <a:cubicBezTo>
                    <a:pt x="5709" y="2169"/>
                    <a:pt x="5594" y="2217"/>
                    <a:pt x="5515" y="2310"/>
                  </a:cubicBezTo>
                  <a:lnTo>
                    <a:pt x="4052" y="3953"/>
                  </a:lnTo>
                  <a:lnTo>
                    <a:pt x="3951" y="4023"/>
                  </a:lnTo>
                  <a:lnTo>
                    <a:pt x="3951" y="4023"/>
                  </a:lnTo>
                  <a:cubicBezTo>
                    <a:pt x="3795" y="3803"/>
                    <a:pt x="3607" y="3590"/>
                    <a:pt x="3411" y="3403"/>
                  </a:cubicBezTo>
                  <a:cubicBezTo>
                    <a:pt x="3205" y="3205"/>
                    <a:pt x="2984" y="3033"/>
                    <a:pt x="2737" y="2885"/>
                  </a:cubicBezTo>
                  <a:lnTo>
                    <a:pt x="2778" y="2827"/>
                  </a:lnTo>
                  <a:lnTo>
                    <a:pt x="4718" y="641"/>
                  </a:lnTo>
                  <a:lnTo>
                    <a:pt x="4726" y="633"/>
                  </a:lnTo>
                  <a:cubicBezTo>
                    <a:pt x="4824" y="461"/>
                    <a:pt x="4791" y="239"/>
                    <a:pt x="4635" y="107"/>
                  </a:cubicBezTo>
                  <a:cubicBezTo>
                    <a:pt x="4556" y="36"/>
                    <a:pt x="4457" y="0"/>
                    <a:pt x="43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0"/>
            <p:cNvSpPr/>
            <p:nvPr/>
          </p:nvSpPr>
          <p:spPr>
            <a:xfrm>
              <a:off x="7120700" y="3045025"/>
              <a:ext cx="70300" cy="76075"/>
            </a:xfrm>
            <a:custGeom>
              <a:rect b="b" l="l" r="r" t="t"/>
              <a:pathLst>
                <a:path extrusionOk="0" h="3043" w="2812">
                  <a:moveTo>
                    <a:pt x="2333" y="1"/>
                  </a:moveTo>
                  <a:cubicBezTo>
                    <a:pt x="2217" y="1"/>
                    <a:pt x="2102" y="48"/>
                    <a:pt x="2022" y="141"/>
                  </a:cubicBezTo>
                  <a:lnTo>
                    <a:pt x="9" y="2409"/>
                  </a:lnTo>
                  <a:lnTo>
                    <a:pt x="1" y="2426"/>
                  </a:lnTo>
                  <a:cubicBezTo>
                    <a:pt x="198" y="2607"/>
                    <a:pt x="379" y="2820"/>
                    <a:pt x="535" y="3042"/>
                  </a:cubicBezTo>
                  <a:lnTo>
                    <a:pt x="642" y="2976"/>
                  </a:lnTo>
                  <a:lnTo>
                    <a:pt x="2105" y="1325"/>
                  </a:lnTo>
                  <a:lnTo>
                    <a:pt x="2655" y="700"/>
                  </a:lnTo>
                  <a:cubicBezTo>
                    <a:pt x="2811" y="527"/>
                    <a:pt x="2795" y="264"/>
                    <a:pt x="2614" y="108"/>
                  </a:cubicBezTo>
                  <a:cubicBezTo>
                    <a:pt x="2534" y="36"/>
                    <a:pt x="2433" y="1"/>
                    <a:pt x="2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0"/>
            <p:cNvSpPr/>
            <p:nvPr/>
          </p:nvSpPr>
          <p:spPr>
            <a:xfrm>
              <a:off x="7103875" y="3024075"/>
              <a:ext cx="77250" cy="81400"/>
            </a:xfrm>
            <a:custGeom>
              <a:rect b="b" l="l" r="r" t="t"/>
              <a:pathLst>
                <a:path extrusionOk="0" h="3256" w="3090">
                  <a:moveTo>
                    <a:pt x="2616" y="1"/>
                  </a:moveTo>
                  <a:cubicBezTo>
                    <a:pt x="2500" y="1"/>
                    <a:pt x="2385" y="48"/>
                    <a:pt x="2301" y="141"/>
                  </a:cubicBezTo>
                  <a:lnTo>
                    <a:pt x="1946" y="544"/>
                  </a:lnTo>
                  <a:lnTo>
                    <a:pt x="1946" y="544"/>
                  </a:lnTo>
                  <a:cubicBezTo>
                    <a:pt x="1957" y="529"/>
                    <a:pt x="1969" y="512"/>
                    <a:pt x="1981" y="494"/>
                  </a:cubicBezTo>
                  <a:lnTo>
                    <a:pt x="1981" y="494"/>
                  </a:lnTo>
                  <a:lnTo>
                    <a:pt x="41" y="2680"/>
                  </a:lnTo>
                  <a:lnTo>
                    <a:pt x="0" y="2738"/>
                  </a:lnTo>
                  <a:cubicBezTo>
                    <a:pt x="247" y="2886"/>
                    <a:pt x="468" y="3058"/>
                    <a:pt x="674" y="3256"/>
                  </a:cubicBezTo>
                  <a:lnTo>
                    <a:pt x="682" y="3247"/>
                  </a:lnTo>
                  <a:lnTo>
                    <a:pt x="2695" y="979"/>
                  </a:lnTo>
                  <a:lnTo>
                    <a:pt x="2934" y="700"/>
                  </a:lnTo>
                  <a:cubicBezTo>
                    <a:pt x="3090" y="527"/>
                    <a:pt x="3073" y="264"/>
                    <a:pt x="2901" y="108"/>
                  </a:cubicBezTo>
                  <a:cubicBezTo>
                    <a:pt x="2817" y="36"/>
                    <a:pt x="2716" y="1"/>
                    <a:pt x="26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0"/>
            <p:cNvSpPr/>
            <p:nvPr/>
          </p:nvSpPr>
          <p:spPr>
            <a:xfrm>
              <a:off x="6923075" y="3108525"/>
              <a:ext cx="196625" cy="114475"/>
            </a:xfrm>
            <a:custGeom>
              <a:rect b="b" l="l" r="r" t="t"/>
              <a:pathLst>
                <a:path extrusionOk="0" h="4579" w="7865">
                  <a:moveTo>
                    <a:pt x="4044" y="1"/>
                  </a:moveTo>
                  <a:lnTo>
                    <a:pt x="789" y="3551"/>
                  </a:lnTo>
                  <a:lnTo>
                    <a:pt x="855" y="3633"/>
                  </a:lnTo>
                  <a:cubicBezTo>
                    <a:pt x="584" y="3962"/>
                    <a:pt x="304" y="4274"/>
                    <a:pt x="0" y="4578"/>
                  </a:cubicBezTo>
                  <a:lnTo>
                    <a:pt x="6887" y="4578"/>
                  </a:lnTo>
                  <a:lnTo>
                    <a:pt x="7865" y="3510"/>
                  </a:lnTo>
                  <a:lnTo>
                    <a:pt x="7281" y="2976"/>
                  </a:lnTo>
                  <a:lnTo>
                    <a:pt x="4495" y="428"/>
                  </a:lnTo>
                  <a:lnTo>
                    <a:pt x="40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0"/>
            <p:cNvSpPr/>
            <p:nvPr/>
          </p:nvSpPr>
          <p:spPr>
            <a:xfrm>
              <a:off x="6871100" y="3222975"/>
              <a:ext cx="229500" cy="64525"/>
            </a:xfrm>
            <a:custGeom>
              <a:rect b="b" l="l" r="r" t="t"/>
              <a:pathLst>
                <a:path extrusionOk="0" h="2581" w="9180">
                  <a:moveTo>
                    <a:pt x="970" y="0"/>
                  </a:moveTo>
                  <a:lnTo>
                    <a:pt x="428" y="1446"/>
                  </a:lnTo>
                  <a:lnTo>
                    <a:pt x="419" y="1455"/>
                  </a:lnTo>
                  <a:lnTo>
                    <a:pt x="0" y="2581"/>
                  </a:lnTo>
                  <a:lnTo>
                    <a:pt x="0" y="2581"/>
                  </a:lnTo>
                  <a:lnTo>
                    <a:pt x="362" y="2515"/>
                  </a:lnTo>
                  <a:lnTo>
                    <a:pt x="3805" y="1931"/>
                  </a:lnTo>
                  <a:lnTo>
                    <a:pt x="3904" y="2498"/>
                  </a:lnTo>
                  <a:cubicBezTo>
                    <a:pt x="4109" y="2375"/>
                    <a:pt x="4331" y="2285"/>
                    <a:pt x="4569" y="2227"/>
                  </a:cubicBezTo>
                  <a:cubicBezTo>
                    <a:pt x="5005" y="2120"/>
                    <a:pt x="5416" y="1931"/>
                    <a:pt x="5769" y="1652"/>
                  </a:cubicBezTo>
                  <a:lnTo>
                    <a:pt x="6780" y="855"/>
                  </a:lnTo>
                  <a:cubicBezTo>
                    <a:pt x="6959" y="728"/>
                    <a:pt x="7111" y="643"/>
                    <a:pt x="7260" y="643"/>
                  </a:cubicBezTo>
                  <a:cubicBezTo>
                    <a:pt x="7343" y="643"/>
                    <a:pt x="7426" y="670"/>
                    <a:pt x="7511" y="732"/>
                  </a:cubicBezTo>
                  <a:cubicBezTo>
                    <a:pt x="7626" y="805"/>
                    <a:pt x="7700" y="921"/>
                    <a:pt x="7725" y="1036"/>
                  </a:cubicBezTo>
                  <a:cubicBezTo>
                    <a:pt x="7758" y="1159"/>
                    <a:pt x="7741" y="1299"/>
                    <a:pt x="7667" y="1414"/>
                  </a:cubicBezTo>
                  <a:lnTo>
                    <a:pt x="7667" y="1422"/>
                  </a:lnTo>
                  <a:cubicBezTo>
                    <a:pt x="7667" y="1430"/>
                    <a:pt x="7659" y="1446"/>
                    <a:pt x="7651" y="1455"/>
                  </a:cubicBezTo>
                  <a:lnTo>
                    <a:pt x="7610" y="1488"/>
                  </a:lnTo>
                  <a:lnTo>
                    <a:pt x="7602" y="1488"/>
                  </a:lnTo>
                  <a:lnTo>
                    <a:pt x="7594" y="1496"/>
                  </a:lnTo>
                  <a:lnTo>
                    <a:pt x="6221" y="2507"/>
                  </a:lnTo>
                  <a:lnTo>
                    <a:pt x="6221" y="2507"/>
                  </a:lnTo>
                  <a:lnTo>
                    <a:pt x="6788" y="2383"/>
                  </a:lnTo>
                  <a:lnTo>
                    <a:pt x="7840" y="2153"/>
                  </a:lnTo>
                  <a:cubicBezTo>
                    <a:pt x="7876" y="2145"/>
                    <a:pt x="7911" y="2141"/>
                    <a:pt x="7946" y="2141"/>
                  </a:cubicBezTo>
                  <a:cubicBezTo>
                    <a:pt x="8087" y="2141"/>
                    <a:pt x="8215" y="2206"/>
                    <a:pt x="8300" y="2318"/>
                  </a:cubicBezTo>
                  <a:lnTo>
                    <a:pt x="91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0"/>
            <p:cNvSpPr/>
            <p:nvPr/>
          </p:nvSpPr>
          <p:spPr>
            <a:xfrm>
              <a:off x="6968675" y="3238975"/>
              <a:ext cx="116725" cy="146525"/>
            </a:xfrm>
            <a:custGeom>
              <a:rect b="b" l="l" r="r" t="t"/>
              <a:pathLst>
                <a:path extrusionOk="0" h="5861" w="4669">
                  <a:moveTo>
                    <a:pt x="3363" y="0"/>
                  </a:moveTo>
                  <a:cubicBezTo>
                    <a:pt x="3212" y="0"/>
                    <a:pt x="3058" y="87"/>
                    <a:pt x="2877" y="215"/>
                  </a:cubicBezTo>
                  <a:lnTo>
                    <a:pt x="1866" y="1012"/>
                  </a:lnTo>
                  <a:cubicBezTo>
                    <a:pt x="1513" y="1291"/>
                    <a:pt x="1102" y="1480"/>
                    <a:pt x="666" y="1587"/>
                  </a:cubicBezTo>
                  <a:cubicBezTo>
                    <a:pt x="428" y="1645"/>
                    <a:pt x="206" y="1735"/>
                    <a:pt x="1" y="1850"/>
                  </a:cubicBezTo>
                  <a:lnTo>
                    <a:pt x="1" y="1858"/>
                  </a:lnTo>
                  <a:lnTo>
                    <a:pt x="436" y="4381"/>
                  </a:lnTo>
                  <a:lnTo>
                    <a:pt x="675" y="5819"/>
                  </a:lnTo>
                  <a:cubicBezTo>
                    <a:pt x="809" y="5846"/>
                    <a:pt x="948" y="5861"/>
                    <a:pt x="1088" y="5861"/>
                  </a:cubicBezTo>
                  <a:cubicBezTo>
                    <a:pt x="1247" y="5861"/>
                    <a:pt x="1409" y="5842"/>
                    <a:pt x="1570" y="5803"/>
                  </a:cubicBezTo>
                  <a:lnTo>
                    <a:pt x="2951" y="5499"/>
                  </a:lnTo>
                  <a:lnTo>
                    <a:pt x="3674" y="5335"/>
                  </a:lnTo>
                  <a:cubicBezTo>
                    <a:pt x="3912" y="5277"/>
                    <a:pt x="4069" y="5030"/>
                    <a:pt x="4011" y="4784"/>
                  </a:cubicBezTo>
                  <a:cubicBezTo>
                    <a:pt x="3958" y="4571"/>
                    <a:pt x="3770" y="4428"/>
                    <a:pt x="3560" y="4428"/>
                  </a:cubicBezTo>
                  <a:cubicBezTo>
                    <a:pt x="3543" y="4428"/>
                    <a:pt x="3526" y="4429"/>
                    <a:pt x="3510" y="4431"/>
                  </a:cubicBezTo>
                  <a:lnTo>
                    <a:pt x="4085" y="4307"/>
                  </a:lnTo>
                  <a:cubicBezTo>
                    <a:pt x="4331" y="4250"/>
                    <a:pt x="4488" y="3995"/>
                    <a:pt x="4430" y="3757"/>
                  </a:cubicBezTo>
                  <a:cubicBezTo>
                    <a:pt x="4381" y="3545"/>
                    <a:pt x="4185" y="3400"/>
                    <a:pt x="3980" y="3400"/>
                  </a:cubicBezTo>
                  <a:cubicBezTo>
                    <a:pt x="3949" y="3400"/>
                    <a:pt x="3917" y="3403"/>
                    <a:pt x="3885" y="3410"/>
                  </a:cubicBezTo>
                  <a:lnTo>
                    <a:pt x="3885" y="3410"/>
                  </a:lnTo>
                  <a:lnTo>
                    <a:pt x="4266" y="3321"/>
                  </a:lnTo>
                  <a:cubicBezTo>
                    <a:pt x="4512" y="3264"/>
                    <a:pt x="4668" y="3017"/>
                    <a:pt x="4611" y="2771"/>
                  </a:cubicBezTo>
                  <a:cubicBezTo>
                    <a:pt x="4558" y="2557"/>
                    <a:pt x="4370" y="2414"/>
                    <a:pt x="4166" y="2414"/>
                  </a:cubicBezTo>
                  <a:cubicBezTo>
                    <a:pt x="4150" y="2414"/>
                    <a:pt x="4134" y="2415"/>
                    <a:pt x="4118" y="2417"/>
                  </a:cubicBezTo>
                  <a:lnTo>
                    <a:pt x="4142" y="2409"/>
                  </a:lnTo>
                  <a:cubicBezTo>
                    <a:pt x="4389" y="2351"/>
                    <a:pt x="4545" y="2105"/>
                    <a:pt x="4488" y="1858"/>
                  </a:cubicBezTo>
                  <a:cubicBezTo>
                    <a:pt x="4471" y="1784"/>
                    <a:pt x="4438" y="1727"/>
                    <a:pt x="4397" y="1669"/>
                  </a:cubicBezTo>
                  <a:cubicBezTo>
                    <a:pt x="4312" y="1564"/>
                    <a:pt x="4184" y="1501"/>
                    <a:pt x="4044" y="1501"/>
                  </a:cubicBezTo>
                  <a:cubicBezTo>
                    <a:pt x="4009" y="1501"/>
                    <a:pt x="3973" y="1505"/>
                    <a:pt x="3937" y="1513"/>
                  </a:cubicBezTo>
                  <a:lnTo>
                    <a:pt x="2885" y="1743"/>
                  </a:lnTo>
                  <a:lnTo>
                    <a:pt x="2318" y="1867"/>
                  </a:lnTo>
                  <a:lnTo>
                    <a:pt x="2318" y="1867"/>
                  </a:lnTo>
                  <a:lnTo>
                    <a:pt x="3691" y="856"/>
                  </a:lnTo>
                  <a:lnTo>
                    <a:pt x="3699" y="848"/>
                  </a:lnTo>
                  <a:lnTo>
                    <a:pt x="3707" y="848"/>
                  </a:lnTo>
                  <a:lnTo>
                    <a:pt x="3764" y="782"/>
                  </a:lnTo>
                  <a:lnTo>
                    <a:pt x="3764" y="774"/>
                  </a:lnTo>
                  <a:cubicBezTo>
                    <a:pt x="3838" y="659"/>
                    <a:pt x="3855" y="519"/>
                    <a:pt x="3822" y="396"/>
                  </a:cubicBezTo>
                  <a:cubicBezTo>
                    <a:pt x="3789" y="281"/>
                    <a:pt x="3723" y="165"/>
                    <a:pt x="3608" y="83"/>
                  </a:cubicBezTo>
                  <a:cubicBezTo>
                    <a:pt x="3525" y="26"/>
                    <a:pt x="3444" y="0"/>
                    <a:pt x="33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0"/>
            <p:cNvSpPr/>
            <p:nvPr/>
          </p:nvSpPr>
          <p:spPr>
            <a:xfrm>
              <a:off x="7061325" y="3258500"/>
              <a:ext cx="1475" cy="1675"/>
            </a:xfrm>
            <a:custGeom>
              <a:rect b="b" l="l" r="r" t="t"/>
              <a:pathLst>
                <a:path extrusionOk="0" h="67" w="59">
                  <a:moveTo>
                    <a:pt x="58" y="1"/>
                  </a:moveTo>
                  <a:lnTo>
                    <a:pt x="1" y="67"/>
                  </a:lnTo>
                  <a:lnTo>
                    <a:pt x="42" y="34"/>
                  </a:lnTo>
                  <a:cubicBezTo>
                    <a:pt x="50" y="25"/>
                    <a:pt x="58" y="9"/>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0"/>
            <p:cNvSpPr/>
            <p:nvPr/>
          </p:nvSpPr>
          <p:spPr>
            <a:xfrm>
              <a:off x="6799200" y="3376425"/>
              <a:ext cx="243250" cy="100900"/>
            </a:xfrm>
            <a:custGeom>
              <a:rect b="b" l="l" r="r" t="t"/>
              <a:pathLst>
                <a:path extrusionOk="0" h="4036" w="9730">
                  <a:moveTo>
                    <a:pt x="9730" y="1"/>
                  </a:moveTo>
                  <a:lnTo>
                    <a:pt x="8349" y="305"/>
                  </a:lnTo>
                  <a:cubicBezTo>
                    <a:pt x="8188" y="344"/>
                    <a:pt x="8026" y="363"/>
                    <a:pt x="7868" y="363"/>
                  </a:cubicBezTo>
                  <a:cubicBezTo>
                    <a:pt x="7729" y="363"/>
                    <a:pt x="7593" y="348"/>
                    <a:pt x="7462" y="321"/>
                  </a:cubicBezTo>
                  <a:lnTo>
                    <a:pt x="7462" y="321"/>
                  </a:lnTo>
                  <a:lnTo>
                    <a:pt x="7560" y="913"/>
                  </a:lnTo>
                  <a:lnTo>
                    <a:pt x="2580" y="1759"/>
                  </a:lnTo>
                  <a:lnTo>
                    <a:pt x="740" y="2072"/>
                  </a:lnTo>
                  <a:lnTo>
                    <a:pt x="0" y="4036"/>
                  </a:lnTo>
                  <a:lnTo>
                    <a:pt x="8201" y="4036"/>
                  </a:lnTo>
                  <a:lnTo>
                    <a:pt x="97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0"/>
            <p:cNvSpPr/>
            <p:nvPr/>
          </p:nvSpPr>
          <p:spPr>
            <a:xfrm>
              <a:off x="6579975" y="3248850"/>
              <a:ext cx="408250" cy="200950"/>
            </a:xfrm>
            <a:custGeom>
              <a:rect b="b" l="l" r="r" t="t"/>
              <a:pathLst>
                <a:path extrusionOk="0" h="8038" w="16330">
                  <a:moveTo>
                    <a:pt x="4783" y="1"/>
                  </a:moveTo>
                  <a:cubicBezTo>
                    <a:pt x="3345" y="962"/>
                    <a:pt x="1702" y="1702"/>
                    <a:pt x="1" y="2047"/>
                  </a:cubicBezTo>
                  <a:lnTo>
                    <a:pt x="1850" y="6443"/>
                  </a:lnTo>
                  <a:cubicBezTo>
                    <a:pt x="2260" y="7421"/>
                    <a:pt x="3214" y="8038"/>
                    <a:pt x="4241" y="8038"/>
                  </a:cubicBezTo>
                  <a:cubicBezTo>
                    <a:pt x="4389" y="8038"/>
                    <a:pt x="4537" y="8021"/>
                    <a:pt x="4685" y="8005"/>
                  </a:cubicBezTo>
                  <a:lnTo>
                    <a:pt x="9509" y="7175"/>
                  </a:lnTo>
                  <a:lnTo>
                    <a:pt x="11349" y="6862"/>
                  </a:lnTo>
                  <a:lnTo>
                    <a:pt x="16329" y="6016"/>
                  </a:lnTo>
                  <a:lnTo>
                    <a:pt x="16231" y="5424"/>
                  </a:lnTo>
                  <a:lnTo>
                    <a:pt x="15984" y="3986"/>
                  </a:lnTo>
                  <a:lnTo>
                    <a:pt x="15549" y="1463"/>
                  </a:lnTo>
                  <a:lnTo>
                    <a:pt x="15549" y="1455"/>
                  </a:lnTo>
                  <a:lnTo>
                    <a:pt x="15458" y="896"/>
                  </a:lnTo>
                  <a:lnTo>
                    <a:pt x="12007" y="1480"/>
                  </a:lnTo>
                  <a:lnTo>
                    <a:pt x="11645" y="1546"/>
                  </a:lnTo>
                  <a:lnTo>
                    <a:pt x="5843" y="2532"/>
                  </a:lnTo>
                  <a:lnTo>
                    <a:pt x="47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0"/>
            <p:cNvSpPr/>
            <p:nvPr/>
          </p:nvSpPr>
          <p:spPr>
            <a:xfrm>
              <a:off x="6664625" y="3076900"/>
              <a:ext cx="279825" cy="235250"/>
            </a:xfrm>
            <a:custGeom>
              <a:rect b="b" l="l" r="r" t="t"/>
              <a:pathLst>
                <a:path extrusionOk="0" h="9410" w="11193">
                  <a:moveTo>
                    <a:pt x="5597" y="0"/>
                  </a:moveTo>
                  <a:cubicBezTo>
                    <a:pt x="5523" y="0"/>
                    <a:pt x="5449" y="0"/>
                    <a:pt x="5375" y="8"/>
                  </a:cubicBezTo>
                  <a:lnTo>
                    <a:pt x="3854" y="8"/>
                  </a:lnTo>
                  <a:lnTo>
                    <a:pt x="3879" y="551"/>
                  </a:lnTo>
                  <a:cubicBezTo>
                    <a:pt x="3838" y="2556"/>
                    <a:pt x="3041" y="4142"/>
                    <a:pt x="3041" y="4142"/>
                  </a:cubicBezTo>
                  <a:cubicBezTo>
                    <a:pt x="1964" y="3444"/>
                    <a:pt x="1085" y="2408"/>
                    <a:pt x="477" y="1553"/>
                  </a:cubicBezTo>
                  <a:lnTo>
                    <a:pt x="0" y="1956"/>
                  </a:lnTo>
                  <a:lnTo>
                    <a:pt x="1734" y="6484"/>
                  </a:lnTo>
                  <a:lnTo>
                    <a:pt x="1397" y="6879"/>
                  </a:lnTo>
                  <a:lnTo>
                    <a:pt x="2457" y="9410"/>
                  </a:lnTo>
                  <a:lnTo>
                    <a:pt x="8259" y="8424"/>
                  </a:lnTo>
                  <a:lnTo>
                    <a:pt x="8678" y="7298"/>
                  </a:lnTo>
                  <a:lnTo>
                    <a:pt x="8687" y="7298"/>
                  </a:lnTo>
                  <a:lnTo>
                    <a:pt x="8687" y="7289"/>
                  </a:lnTo>
                  <a:lnTo>
                    <a:pt x="9237" y="5843"/>
                  </a:lnTo>
                  <a:lnTo>
                    <a:pt x="10338" y="5843"/>
                  </a:lnTo>
                  <a:cubicBezTo>
                    <a:pt x="10642" y="5539"/>
                    <a:pt x="10930" y="5227"/>
                    <a:pt x="11193" y="4898"/>
                  </a:cubicBezTo>
                  <a:lnTo>
                    <a:pt x="11127" y="4816"/>
                  </a:lnTo>
                  <a:lnTo>
                    <a:pt x="8333" y="1184"/>
                  </a:lnTo>
                  <a:cubicBezTo>
                    <a:pt x="7659" y="321"/>
                    <a:pt x="6665" y="0"/>
                    <a:pt x="55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0"/>
            <p:cNvSpPr/>
            <p:nvPr/>
          </p:nvSpPr>
          <p:spPr>
            <a:xfrm>
              <a:off x="6515050" y="3169950"/>
              <a:ext cx="381350" cy="377450"/>
            </a:xfrm>
            <a:custGeom>
              <a:rect b="b" l="l" r="r" t="t"/>
              <a:pathLst>
                <a:path extrusionOk="0" h="15098" w="15254">
                  <a:moveTo>
                    <a:pt x="116" y="1"/>
                  </a:moveTo>
                  <a:lnTo>
                    <a:pt x="116" y="1"/>
                  </a:lnTo>
                  <a:cubicBezTo>
                    <a:pt x="108" y="371"/>
                    <a:pt x="140" y="749"/>
                    <a:pt x="239" y="1127"/>
                  </a:cubicBezTo>
                  <a:lnTo>
                    <a:pt x="1948" y="7701"/>
                  </a:lnTo>
                  <a:lnTo>
                    <a:pt x="1" y="15097"/>
                  </a:lnTo>
                  <a:lnTo>
                    <a:pt x="15253" y="15097"/>
                  </a:lnTo>
                  <a:lnTo>
                    <a:pt x="14538" y="12295"/>
                  </a:lnTo>
                  <a:lnTo>
                    <a:pt x="11366" y="12295"/>
                  </a:lnTo>
                  <a:lnTo>
                    <a:pt x="12106" y="10331"/>
                  </a:lnTo>
                  <a:lnTo>
                    <a:pt x="7282" y="11161"/>
                  </a:lnTo>
                  <a:cubicBezTo>
                    <a:pt x="7134" y="11177"/>
                    <a:pt x="6986" y="11194"/>
                    <a:pt x="6838" y="11194"/>
                  </a:cubicBezTo>
                  <a:cubicBezTo>
                    <a:pt x="5811" y="11194"/>
                    <a:pt x="4857" y="10577"/>
                    <a:pt x="4447" y="9599"/>
                  </a:cubicBezTo>
                  <a:lnTo>
                    <a:pt x="2606" y="5203"/>
                  </a:lnTo>
                  <a:cubicBezTo>
                    <a:pt x="2458" y="5236"/>
                    <a:pt x="2310" y="5260"/>
                    <a:pt x="2170" y="5285"/>
                  </a:cubicBezTo>
                  <a:lnTo>
                    <a:pt x="346" y="921"/>
                  </a:lnTo>
                  <a:cubicBezTo>
                    <a:pt x="223" y="617"/>
                    <a:pt x="140" y="305"/>
                    <a:pt x="1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0"/>
            <p:cNvSpPr/>
            <p:nvPr/>
          </p:nvSpPr>
          <p:spPr>
            <a:xfrm>
              <a:off x="6598050" y="2773975"/>
              <a:ext cx="256025" cy="155225"/>
            </a:xfrm>
            <a:custGeom>
              <a:rect b="b" l="l" r="r" t="t"/>
              <a:pathLst>
                <a:path extrusionOk="0" h="6209" w="10241">
                  <a:moveTo>
                    <a:pt x="5963" y="0"/>
                  </a:moveTo>
                  <a:cubicBezTo>
                    <a:pt x="5226" y="0"/>
                    <a:pt x="4370" y="183"/>
                    <a:pt x="3403" y="678"/>
                  </a:cubicBezTo>
                  <a:cubicBezTo>
                    <a:pt x="3091" y="842"/>
                    <a:pt x="2811" y="1015"/>
                    <a:pt x="2565" y="1204"/>
                  </a:cubicBezTo>
                  <a:cubicBezTo>
                    <a:pt x="1" y="3152"/>
                    <a:pt x="1192" y="6209"/>
                    <a:pt x="1192" y="6209"/>
                  </a:cubicBezTo>
                  <a:cubicBezTo>
                    <a:pt x="1381" y="5970"/>
                    <a:pt x="1669" y="5798"/>
                    <a:pt x="1973" y="5773"/>
                  </a:cubicBezTo>
                  <a:cubicBezTo>
                    <a:pt x="1990" y="5772"/>
                    <a:pt x="2006" y="5772"/>
                    <a:pt x="2023" y="5772"/>
                  </a:cubicBezTo>
                  <a:cubicBezTo>
                    <a:pt x="2319" y="5772"/>
                    <a:pt x="2615" y="5910"/>
                    <a:pt x="2770" y="6151"/>
                  </a:cubicBezTo>
                  <a:cubicBezTo>
                    <a:pt x="2770" y="6151"/>
                    <a:pt x="3485" y="4754"/>
                    <a:pt x="3181" y="3694"/>
                  </a:cubicBezTo>
                  <a:cubicBezTo>
                    <a:pt x="3181" y="3694"/>
                    <a:pt x="4565" y="2542"/>
                    <a:pt x="6339" y="2542"/>
                  </a:cubicBezTo>
                  <a:cubicBezTo>
                    <a:pt x="7174" y="2542"/>
                    <a:pt x="8095" y="2797"/>
                    <a:pt x="8999" y="3546"/>
                  </a:cubicBezTo>
                  <a:cubicBezTo>
                    <a:pt x="9147" y="3858"/>
                    <a:pt x="9254" y="4195"/>
                    <a:pt x="9303" y="4540"/>
                  </a:cubicBezTo>
                  <a:lnTo>
                    <a:pt x="9344" y="4540"/>
                  </a:lnTo>
                  <a:cubicBezTo>
                    <a:pt x="9344" y="4540"/>
                    <a:pt x="10240" y="4121"/>
                    <a:pt x="10133" y="2806"/>
                  </a:cubicBezTo>
                  <a:cubicBezTo>
                    <a:pt x="10027" y="1492"/>
                    <a:pt x="9172" y="1451"/>
                    <a:pt x="9172" y="1451"/>
                  </a:cubicBezTo>
                  <a:cubicBezTo>
                    <a:pt x="9172" y="1451"/>
                    <a:pt x="8039" y="0"/>
                    <a:pt x="59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0"/>
            <p:cNvSpPr/>
            <p:nvPr/>
          </p:nvSpPr>
          <p:spPr>
            <a:xfrm>
              <a:off x="6618400" y="2837575"/>
              <a:ext cx="213275" cy="217575"/>
            </a:xfrm>
            <a:custGeom>
              <a:rect b="b" l="l" r="r" t="t"/>
              <a:pathLst>
                <a:path extrusionOk="0" h="8703" w="8531">
                  <a:moveTo>
                    <a:pt x="3739" y="5785"/>
                  </a:moveTo>
                  <a:lnTo>
                    <a:pt x="5383" y="6483"/>
                  </a:lnTo>
                  <a:cubicBezTo>
                    <a:pt x="5383" y="6483"/>
                    <a:pt x="5245" y="7142"/>
                    <a:pt x="4645" y="7142"/>
                  </a:cubicBezTo>
                  <a:cubicBezTo>
                    <a:pt x="4514" y="7142"/>
                    <a:pt x="4361" y="7111"/>
                    <a:pt x="4183" y="7034"/>
                  </a:cubicBezTo>
                  <a:cubicBezTo>
                    <a:pt x="3181" y="6607"/>
                    <a:pt x="3739" y="5785"/>
                    <a:pt x="3739" y="5785"/>
                  </a:cubicBezTo>
                  <a:close/>
                  <a:moveTo>
                    <a:pt x="5519" y="1"/>
                  </a:moveTo>
                  <a:cubicBezTo>
                    <a:pt x="3748" y="1"/>
                    <a:pt x="2367" y="1150"/>
                    <a:pt x="2367" y="1150"/>
                  </a:cubicBezTo>
                  <a:cubicBezTo>
                    <a:pt x="2671" y="2210"/>
                    <a:pt x="1956" y="3607"/>
                    <a:pt x="1956" y="3607"/>
                  </a:cubicBezTo>
                  <a:cubicBezTo>
                    <a:pt x="1804" y="3372"/>
                    <a:pt x="1519" y="3235"/>
                    <a:pt x="1230" y="3235"/>
                  </a:cubicBezTo>
                  <a:cubicBezTo>
                    <a:pt x="1206" y="3235"/>
                    <a:pt x="1183" y="3235"/>
                    <a:pt x="1159" y="3237"/>
                  </a:cubicBezTo>
                  <a:cubicBezTo>
                    <a:pt x="855" y="3254"/>
                    <a:pt x="567" y="3426"/>
                    <a:pt x="378" y="3673"/>
                  </a:cubicBezTo>
                  <a:cubicBezTo>
                    <a:pt x="189" y="3911"/>
                    <a:pt x="83" y="4215"/>
                    <a:pt x="50" y="4519"/>
                  </a:cubicBezTo>
                  <a:cubicBezTo>
                    <a:pt x="0" y="5053"/>
                    <a:pt x="165" y="5612"/>
                    <a:pt x="534" y="5990"/>
                  </a:cubicBezTo>
                  <a:cubicBezTo>
                    <a:pt x="814" y="6278"/>
                    <a:pt x="1200" y="6451"/>
                    <a:pt x="1595" y="6459"/>
                  </a:cubicBezTo>
                  <a:lnTo>
                    <a:pt x="1595" y="6467"/>
                  </a:lnTo>
                  <a:cubicBezTo>
                    <a:pt x="1866" y="7124"/>
                    <a:pt x="2326" y="7683"/>
                    <a:pt x="2901" y="8078"/>
                  </a:cubicBezTo>
                  <a:cubicBezTo>
                    <a:pt x="3485" y="8472"/>
                    <a:pt x="4183" y="8702"/>
                    <a:pt x="4931" y="8702"/>
                  </a:cubicBezTo>
                  <a:cubicBezTo>
                    <a:pt x="5178" y="8702"/>
                    <a:pt x="5416" y="8678"/>
                    <a:pt x="5646" y="8628"/>
                  </a:cubicBezTo>
                  <a:cubicBezTo>
                    <a:pt x="7290" y="8300"/>
                    <a:pt x="8530" y="6837"/>
                    <a:pt x="8530" y="5103"/>
                  </a:cubicBezTo>
                  <a:lnTo>
                    <a:pt x="8530" y="2555"/>
                  </a:lnTo>
                  <a:cubicBezTo>
                    <a:pt x="8530" y="2366"/>
                    <a:pt x="8522" y="2177"/>
                    <a:pt x="8489" y="1996"/>
                  </a:cubicBezTo>
                  <a:cubicBezTo>
                    <a:pt x="8440" y="1651"/>
                    <a:pt x="8333" y="1323"/>
                    <a:pt x="8185" y="1010"/>
                  </a:cubicBezTo>
                  <a:cubicBezTo>
                    <a:pt x="7279" y="257"/>
                    <a:pt x="6356" y="1"/>
                    <a:pt x="55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0"/>
            <p:cNvSpPr/>
            <p:nvPr/>
          </p:nvSpPr>
          <p:spPr>
            <a:xfrm>
              <a:off x="6652700" y="2999225"/>
              <a:ext cx="108925" cy="122475"/>
            </a:xfrm>
            <a:custGeom>
              <a:rect b="b" l="l" r="r" t="t"/>
              <a:pathLst>
                <a:path extrusionOk="0" h="4899" w="4357">
                  <a:moveTo>
                    <a:pt x="223" y="1"/>
                  </a:moveTo>
                  <a:lnTo>
                    <a:pt x="206" y="174"/>
                  </a:lnTo>
                  <a:lnTo>
                    <a:pt x="1" y="3115"/>
                  </a:lnTo>
                  <a:cubicBezTo>
                    <a:pt x="1" y="3115"/>
                    <a:pt x="132" y="3370"/>
                    <a:pt x="362" y="3756"/>
                  </a:cubicBezTo>
                  <a:cubicBezTo>
                    <a:pt x="535" y="4003"/>
                    <a:pt x="773" y="4266"/>
                    <a:pt x="1085" y="4480"/>
                  </a:cubicBezTo>
                  <a:cubicBezTo>
                    <a:pt x="1431" y="4718"/>
                    <a:pt x="1858" y="4899"/>
                    <a:pt x="2384" y="4899"/>
                  </a:cubicBezTo>
                  <a:cubicBezTo>
                    <a:pt x="4069" y="4899"/>
                    <a:pt x="4356" y="3658"/>
                    <a:pt x="4356" y="3658"/>
                  </a:cubicBezTo>
                  <a:lnTo>
                    <a:pt x="4331" y="3115"/>
                  </a:lnTo>
                  <a:lnTo>
                    <a:pt x="4282" y="2187"/>
                  </a:lnTo>
                  <a:lnTo>
                    <a:pt x="4274" y="2162"/>
                  </a:lnTo>
                  <a:cubicBezTo>
                    <a:pt x="4044" y="2212"/>
                    <a:pt x="3806" y="2236"/>
                    <a:pt x="3559" y="2236"/>
                  </a:cubicBezTo>
                  <a:cubicBezTo>
                    <a:pt x="2811" y="2236"/>
                    <a:pt x="2113" y="2006"/>
                    <a:pt x="1529" y="1612"/>
                  </a:cubicBezTo>
                  <a:cubicBezTo>
                    <a:pt x="954" y="1217"/>
                    <a:pt x="494" y="658"/>
                    <a:pt x="2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0"/>
            <p:cNvSpPr/>
            <p:nvPr/>
          </p:nvSpPr>
          <p:spPr>
            <a:xfrm>
              <a:off x="6661750" y="3090650"/>
              <a:ext cx="99875" cy="89825"/>
            </a:xfrm>
            <a:custGeom>
              <a:rect b="b" l="l" r="r" t="t"/>
              <a:pathLst>
                <a:path extrusionOk="0" h="3593" w="3995">
                  <a:moveTo>
                    <a:pt x="3994" y="1"/>
                  </a:moveTo>
                  <a:lnTo>
                    <a:pt x="3994" y="1"/>
                  </a:lnTo>
                  <a:cubicBezTo>
                    <a:pt x="3994" y="1"/>
                    <a:pt x="3706" y="1242"/>
                    <a:pt x="2022" y="1242"/>
                  </a:cubicBezTo>
                  <a:cubicBezTo>
                    <a:pt x="1496" y="1242"/>
                    <a:pt x="1069" y="1061"/>
                    <a:pt x="723" y="823"/>
                  </a:cubicBezTo>
                  <a:cubicBezTo>
                    <a:pt x="411" y="609"/>
                    <a:pt x="173" y="346"/>
                    <a:pt x="0" y="99"/>
                  </a:cubicBezTo>
                  <a:lnTo>
                    <a:pt x="0" y="99"/>
                  </a:lnTo>
                  <a:cubicBezTo>
                    <a:pt x="156" y="354"/>
                    <a:pt x="354" y="658"/>
                    <a:pt x="592" y="995"/>
                  </a:cubicBezTo>
                  <a:cubicBezTo>
                    <a:pt x="1200" y="1858"/>
                    <a:pt x="2079" y="2894"/>
                    <a:pt x="3156" y="3592"/>
                  </a:cubicBezTo>
                  <a:cubicBezTo>
                    <a:pt x="3156" y="3592"/>
                    <a:pt x="3953" y="2006"/>
                    <a:pt x="39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0"/>
            <p:cNvSpPr/>
            <p:nvPr/>
          </p:nvSpPr>
          <p:spPr>
            <a:xfrm>
              <a:off x="6697900" y="2982400"/>
              <a:ext cx="55075" cy="33750"/>
            </a:xfrm>
            <a:custGeom>
              <a:rect b="b" l="l" r="r" t="t"/>
              <a:pathLst>
                <a:path extrusionOk="0" h="1350" w="2203">
                  <a:moveTo>
                    <a:pt x="559" y="0"/>
                  </a:moveTo>
                  <a:lnTo>
                    <a:pt x="559" y="0"/>
                  </a:lnTo>
                  <a:cubicBezTo>
                    <a:pt x="559" y="0"/>
                    <a:pt x="1" y="814"/>
                    <a:pt x="1003" y="1241"/>
                  </a:cubicBezTo>
                  <a:cubicBezTo>
                    <a:pt x="1183" y="1318"/>
                    <a:pt x="1337" y="1350"/>
                    <a:pt x="1468" y="1350"/>
                  </a:cubicBezTo>
                  <a:cubicBezTo>
                    <a:pt x="2065" y="1350"/>
                    <a:pt x="2203" y="699"/>
                    <a:pt x="2203" y="699"/>
                  </a:cubicBezTo>
                  <a:lnTo>
                    <a:pt x="5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0"/>
            <p:cNvSpPr/>
            <p:nvPr/>
          </p:nvSpPr>
          <p:spPr>
            <a:xfrm>
              <a:off x="6517925" y="3077100"/>
              <a:ext cx="190075" cy="224775"/>
            </a:xfrm>
            <a:custGeom>
              <a:rect b="b" l="l" r="r" t="t"/>
              <a:pathLst>
                <a:path extrusionOk="0" h="8991" w="7603">
                  <a:moveTo>
                    <a:pt x="3781" y="0"/>
                  </a:moveTo>
                  <a:cubicBezTo>
                    <a:pt x="3247" y="0"/>
                    <a:pt x="2729" y="107"/>
                    <a:pt x="2269" y="305"/>
                  </a:cubicBezTo>
                  <a:cubicBezTo>
                    <a:pt x="1759" y="518"/>
                    <a:pt x="1332" y="839"/>
                    <a:pt x="987" y="1225"/>
                  </a:cubicBezTo>
                  <a:cubicBezTo>
                    <a:pt x="379" y="1899"/>
                    <a:pt x="34" y="2778"/>
                    <a:pt x="1" y="3707"/>
                  </a:cubicBezTo>
                  <a:lnTo>
                    <a:pt x="1" y="3715"/>
                  </a:lnTo>
                  <a:cubicBezTo>
                    <a:pt x="25" y="4019"/>
                    <a:pt x="99" y="4331"/>
                    <a:pt x="231" y="4635"/>
                  </a:cubicBezTo>
                  <a:lnTo>
                    <a:pt x="2055" y="8991"/>
                  </a:lnTo>
                  <a:cubicBezTo>
                    <a:pt x="2195" y="8974"/>
                    <a:pt x="2343" y="8941"/>
                    <a:pt x="2483" y="8917"/>
                  </a:cubicBezTo>
                  <a:cubicBezTo>
                    <a:pt x="4184" y="8572"/>
                    <a:pt x="5827" y="7824"/>
                    <a:pt x="7265" y="6862"/>
                  </a:cubicBezTo>
                  <a:lnTo>
                    <a:pt x="7602" y="6476"/>
                  </a:lnTo>
                  <a:lnTo>
                    <a:pt x="5868" y="1948"/>
                  </a:lnTo>
                  <a:lnTo>
                    <a:pt x="6345" y="1537"/>
                  </a:lnTo>
                  <a:cubicBezTo>
                    <a:pt x="6107" y="1200"/>
                    <a:pt x="5901" y="896"/>
                    <a:pt x="5753" y="641"/>
                  </a:cubicBezTo>
                  <a:cubicBezTo>
                    <a:pt x="5507" y="296"/>
                    <a:pt x="5392" y="0"/>
                    <a:pt x="53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0"/>
            <p:cNvSpPr/>
            <p:nvPr/>
          </p:nvSpPr>
          <p:spPr>
            <a:xfrm>
              <a:off x="6550400" y="2794625"/>
              <a:ext cx="111775" cy="266075"/>
            </a:xfrm>
            <a:custGeom>
              <a:rect b="b" l="l" r="r" t="t"/>
              <a:pathLst>
                <a:path extrusionOk="0" h="10643" w="4471">
                  <a:moveTo>
                    <a:pt x="3063" y="0"/>
                  </a:moveTo>
                  <a:cubicBezTo>
                    <a:pt x="2716" y="0"/>
                    <a:pt x="2370" y="60"/>
                    <a:pt x="2046" y="181"/>
                  </a:cubicBezTo>
                  <a:cubicBezTo>
                    <a:pt x="1274" y="477"/>
                    <a:pt x="633" y="1118"/>
                    <a:pt x="345" y="1890"/>
                  </a:cubicBezTo>
                  <a:cubicBezTo>
                    <a:pt x="0" y="2835"/>
                    <a:pt x="165" y="3903"/>
                    <a:pt x="477" y="4865"/>
                  </a:cubicBezTo>
                  <a:cubicBezTo>
                    <a:pt x="789" y="5826"/>
                    <a:pt x="1233" y="6747"/>
                    <a:pt x="1455" y="7733"/>
                  </a:cubicBezTo>
                  <a:cubicBezTo>
                    <a:pt x="1677" y="8719"/>
                    <a:pt x="1644" y="9820"/>
                    <a:pt x="1060" y="10642"/>
                  </a:cubicBezTo>
                  <a:cubicBezTo>
                    <a:pt x="2424" y="10560"/>
                    <a:pt x="3698" y="9623"/>
                    <a:pt x="4200" y="8349"/>
                  </a:cubicBezTo>
                  <a:lnTo>
                    <a:pt x="4306" y="8358"/>
                  </a:lnTo>
                  <a:lnTo>
                    <a:pt x="4315" y="8177"/>
                  </a:lnTo>
                  <a:cubicBezTo>
                    <a:pt x="3920" y="8169"/>
                    <a:pt x="3534" y="7996"/>
                    <a:pt x="3254" y="7708"/>
                  </a:cubicBezTo>
                  <a:cubicBezTo>
                    <a:pt x="2885" y="7330"/>
                    <a:pt x="2720" y="6771"/>
                    <a:pt x="2770" y="6237"/>
                  </a:cubicBezTo>
                  <a:cubicBezTo>
                    <a:pt x="2803" y="5933"/>
                    <a:pt x="2909" y="5629"/>
                    <a:pt x="3098" y="5383"/>
                  </a:cubicBezTo>
                  <a:cubicBezTo>
                    <a:pt x="3098" y="5383"/>
                    <a:pt x="1907" y="2326"/>
                    <a:pt x="4471" y="378"/>
                  </a:cubicBezTo>
                  <a:lnTo>
                    <a:pt x="4446" y="345"/>
                  </a:lnTo>
                  <a:cubicBezTo>
                    <a:pt x="4026" y="116"/>
                    <a:pt x="3544" y="0"/>
                    <a:pt x="30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0"/>
            <p:cNvSpPr/>
            <p:nvPr/>
          </p:nvSpPr>
          <p:spPr>
            <a:xfrm>
              <a:off x="6652700" y="3077100"/>
              <a:ext cx="9275" cy="16050"/>
            </a:xfrm>
            <a:custGeom>
              <a:rect b="b" l="l" r="r" t="t"/>
              <a:pathLst>
                <a:path extrusionOk="0" h="642" w="371">
                  <a:moveTo>
                    <a:pt x="1" y="0"/>
                  </a:moveTo>
                  <a:cubicBezTo>
                    <a:pt x="1" y="1"/>
                    <a:pt x="116" y="296"/>
                    <a:pt x="371" y="641"/>
                  </a:cubicBezTo>
                  <a:cubicBezTo>
                    <a:pt x="132" y="255"/>
                    <a:pt x="1" y="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0"/>
            <p:cNvSpPr/>
            <p:nvPr/>
          </p:nvSpPr>
          <p:spPr>
            <a:xfrm>
              <a:off x="6655375" y="2860275"/>
              <a:ext cx="178775" cy="197325"/>
            </a:xfrm>
            <a:custGeom>
              <a:rect b="b" l="l" r="r" t="t"/>
              <a:pathLst>
                <a:path extrusionOk="0" h="7893" w="7151">
                  <a:moveTo>
                    <a:pt x="6712" y="1"/>
                  </a:moveTo>
                  <a:cubicBezTo>
                    <a:pt x="6697" y="1"/>
                    <a:pt x="6680" y="4"/>
                    <a:pt x="6665" y="12"/>
                  </a:cubicBezTo>
                  <a:cubicBezTo>
                    <a:pt x="6616" y="28"/>
                    <a:pt x="6591" y="94"/>
                    <a:pt x="6616" y="143"/>
                  </a:cubicBezTo>
                  <a:cubicBezTo>
                    <a:pt x="6764" y="447"/>
                    <a:pt x="6862" y="776"/>
                    <a:pt x="6912" y="1105"/>
                  </a:cubicBezTo>
                  <a:cubicBezTo>
                    <a:pt x="6945" y="1277"/>
                    <a:pt x="6953" y="1450"/>
                    <a:pt x="6953" y="1647"/>
                  </a:cubicBezTo>
                  <a:lnTo>
                    <a:pt x="6953" y="4195"/>
                  </a:lnTo>
                  <a:cubicBezTo>
                    <a:pt x="6953" y="5855"/>
                    <a:pt x="5778" y="7301"/>
                    <a:pt x="4151" y="7630"/>
                  </a:cubicBezTo>
                  <a:cubicBezTo>
                    <a:pt x="3916" y="7677"/>
                    <a:pt x="3681" y="7700"/>
                    <a:pt x="3448" y="7700"/>
                  </a:cubicBezTo>
                  <a:cubicBezTo>
                    <a:pt x="2746" y="7700"/>
                    <a:pt x="2066" y="7489"/>
                    <a:pt x="1480" y="7087"/>
                  </a:cubicBezTo>
                  <a:cubicBezTo>
                    <a:pt x="913" y="6701"/>
                    <a:pt x="469" y="6159"/>
                    <a:pt x="206" y="5518"/>
                  </a:cubicBezTo>
                  <a:cubicBezTo>
                    <a:pt x="194" y="5482"/>
                    <a:pt x="160" y="5459"/>
                    <a:pt x="123" y="5459"/>
                  </a:cubicBezTo>
                  <a:cubicBezTo>
                    <a:pt x="110" y="5459"/>
                    <a:pt x="96" y="5462"/>
                    <a:pt x="83" y="5469"/>
                  </a:cubicBezTo>
                  <a:cubicBezTo>
                    <a:pt x="25" y="5485"/>
                    <a:pt x="1" y="5543"/>
                    <a:pt x="25" y="5592"/>
                  </a:cubicBezTo>
                  <a:cubicBezTo>
                    <a:pt x="305" y="6266"/>
                    <a:pt x="765" y="6841"/>
                    <a:pt x="1373" y="7252"/>
                  </a:cubicBezTo>
                  <a:cubicBezTo>
                    <a:pt x="1981" y="7671"/>
                    <a:pt x="2704" y="7893"/>
                    <a:pt x="3452" y="7893"/>
                  </a:cubicBezTo>
                  <a:cubicBezTo>
                    <a:pt x="3699" y="7893"/>
                    <a:pt x="3945" y="7868"/>
                    <a:pt x="4192" y="7819"/>
                  </a:cubicBezTo>
                  <a:cubicBezTo>
                    <a:pt x="5909" y="7474"/>
                    <a:pt x="7150" y="5945"/>
                    <a:pt x="7150" y="4195"/>
                  </a:cubicBezTo>
                  <a:lnTo>
                    <a:pt x="7150" y="1647"/>
                  </a:lnTo>
                  <a:cubicBezTo>
                    <a:pt x="7150" y="1442"/>
                    <a:pt x="7142" y="1253"/>
                    <a:pt x="7109" y="1080"/>
                  </a:cubicBezTo>
                  <a:cubicBezTo>
                    <a:pt x="7060" y="727"/>
                    <a:pt x="6953" y="382"/>
                    <a:pt x="6797" y="53"/>
                  </a:cubicBezTo>
                  <a:cubicBezTo>
                    <a:pt x="6780" y="19"/>
                    <a:pt x="6747" y="1"/>
                    <a:pt x="67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0"/>
            <p:cNvSpPr/>
            <p:nvPr/>
          </p:nvSpPr>
          <p:spPr>
            <a:xfrm>
              <a:off x="6615725" y="2863750"/>
              <a:ext cx="72125" cy="137975"/>
            </a:xfrm>
            <a:custGeom>
              <a:rect b="b" l="l" r="r" t="t"/>
              <a:pathLst>
                <a:path extrusionOk="0" h="5519" w="2885">
                  <a:moveTo>
                    <a:pt x="2476" y="0"/>
                  </a:moveTo>
                  <a:cubicBezTo>
                    <a:pt x="2467" y="0"/>
                    <a:pt x="2458" y="1"/>
                    <a:pt x="2449" y="4"/>
                  </a:cubicBezTo>
                  <a:cubicBezTo>
                    <a:pt x="2392" y="21"/>
                    <a:pt x="2367" y="78"/>
                    <a:pt x="2375" y="128"/>
                  </a:cubicBezTo>
                  <a:cubicBezTo>
                    <a:pt x="2614" y="949"/>
                    <a:pt x="2203" y="2001"/>
                    <a:pt x="2039" y="2379"/>
                  </a:cubicBezTo>
                  <a:cubicBezTo>
                    <a:pt x="1862" y="2188"/>
                    <a:pt x="1600" y="2082"/>
                    <a:pt x="1319" y="2082"/>
                  </a:cubicBezTo>
                  <a:cubicBezTo>
                    <a:pt x="1299" y="2082"/>
                    <a:pt x="1278" y="2082"/>
                    <a:pt x="1258" y="2084"/>
                  </a:cubicBezTo>
                  <a:cubicBezTo>
                    <a:pt x="946" y="2108"/>
                    <a:pt x="625" y="2289"/>
                    <a:pt x="411" y="2560"/>
                  </a:cubicBezTo>
                  <a:cubicBezTo>
                    <a:pt x="214" y="2798"/>
                    <a:pt x="99" y="3111"/>
                    <a:pt x="58" y="3464"/>
                  </a:cubicBezTo>
                  <a:cubicBezTo>
                    <a:pt x="0" y="4048"/>
                    <a:pt x="190" y="4623"/>
                    <a:pt x="576" y="5017"/>
                  </a:cubicBezTo>
                  <a:cubicBezTo>
                    <a:pt x="872" y="5321"/>
                    <a:pt x="1282" y="5502"/>
                    <a:pt x="1702" y="5510"/>
                  </a:cubicBezTo>
                  <a:cubicBezTo>
                    <a:pt x="1718" y="5519"/>
                    <a:pt x="1743" y="5519"/>
                    <a:pt x="1759" y="5519"/>
                  </a:cubicBezTo>
                  <a:lnTo>
                    <a:pt x="1759" y="5510"/>
                  </a:lnTo>
                  <a:cubicBezTo>
                    <a:pt x="1891" y="5510"/>
                    <a:pt x="2014" y="5494"/>
                    <a:pt x="2137" y="5461"/>
                  </a:cubicBezTo>
                  <a:cubicBezTo>
                    <a:pt x="2186" y="5453"/>
                    <a:pt x="2219" y="5395"/>
                    <a:pt x="2211" y="5346"/>
                  </a:cubicBezTo>
                  <a:cubicBezTo>
                    <a:pt x="2198" y="5298"/>
                    <a:pt x="2156" y="5268"/>
                    <a:pt x="2114" y="5268"/>
                  </a:cubicBezTo>
                  <a:cubicBezTo>
                    <a:pt x="2105" y="5268"/>
                    <a:pt x="2096" y="5269"/>
                    <a:pt x="2088" y="5272"/>
                  </a:cubicBezTo>
                  <a:cubicBezTo>
                    <a:pt x="1986" y="5299"/>
                    <a:pt x="1878" y="5315"/>
                    <a:pt x="1769" y="5315"/>
                  </a:cubicBezTo>
                  <a:cubicBezTo>
                    <a:pt x="1747" y="5315"/>
                    <a:pt x="1724" y="5315"/>
                    <a:pt x="1702" y="5313"/>
                  </a:cubicBezTo>
                  <a:cubicBezTo>
                    <a:pt x="1340" y="5305"/>
                    <a:pt x="978" y="5149"/>
                    <a:pt x="715" y="4878"/>
                  </a:cubicBezTo>
                  <a:cubicBezTo>
                    <a:pt x="379" y="4532"/>
                    <a:pt x="206" y="4006"/>
                    <a:pt x="255" y="3481"/>
                  </a:cubicBezTo>
                  <a:cubicBezTo>
                    <a:pt x="288" y="3168"/>
                    <a:pt x="395" y="2889"/>
                    <a:pt x="559" y="2683"/>
                  </a:cubicBezTo>
                  <a:cubicBezTo>
                    <a:pt x="748" y="2453"/>
                    <a:pt x="1011" y="2305"/>
                    <a:pt x="1274" y="2281"/>
                  </a:cubicBezTo>
                  <a:cubicBezTo>
                    <a:pt x="1290" y="2280"/>
                    <a:pt x="1307" y="2279"/>
                    <a:pt x="1323" y="2279"/>
                  </a:cubicBezTo>
                  <a:cubicBezTo>
                    <a:pt x="1593" y="2279"/>
                    <a:pt x="1849" y="2408"/>
                    <a:pt x="1981" y="2618"/>
                  </a:cubicBezTo>
                  <a:cubicBezTo>
                    <a:pt x="1995" y="2639"/>
                    <a:pt x="2022" y="2660"/>
                    <a:pt x="2055" y="2660"/>
                  </a:cubicBezTo>
                  <a:cubicBezTo>
                    <a:pt x="2061" y="2660"/>
                    <a:pt x="2066" y="2660"/>
                    <a:pt x="2071" y="2659"/>
                  </a:cubicBezTo>
                  <a:cubicBezTo>
                    <a:pt x="2104" y="2659"/>
                    <a:pt x="2137" y="2642"/>
                    <a:pt x="2154" y="2609"/>
                  </a:cubicBezTo>
                  <a:cubicBezTo>
                    <a:pt x="2178" y="2552"/>
                    <a:pt x="2885" y="1155"/>
                    <a:pt x="2573" y="70"/>
                  </a:cubicBezTo>
                  <a:cubicBezTo>
                    <a:pt x="2559" y="30"/>
                    <a:pt x="2518" y="0"/>
                    <a:pt x="24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0"/>
            <p:cNvSpPr/>
            <p:nvPr/>
          </p:nvSpPr>
          <p:spPr>
            <a:xfrm>
              <a:off x="6757075" y="3051425"/>
              <a:ext cx="6400" cy="28175"/>
            </a:xfrm>
            <a:custGeom>
              <a:rect b="b" l="l" r="r" t="t"/>
              <a:pathLst>
                <a:path extrusionOk="0" h="1127" w="256">
                  <a:moveTo>
                    <a:pt x="99" y="0"/>
                  </a:moveTo>
                  <a:cubicBezTo>
                    <a:pt x="50" y="8"/>
                    <a:pt x="0" y="58"/>
                    <a:pt x="9" y="107"/>
                  </a:cubicBezTo>
                  <a:lnTo>
                    <a:pt x="58" y="1027"/>
                  </a:lnTo>
                  <a:cubicBezTo>
                    <a:pt x="58" y="1085"/>
                    <a:pt x="99" y="1126"/>
                    <a:pt x="156" y="1126"/>
                  </a:cubicBezTo>
                  <a:cubicBezTo>
                    <a:pt x="214" y="1118"/>
                    <a:pt x="255" y="1077"/>
                    <a:pt x="255" y="1019"/>
                  </a:cubicBezTo>
                  <a:lnTo>
                    <a:pt x="206" y="99"/>
                  </a:lnTo>
                  <a:cubicBezTo>
                    <a:pt x="206" y="41"/>
                    <a:pt x="156" y="0"/>
                    <a:pt x="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0"/>
            <p:cNvSpPr/>
            <p:nvPr/>
          </p:nvSpPr>
          <p:spPr>
            <a:xfrm>
              <a:off x="6650250" y="2996750"/>
              <a:ext cx="10700" cy="82850"/>
            </a:xfrm>
            <a:custGeom>
              <a:rect b="b" l="l" r="r" t="t"/>
              <a:pathLst>
                <a:path extrusionOk="0" h="3314" w="428">
                  <a:moveTo>
                    <a:pt x="314" y="0"/>
                  </a:moveTo>
                  <a:cubicBezTo>
                    <a:pt x="264" y="0"/>
                    <a:pt x="229" y="39"/>
                    <a:pt x="222" y="92"/>
                  </a:cubicBezTo>
                  <a:lnTo>
                    <a:pt x="0" y="3206"/>
                  </a:lnTo>
                  <a:cubicBezTo>
                    <a:pt x="0" y="3264"/>
                    <a:pt x="41" y="3305"/>
                    <a:pt x="90" y="3313"/>
                  </a:cubicBezTo>
                  <a:lnTo>
                    <a:pt x="99" y="3313"/>
                  </a:lnTo>
                  <a:cubicBezTo>
                    <a:pt x="148" y="3313"/>
                    <a:pt x="197" y="3272"/>
                    <a:pt x="197" y="3223"/>
                  </a:cubicBezTo>
                  <a:lnTo>
                    <a:pt x="419" y="108"/>
                  </a:lnTo>
                  <a:cubicBezTo>
                    <a:pt x="427" y="51"/>
                    <a:pt x="386" y="1"/>
                    <a:pt x="329" y="1"/>
                  </a:cubicBezTo>
                  <a:cubicBezTo>
                    <a:pt x="324" y="1"/>
                    <a:pt x="319" y="0"/>
                    <a:pt x="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0"/>
            <p:cNvSpPr/>
            <p:nvPr/>
          </p:nvSpPr>
          <p:spPr>
            <a:xfrm>
              <a:off x="6628450" y="2937075"/>
              <a:ext cx="31875" cy="46375"/>
            </a:xfrm>
            <a:custGeom>
              <a:rect b="b" l="l" r="r" t="t"/>
              <a:pathLst>
                <a:path extrusionOk="0" h="1855" w="1275">
                  <a:moveTo>
                    <a:pt x="126" y="0"/>
                  </a:moveTo>
                  <a:cubicBezTo>
                    <a:pt x="85" y="0"/>
                    <a:pt x="45" y="24"/>
                    <a:pt x="26" y="63"/>
                  </a:cubicBezTo>
                  <a:cubicBezTo>
                    <a:pt x="1" y="112"/>
                    <a:pt x="26" y="170"/>
                    <a:pt x="75" y="186"/>
                  </a:cubicBezTo>
                  <a:cubicBezTo>
                    <a:pt x="379" y="317"/>
                    <a:pt x="642" y="539"/>
                    <a:pt x="815" y="811"/>
                  </a:cubicBezTo>
                  <a:cubicBezTo>
                    <a:pt x="987" y="1090"/>
                    <a:pt x="1069" y="1419"/>
                    <a:pt x="1053" y="1747"/>
                  </a:cubicBezTo>
                  <a:cubicBezTo>
                    <a:pt x="1053" y="1797"/>
                    <a:pt x="1094" y="1846"/>
                    <a:pt x="1143" y="1846"/>
                  </a:cubicBezTo>
                  <a:lnTo>
                    <a:pt x="1151" y="1846"/>
                  </a:lnTo>
                  <a:lnTo>
                    <a:pt x="1151" y="1854"/>
                  </a:lnTo>
                  <a:cubicBezTo>
                    <a:pt x="1209" y="1854"/>
                    <a:pt x="1250" y="1813"/>
                    <a:pt x="1250" y="1756"/>
                  </a:cubicBezTo>
                  <a:cubicBezTo>
                    <a:pt x="1275" y="1386"/>
                    <a:pt x="1176" y="1016"/>
                    <a:pt x="979" y="712"/>
                  </a:cubicBezTo>
                  <a:cubicBezTo>
                    <a:pt x="790" y="400"/>
                    <a:pt x="494" y="145"/>
                    <a:pt x="157" y="5"/>
                  </a:cubicBezTo>
                  <a:cubicBezTo>
                    <a:pt x="147" y="2"/>
                    <a:pt x="136"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0"/>
            <p:cNvSpPr/>
            <p:nvPr/>
          </p:nvSpPr>
          <p:spPr>
            <a:xfrm>
              <a:off x="6750075" y="2927025"/>
              <a:ext cx="29200" cy="50450"/>
            </a:xfrm>
            <a:custGeom>
              <a:rect b="b" l="l" r="r" t="t"/>
              <a:pathLst>
                <a:path extrusionOk="0" h="2018" w="1168">
                  <a:moveTo>
                    <a:pt x="717" y="0"/>
                  </a:moveTo>
                  <a:cubicBezTo>
                    <a:pt x="709" y="0"/>
                    <a:pt x="700" y="2"/>
                    <a:pt x="691" y="4"/>
                  </a:cubicBezTo>
                  <a:cubicBezTo>
                    <a:pt x="634" y="13"/>
                    <a:pt x="601" y="70"/>
                    <a:pt x="617" y="120"/>
                  </a:cubicBezTo>
                  <a:lnTo>
                    <a:pt x="946" y="1517"/>
                  </a:lnTo>
                  <a:lnTo>
                    <a:pt x="83" y="1821"/>
                  </a:lnTo>
                  <a:cubicBezTo>
                    <a:pt x="26" y="1837"/>
                    <a:pt x="1" y="1895"/>
                    <a:pt x="26" y="1952"/>
                  </a:cubicBezTo>
                  <a:cubicBezTo>
                    <a:pt x="34" y="1993"/>
                    <a:pt x="75" y="2018"/>
                    <a:pt x="116" y="2018"/>
                  </a:cubicBezTo>
                  <a:cubicBezTo>
                    <a:pt x="124" y="2018"/>
                    <a:pt x="141" y="2018"/>
                    <a:pt x="149" y="2010"/>
                  </a:cubicBezTo>
                  <a:lnTo>
                    <a:pt x="1094" y="1673"/>
                  </a:lnTo>
                  <a:cubicBezTo>
                    <a:pt x="1143" y="1656"/>
                    <a:pt x="1168" y="1607"/>
                    <a:pt x="1160" y="1558"/>
                  </a:cubicBezTo>
                  <a:lnTo>
                    <a:pt x="806" y="78"/>
                  </a:lnTo>
                  <a:cubicBezTo>
                    <a:pt x="800" y="31"/>
                    <a:pt x="759" y="0"/>
                    <a:pt x="7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0"/>
            <p:cNvSpPr/>
            <p:nvPr/>
          </p:nvSpPr>
          <p:spPr>
            <a:xfrm>
              <a:off x="6674900" y="2835125"/>
              <a:ext cx="150825" cy="33675"/>
            </a:xfrm>
            <a:custGeom>
              <a:rect b="b" l="l" r="r" t="t"/>
              <a:pathLst>
                <a:path extrusionOk="0" h="1347" w="6033">
                  <a:moveTo>
                    <a:pt x="3272" y="0"/>
                  </a:moveTo>
                  <a:cubicBezTo>
                    <a:pt x="1474" y="0"/>
                    <a:pt x="64" y="1149"/>
                    <a:pt x="41" y="1166"/>
                  </a:cubicBezTo>
                  <a:cubicBezTo>
                    <a:pt x="0" y="1207"/>
                    <a:pt x="0" y="1264"/>
                    <a:pt x="33" y="1306"/>
                  </a:cubicBezTo>
                  <a:cubicBezTo>
                    <a:pt x="50" y="1330"/>
                    <a:pt x="82" y="1347"/>
                    <a:pt x="107" y="1347"/>
                  </a:cubicBezTo>
                  <a:cubicBezTo>
                    <a:pt x="132" y="1347"/>
                    <a:pt x="156" y="1338"/>
                    <a:pt x="173" y="1322"/>
                  </a:cubicBezTo>
                  <a:cubicBezTo>
                    <a:pt x="195" y="1305"/>
                    <a:pt x="1548" y="204"/>
                    <a:pt x="3267" y="204"/>
                  </a:cubicBezTo>
                  <a:cubicBezTo>
                    <a:pt x="4083" y="204"/>
                    <a:pt x="4981" y="452"/>
                    <a:pt x="5860" y="1182"/>
                  </a:cubicBezTo>
                  <a:cubicBezTo>
                    <a:pt x="5877" y="1196"/>
                    <a:pt x="5898" y="1203"/>
                    <a:pt x="5920" y="1203"/>
                  </a:cubicBezTo>
                  <a:cubicBezTo>
                    <a:pt x="5950" y="1203"/>
                    <a:pt x="5980" y="1190"/>
                    <a:pt x="5999" y="1166"/>
                  </a:cubicBezTo>
                  <a:cubicBezTo>
                    <a:pt x="6032" y="1125"/>
                    <a:pt x="6032" y="1059"/>
                    <a:pt x="5991" y="1026"/>
                  </a:cubicBezTo>
                  <a:cubicBezTo>
                    <a:pt x="5069" y="260"/>
                    <a:pt x="4127" y="0"/>
                    <a:pt x="3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0"/>
            <p:cNvSpPr/>
            <p:nvPr/>
          </p:nvSpPr>
          <p:spPr>
            <a:xfrm>
              <a:off x="6595800" y="2771550"/>
              <a:ext cx="260725" cy="160325"/>
            </a:xfrm>
            <a:custGeom>
              <a:rect b="b" l="l" r="r" t="t"/>
              <a:pathLst>
                <a:path extrusionOk="0" h="6413" w="10429">
                  <a:moveTo>
                    <a:pt x="6035" y="1"/>
                  </a:moveTo>
                  <a:cubicBezTo>
                    <a:pt x="5286" y="1"/>
                    <a:pt x="4419" y="185"/>
                    <a:pt x="3444" y="685"/>
                  </a:cubicBezTo>
                  <a:cubicBezTo>
                    <a:pt x="3131" y="849"/>
                    <a:pt x="2844" y="1030"/>
                    <a:pt x="2597" y="1219"/>
                  </a:cubicBezTo>
                  <a:cubicBezTo>
                    <a:pt x="0" y="3191"/>
                    <a:pt x="1176" y="6314"/>
                    <a:pt x="1192" y="6347"/>
                  </a:cubicBezTo>
                  <a:cubicBezTo>
                    <a:pt x="1208" y="6388"/>
                    <a:pt x="1241" y="6412"/>
                    <a:pt x="1282" y="6412"/>
                  </a:cubicBezTo>
                  <a:lnTo>
                    <a:pt x="1282" y="6404"/>
                  </a:lnTo>
                  <a:lnTo>
                    <a:pt x="1315" y="6404"/>
                  </a:lnTo>
                  <a:cubicBezTo>
                    <a:pt x="1365" y="6380"/>
                    <a:pt x="1389" y="6322"/>
                    <a:pt x="1373" y="6273"/>
                  </a:cubicBezTo>
                  <a:cubicBezTo>
                    <a:pt x="1365" y="6240"/>
                    <a:pt x="239" y="3257"/>
                    <a:pt x="2712" y="1375"/>
                  </a:cubicBezTo>
                  <a:cubicBezTo>
                    <a:pt x="2959" y="1194"/>
                    <a:pt x="3230" y="1022"/>
                    <a:pt x="3534" y="865"/>
                  </a:cubicBezTo>
                  <a:cubicBezTo>
                    <a:pt x="4495" y="373"/>
                    <a:pt x="5342" y="191"/>
                    <a:pt x="6067" y="191"/>
                  </a:cubicBezTo>
                  <a:cubicBezTo>
                    <a:pt x="8040" y="191"/>
                    <a:pt x="9120" y="1533"/>
                    <a:pt x="9180" y="1605"/>
                  </a:cubicBezTo>
                  <a:cubicBezTo>
                    <a:pt x="9196" y="1630"/>
                    <a:pt x="9221" y="1646"/>
                    <a:pt x="9254" y="1646"/>
                  </a:cubicBezTo>
                  <a:cubicBezTo>
                    <a:pt x="9262" y="1646"/>
                    <a:pt x="10026" y="1695"/>
                    <a:pt x="10117" y="2912"/>
                  </a:cubicBezTo>
                  <a:cubicBezTo>
                    <a:pt x="10215" y="4136"/>
                    <a:pt x="9426" y="4531"/>
                    <a:pt x="9393" y="4547"/>
                  </a:cubicBezTo>
                  <a:cubicBezTo>
                    <a:pt x="9344" y="4563"/>
                    <a:pt x="9319" y="4629"/>
                    <a:pt x="9344" y="4679"/>
                  </a:cubicBezTo>
                  <a:cubicBezTo>
                    <a:pt x="9361" y="4713"/>
                    <a:pt x="9394" y="4731"/>
                    <a:pt x="9429" y="4731"/>
                  </a:cubicBezTo>
                  <a:cubicBezTo>
                    <a:pt x="9444" y="4731"/>
                    <a:pt x="9460" y="4727"/>
                    <a:pt x="9476" y="4720"/>
                  </a:cubicBezTo>
                  <a:cubicBezTo>
                    <a:pt x="9517" y="4703"/>
                    <a:pt x="10429" y="4268"/>
                    <a:pt x="10314" y="2895"/>
                  </a:cubicBezTo>
                  <a:cubicBezTo>
                    <a:pt x="10223" y="1687"/>
                    <a:pt x="9500" y="1490"/>
                    <a:pt x="9311" y="1457"/>
                  </a:cubicBezTo>
                  <a:cubicBezTo>
                    <a:pt x="9121" y="1238"/>
                    <a:pt x="7974" y="1"/>
                    <a:pt x="60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0"/>
            <p:cNvSpPr/>
            <p:nvPr/>
          </p:nvSpPr>
          <p:spPr>
            <a:xfrm>
              <a:off x="6549150" y="2792125"/>
              <a:ext cx="115300" cy="271225"/>
            </a:xfrm>
            <a:custGeom>
              <a:rect b="b" l="l" r="r" t="t"/>
              <a:pathLst>
                <a:path extrusionOk="0" h="10849" w="4612">
                  <a:moveTo>
                    <a:pt x="3112" y="1"/>
                  </a:moveTo>
                  <a:cubicBezTo>
                    <a:pt x="2755" y="1"/>
                    <a:pt x="2398" y="63"/>
                    <a:pt x="2064" y="190"/>
                  </a:cubicBezTo>
                  <a:cubicBezTo>
                    <a:pt x="1258" y="494"/>
                    <a:pt x="601" y="1152"/>
                    <a:pt x="305" y="1957"/>
                  </a:cubicBezTo>
                  <a:cubicBezTo>
                    <a:pt x="1" y="2787"/>
                    <a:pt x="42" y="3782"/>
                    <a:pt x="428" y="4998"/>
                  </a:cubicBezTo>
                  <a:cubicBezTo>
                    <a:pt x="552" y="5368"/>
                    <a:pt x="691" y="5729"/>
                    <a:pt x="823" y="6083"/>
                  </a:cubicBezTo>
                  <a:cubicBezTo>
                    <a:pt x="1045" y="6658"/>
                    <a:pt x="1275" y="7249"/>
                    <a:pt x="1414" y="7849"/>
                  </a:cubicBezTo>
                  <a:cubicBezTo>
                    <a:pt x="1554" y="8507"/>
                    <a:pt x="1702" y="9748"/>
                    <a:pt x="1028" y="10693"/>
                  </a:cubicBezTo>
                  <a:cubicBezTo>
                    <a:pt x="1003" y="10717"/>
                    <a:pt x="1003" y="10759"/>
                    <a:pt x="1020" y="10800"/>
                  </a:cubicBezTo>
                  <a:cubicBezTo>
                    <a:pt x="1036" y="10824"/>
                    <a:pt x="1069" y="10849"/>
                    <a:pt x="1110" y="10849"/>
                  </a:cubicBezTo>
                  <a:lnTo>
                    <a:pt x="1119" y="10849"/>
                  </a:lnTo>
                  <a:cubicBezTo>
                    <a:pt x="2524" y="10759"/>
                    <a:pt x="3822" y="9805"/>
                    <a:pt x="4340" y="8490"/>
                  </a:cubicBezTo>
                  <a:cubicBezTo>
                    <a:pt x="4365" y="8441"/>
                    <a:pt x="4340" y="8384"/>
                    <a:pt x="4282" y="8359"/>
                  </a:cubicBezTo>
                  <a:cubicBezTo>
                    <a:pt x="4272" y="8355"/>
                    <a:pt x="4261" y="8354"/>
                    <a:pt x="4251" y="8354"/>
                  </a:cubicBezTo>
                  <a:cubicBezTo>
                    <a:pt x="4211" y="8354"/>
                    <a:pt x="4172" y="8377"/>
                    <a:pt x="4159" y="8416"/>
                  </a:cubicBezTo>
                  <a:cubicBezTo>
                    <a:pt x="3699" y="9583"/>
                    <a:pt x="2548" y="10471"/>
                    <a:pt x="1308" y="10627"/>
                  </a:cubicBezTo>
                  <a:cubicBezTo>
                    <a:pt x="1891" y="9649"/>
                    <a:pt x="1751" y="8458"/>
                    <a:pt x="1603" y="7808"/>
                  </a:cubicBezTo>
                  <a:cubicBezTo>
                    <a:pt x="1464" y="7192"/>
                    <a:pt x="1234" y="6592"/>
                    <a:pt x="1012" y="6017"/>
                  </a:cubicBezTo>
                  <a:cubicBezTo>
                    <a:pt x="880" y="5663"/>
                    <a:pt x="732" y="5302"/>
                    <a:pt x="617" y="4932"/>
                  </a:cubicBezTo>
                  <a:cubicBezTo>
                    <a:pt x="239" y="3765"/>
                    <a:pt x="198" y="2812"/>
                    <a:pt x="494" y="2031"/>
                  </a:cubicBezTo>
                  <a:cubicBezTo>
                    <a:pt x="773" y="1275"/>
                    <a:pt x="1382" y="659"/>
                    <a:pt x="2129" y="379"/>
                  </a:cubicBezTo>
                  <a:cubicBezTo>
                    <a:pt x="2444" y="258"/>
                    <a:pt x="2781" y="198"/>
                    <a:pt x="3118" y="198"/>
                  </a:cubicBezTo>
                  <a:cubicBezTo>
                    <a:pt x="3581" y="198"/>
                    <a:pt x="4046" y="312"/>
                    <a:pt x="4455" y="536"/>
                  </a:cubicBezTo>
                  <a:cubicBezTo>
                    <a:pt x="4470" y="543"/>
                    <a:pt x="4486" y="547"/>
                    <a:pt x="4502" y="547"/>
                  </a:cubicBezTo>
                  <a:cubicBezTo>
                    <a:pt x="4537" y="547"/>
                    <a:pt x="4569" y="528"/>
                    <a:pt x="4586" y="494"/>
                  </a:cubicBezTo>
                  <a:cubicBezTo>
                    <a:pt x="4611" y="445"/>
                    <a:pt x="4595" y="388"/>
                    <a:pt x="4545" y="355"/>
                  </a:cubicBezTo>
                  <a:cubicBezTo>
                    <a:pt x="4106" y="121"/>
                    <a:pt x="3608" y="1"/>
                    <a:pt x="31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0"/>
            <p:cNvSpPr/>
            <p:nvPr/>
          </p:nvSpPr>
          <p:spPr>
            <a:xfrm>
              <a:off x="6703450" y="2979775"/>
              <a:ext cx="52200" cy="38800"/>
            </a:xfrm>
            <a:custGeom>
              <a:rect b="b" l="l" r="r" t="t"/>
              <a:pathLst>
                <a:path extrusionOk="0" h="1552" w="2088">
                  <a:moveTo>
                    <a:pt x="379" y="228"/>
                  </a:moveTo>
                  <a:lnTo>
                    <a:pt x="1858" y="853"/>
                  </a:lnTo>
                  <a:cubicBezTo>
                    <a:pt x="1825" y="968"/>
                    <a:pt x="1726" y="1182"/>
                    <a:pt x="1521" y="1288"/>
                  </a:cubicBezTo>
                  <a:cubicBezTo>
                    <a:pt x="1441" y="1332"/>
                    <a:pt x="1350" y="1353"/>
                    <a:pt x="1248" y="1353"/>
                  </a:cubicBezTo>
                  <a:cubicBezTo>
                    <a:pt x="1121" y="1353"/>
                    <a:pt x="978" y="1320"/>
                    <a:pt x="822" y="1256"/>
                  </a:cubicBezTo>
                  <a:cubicBezTo>
                    <a:pt x="535" y="1132"/>
                    <a:pt x="362" y="968"/>
                    <a:pt x="305" y="771"/>
                  </a:cubicBezTo>
                  <a:cubicBezTo>
                    <a:pt x="239" y="557"/>
                    <a:pt x="329" y="335"/>
                    <a:pt x="379" y="228"/>
                  </a:cubicBezTo>
                  <a:close/>
                  <a:moveTo>
                    <a:pt x="341" y="0"/>
                  </a:moveTo>
                  <a:cubicBezTo>
                    <a:pt x="305" y="0"/>
                    <a:pt x="274" y="17"/>
                    <a:pt x="255" y="48"/>
                  </a:cubicBezTo>
                  <a:cubicBezTo>
                    <a:pt x="247" y="64"/>
                    <a:pt x="1" y="434"/>
                    <a:pt x="116" y="828"/>
                  </a:cubicBezTo>
                  <a:cubicBezTo>
                    <a:pt x="190" y="1083"/>
                    <a:pt x="403" y="1288"/>
                    <a:pt x="740" y="1436"/>
                  </a:cubicBezTo>
                  <a:cubicBezTo>
                    <a:pt x="921" y="1510"/>
                    <a:pt x="1093" y="1551"/>
                    <a:pt x="1241" y="1551"/>
                  </a:cubicBezTo>
                  <a:lnTo>
                    <a:pt x="1250" y="1551"/>
                  </a:lnTo>
                  <a:cubicBezTo>
                    <a:pt x="1381" y="1551"/>
                    <a:pt x="1504" y="1527"/>
                    <a:pt x="1611" y="1461"/>
                  </a:cubicBezTo>
                  <a:cubicBezTo>
                    <a:pt x="1981" y="1272"/>
                    <a:pt x="2071" y="836"/>
                    <a:pt x="2080" y="820"/>
                  </a:cubicBezTo>
                  <a:cubicBezTo>
                    <a:pt x="2088" y="771"/>
                    <a:pt x="2063" y="730"/>
                    <a:pt x="2022" y="705"/>
                  </a:cubicBezTo>
                  <a:lnTo>
                    <a:pt x="379" y="6"/>
                  </a:lnTo>
                  <a:cubicBezTo>
                    <a:pt x="366" y="2"/>
                    <a:pt x="353" y="0"/>
                    <a:pt x="3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0"/>
            <p:cNvSpPr/>
            <p:nvPr/>
          </p:nvSpPr>
          <p:spPr>
            <a:xfrm>
              <a:off x="6512375" y="3167475"/>
              <a:ext cx="386675" cy="382375"/>
            </a:xfrm>
            <a:custGeom>
              <a:rect b="b" l="l" r="r" t="t"/>
              <a:pathLst>
                <a:path extrusionOk="0" h="15295" w="15467">
                  <a:moveTo>
                    <a:pt x="218" y="0"/>
                  </a:moveTo>
                  <a:cubicBezTo>
                    <a:pt x="166" y="0"/>
                    <a:pt x="124" y="46"/>
                    <a:pt x="124" y="92"/>
                  </a:cubicBezTo>
                  <a:cubicBezTo>
                    <a:pt x="108" y="486"/>
                    <a:pt x="157" y="872"/>
                    <a:pt x="247" y="1250"/>
                  </a:cubicBezTo>
                  <a:lnTo>
                    <a:pt x="1949" y="7792"/>
                  </a:lnTo>
                  <a:lnTo>
                    <a:pt x="9" y="15171"/>
                  </a:lnTo>
                  <a:cubicBezTo>
                    <a:pt x="1" y="15204"/>
                    <a:pt x="9" y="15229"/>
                    <a:pt x="26" y="15254"/>
                  </a:cubicBezTo>
                  <a:cubicBezTo>
                    <a:pt x="42" y="15278"/>
                    <a:pt x="75" y="15295"/>
                    <a:pt x="108" y="15295"/>
                  </a:cubicBezTo>
                  <a:lnTo>
                    <a:pt x="15360" y="15295"/>
                  </a:lnTo>
                  <a:cubicBezTo>
                    <a:pt x="15393" y="15295"/>
                    <a:pt x="15426" y="15278"/>
                    <a:pt x="15442" y="15254"/>
                  </a:cubicBezTo>
                  <a:cubicBezTo>
                    <a:pt x="15459" y="15237"/>
                    <a:pt x="15467" y="15204"/>
                    <a:pt x="15459" y="15171"/>
                  </a:cubicBezTo>
                  <a:lnTo>
                    <a:pt x="14735" y="12369"/>
                  </a:lnTo>
                  <a:cubicBezTo>
                    <a:pt x="14722" y="12322"/>
                    <a:pt x="14686" y="12291"/>
                    <a:pt x="14641" y="12291"/>
                  </a:cubicBezTo>
                  <a:cubicBezTo>
                    <a:pt x="14632" y="12291"/>
                    <a:pt x="14622" y="12292"/>
                    <a:pt x="14612" y="12295"/>
                  </a:cubicBezTo>
                  <a:cubicBezTo>
                    <a:pt x="14563" y="12312"/>
                    <a:pt x="14530" y="12361"/>
                    <a:pt x="14546" y="12418"/>
                  </a:cubicBezTo>
                  <a:lnTo>
                    <a:pt x="15237" y="15097"/>
                  </a:lnTo>
                  <a:lnTo>
                    <a:pt x="231" y="15097"/>
                  </a:lnTo>
                  <a:lnTo>
                    <a:pt x="2146" y="7825"/>
                  </a:lnTo>
                  <a:cubicBezTo>
                    <a:pt x="2154" y="7808"/>
                    <a:pt x="2154" y="7784"/>
                    <a:pt x="2146" y="7767"/>
                  </a:cubicBezTo>
                  <a:lnTo>
                    <a:pt x="445" y="1201"/>
                  </a:lnTo>
                  <a:cubicBezTo>
                    <a:pt x="354" y="840"/>
                    <a:pt x="313" y="470"/>
                    <a:pt x="321" y="100"/>
                  </a:cubicBezTo>
                  <a:cubicBezTo>
                    <a:pt x="321" y="51"/>
                    <a:pt x="280" y="1"/>
                    <a:pt x="231" y="1"/>
                  </a:cubicBezTo>
                  <a:cubicBezTo>
                    <a:pt x="227" y="1"/>
                    <a:pt x="223" y="0"/>
                    <a:pt x="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0"/>
            <p:cNvSpPr/>
            <p:nvPr/>
          </p:nvSpPr>
          <p:spPr>
            <a:xfrm>
              <a:off x="6828975" y="3150050"/>
              <a:ext cx="55300" cy="111975"/>
            </a:xfrm>
            <a:custGeom>
              <a:rect b="b" l="l" r="r" t="t"/>
              <a:pathLst>
                <a:path extrusionOk="0" h="4479" w="2212">
                  <a:moveTo>
                    <a:pt x="110" y="1"/>
                  </a:moveTo>
                  <a:cubicBezTo>
                    <a:pt x="86" y="1"/>
                    <a:pt x="61" y="9"/>
                    <a:pt x="42" y="24"/>
                  </a:cubicBezTo>
                  <a:cubicBezTo>
                    <a:pt x="1" y="57"/>
                    <a:pt x="1" y="123"/>
                    <a:pt x="33" y="164"/>
                  </a:cubicBezTo>
                  <a:cubicBezTo>
                    <a:pt x="58" y="181"/>
                    <a:pt x="1882" y="2235"/>
                    <a:pt x="2006" y="4380"/>
                  </a:cubicBezTo>
                  <a:cubicBezTo>
                    <a:pt x="2014" y="4429"/>
                    <a:pt x="2055" y="4470"/>
                    <a:pt x="2104" y="4470"/>
                  </a:cubicBezTo>
                  <a:lnTo>
                    <a:pt x="2104" y="4479"/>
                  </a:lnTo>
                  <a:lnTo>
                    <a:pt x="2113" y="4479"/>
                  </a:lnTo>
                  <a:cubicBezTo>
                    <a:pt x="2162" y="4470"/>
                    <a:pt x="2211" y="4421"/>
                    <a:pt x="2203" y="4372"/>
                  </a:cubicBezTo>
                  <a:cubicBezTo>
                    <a:pt x="2080" y="2153"/>
                    <a:pt x="255" y="115"/>
                    <a:pt x="181" y="33"/>
                  </a:cubicBezTo>
                  <a:cubicBezTo>
                    <a:pt x="164" y="11"/>
                    <a:pt x="138" y="1"/>
                    <a:pt x="1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0"/>
            <p:cNvSpPr/>
            <p:nvPr/>
          </p:nvSpPr>
          <p:spPr>
            <a:xfrm>
              <a:off x="6577300" y="3297500"/>
              <a:ext cx="243075" cy="154775"/>
            </a:xfrm>
            <a:custGeom>
              <a:rect b="b" l="l" r="r" t="t"/>
              <a:pathLst>
                <a:path extrusionOk="0" h="6191" w="9723">
                  <a:moveTo>
                    <a:pt x="115" y="1"/>
                  </a:moveTo>
                  <a:cubicBezTo>
                    <a:pt x="102" y="1"/>
                    <a:pt x="88" y="4"/>
                    <a:pt x="75" y="10"/>
                  </a:cubicBezTo>
                  <a:cubicBezTo>
                    <a:pt x="25" y="27"/>
                    <a:pt x="1" y="84"/>
                    <a:pt x="17" y="142"/>
                  </a:cubicBezTo>
                  <a:lnTo>
                    <a:pt x="1866" y="4538"/>
                  </a:lnTo>
                  <a:cubicBezTo>
                    <a:pt x="2285" y="5541"/>
                    <a:pt x="3263" y="6190"/>
                    <a:pt x="4348" y="6190"/>
                  </a:cubicBezTo>
                  <a:cubicBezTo>
                    <a:pt x="4496" y="6190"/>
                    <a:pt x="4644" y="6182"/>
                    <a:pt x="4808" y="6157"/>
                  </a:cubicBezTo>
                  <a:lnTo>
                    <a:pt x="9632" y="5327"/>
                  </a:lnTo>
                  <a:cubicBezTo>
                    <a:pt x="9690" y="5319"/>
                    <a:pt x="9722" y="5270"/>
                    <a:pt x="9714" y="5212"/>
                  </a:cubicBezTo>
                  <a:cubicBezTo>
                    <a:pt x="9707" y="5167"/>
                    <a:pt x="9665" y="5129"/>
                    <a:pt x="9614" y="5129"/>
                  </a:cubicBezTo>
                  <a:cubicBezTo>
                    <a:pt x="9609" y="5129"/>
                    <a:pt x="9604" y="5129"/>
                    <a:pt x="9599" y="5130"/>
                  </a:cubicBezTo>
                  <a:lnTo>
                    <a:pt x="4775" y="5960"/>
                  </a:lnTo>
                  <a:cubicBezTo>
                    <a:pt x="4627" y="5985"/>
                    <a:pt x="4488" y="5993"/>
                    <a:pt x="4348" y="5993"/>
                  </a:cubicBezTo>
                  <a:cubicBezTo>
                    <a:pt x="3337" y="5993"/>
                    <a:pt x="2441" y="5393"/>
                    <a:pt x="2047" y="4456"/>
                  </a:cubicBezTo>
                  <a:lnTo>
                    <a:pt x="206" y="60"/>
                  </a:lnTo>
                  <a:cubicBezTo>
                    <a:pt x="188" y="24"/>
                    <a:pt x="152" y="1"/>
                    <a:pt x="1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0"/>
            <p:cNvSpPr/>
            <p:nvPr/>
          </p:nvSpPr>
          <p:spPr>
            <a:xfrm>
              <a:off x="6939925" y="3106075"/>
              <a:ext cx="98425" cy="93700"/>
            </a:xfrm>
            <a:custGeom>
              <a:rect b="b" l="l" r="r" t="t"/>
              <a:pathLst>
                <a:path extrusionOk="0" h="3748" w="3937">
                  <a:moveTo>
                    <a:pt x="3361" y="0"/>
                  </a:moveTo>
                  <a:cubicBezTo>
                    <a:pt x="3337" y="0"/>
                    <a:pt x="3312" y="17"/>
                    <a:pt x="3296" y="33"/>
                  </a:cubicBezTo>
                  <a:lnTo>
                    <a:pt x="41" y="3583"/>
                  </a:lnTo>
                  <a:cubicBezTo>
                    <a:pt x="0" y="3616"/>
                    <a:pt x="8" y="3682"/>
                    <a:pt x="50" y="3723"/>
                  </a:cubicBezTo>
                  <a:cubicBezTo>
                    <a:pt x="66" y="3739"/>
                    <a:pt x="91" y="3748"/>
                    <a:pt x="115" y="3748"/>
                  </a:cubicBezTo>
                  <a:cubicBezTo>
                    <a:pt x="140" y="3748"/>
                    <a:pt x="173" y="3739"/>
                    <a:pt x="189" y="3715"/>
                  </a:cubicBezTo>
                  <a:lnTo>
                    <a:pt x="3370" y="239"/>
                  </a:lnTo>
                  <a:lnTo>
                    <a:pt x="3756" y="592"/>
                  </a:lnTo>
                  <a:cubicBezTo>
                    <a:pt x="3776" y="612"/>
                    <a:pt x="3803" y="623"/>
                    <a:pt x="3829" y="623"/>
                  </a:cubicBezTo>
                  <a:cubicBezTo>
                    <a:pt x="3854" y="623"/>
                    <a:pt x="3879" y="612"/>
                    <a:pt x="3895" y="592"/>
                  </a:cubicBezTo>
                  <a:cubicBezTo>
                    <a:pt x="3937" y="551"/>
                    <a:pt x="3928" y="485"/>
                    <a:pt x="3887" y="452"/>
                  </a:cubicBezTo>
                  <a:lnTo>
                    <a:pt x="3435" y="25"/>
                  </a:lnTo>
                  <a:cubicBezTo>
                    <a:pt x="3411" y="8"/>
                    <a:pt x="3394" y="0"/>
                    <a:pt x="3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0"/>
            <p:cNvSpPr/>
            <p:nvPr/>
          </p:nvSpPr>
          <p:spPr>
            <a:xfrm>
              <a:off x="7092575" y="3180375"/>
              <a:ext cx="29600" cy="45075"/>
            </a:xfrm>
            <a:custGeom>
              <a:rect b="b" l="l" r="r" t="t"/>
              <a:pathLst>
                <a:path extrusionOk="0" h="1803" w="1184">
                  <a:moveTo>
                    <a:pt x="502" y="1"/>
                  </a:moveTo>
                  <a:cubicBezTo>
                    <a:pt x="473" y="1"/>
                    <a:pt x="445" y="13"/>
                    <a:pt x="427" y="36"/>
                  </a:cubicBezTo>
                  <a:cubicBezTo>
                    <a:pt x="386" y="77"/>
                    <a:pt x="395" y="135"/>
                    <a:pt x="436" y="176"/>
                  </a:cubicBezTo>
                  <a:lnTo>
                    <a:pt x="945" y="644"/>
                  </a:lnTo>
                  <a:lnTo>
                    <a:pt x="33" y="1638"/>
                  </a:lnTo>
                  <a:cubicBezTo>
                    <a:pt x="0" y="1679"/>
                    <a:pt x="0" y="1745"/>
                    <a:pt x="41" y="1778"/>
                  </a:cubicBezTo>
                  <a:cubicBezTo>
                    <a:pt x="58" y="1795"/>
                    <a:pt x="82" y="1803"/>
                    <a:pt x="107" y="1803"/>
                  </a:cubicBezTo>
                  <a:cubicBezTo>
                    <a:pt x="132" y="1803"/>
                    <a:pt x="156" y="1795"/>
                    <a:pt x="181" y="1778"/>
                  </a:cubicBezTo>
                  <a:lnTo>
                    <a:pt x="1159" y="710"/>
                  </a:lnTo>
                  <a:cubicBezTo>
                    <a:pt x="1175" y="685"/>
                    <a:pt x="1183" y="660"/>
                    <a:pt x="1183" y="636"/>
                  </a:cubicBezTo>
                  <a:cubicBezTo>
                    <a:pt x="1183" y="611"/>
                    <a:pt x="1175" y="587"/>
                    <a:pt x="1151" y="570"/>
                  </a:cubicBezTo>
                  <a:lnTo>
                    <a:pt x="567" y="28"/>
                  </a:lnTo>
                  <a:cubicBezTo>
                    <a:pt x="549" y="9"/>
                    <a:pt x="525" y="1"/>
                    <a:pt x="5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0"/>
            <p:cNvSpPr/>
            <p:nvPr/>
          </p:nvSpPr>
          <p:spPr>
            <a:xfrm>
              <a:off x="7032775" y="3017900"/>
              <a:ext cx="161725" cy="167500"/>
            </a:xfrm>
            <a:custGeom>
              <a:rect b="b" l="l" r="r" t="t"/>
              <a:pathLst>
                <a:path extrusionOk="0" h="6700" w="6469">
                  <a:moveTo>
                    <a:pt x="4460" y="1"/>
                  </a:moveTo>
                  <a:cubicBezTo>
                    <a:pt x="4450" y="1"/>
                    <a:pt x="4440" y="1"/>
                    <a:pt x="4430" y="2"/>
                  </a:cubicBezTo>
                  <a:cubicBezTo>
                    <a:pt x="4290" y="10"/>
                    <a:pt x="4167" y="76"/>
                    <a:pt x="4077" y="183"/>
                  </a:cubicBezTo>
                  <a:lnTo>
                    <a:pt x="2088" y="2418"/>
                  </a:lnTo>
                  <a:lnTo>
                    <a:pt x="2088" y="2418"/>
                  </a:lnTo>
                  <a:lnTo>
                    <a:pt x="2450" y="1325"/>
                  </a:lnTo>
                  <a:cubicBezTo>
                    <a:pt x="2450" y="1317"/>
                    <a:pt x="2458" y="1308"/>
                    <a:pt x="2458" y="1300"/>
                  </a:cubicBezTo>
                  <a:cubicBezTo>
                    <a:pt x="2458" y="1136"/>
                    <a:pt x="2384" y="971"/>
                    <a:pt x="2261" y="865"/>
                  </a:cubicBezTo>
                  <a:cubicBezTo>
                    <a:pt x="2161" y="780"/>
                    <a:pt x="2024" y="724"/>
                    <a:pt x="1893" y="724"/>
                  </a:cubicBezTo>
                  <a:cubicBezTo>
                    <a:pt x="1884" y="724"/>
                    <a:pt x="1875" y="724"/>
                    <a:pt x="1866" y="725"/>
                  </a:cubicBezTo>
                  <a:cubicBezTo>
                    <a:pt x="1505" y="725"/>
                    <a:pt x="1381" y="1004"/>
                    <a:pt x="1291" y="1284"/>
                  </a:cubicBezTo>
                  <a:lnTo>
                    <a:pt x="954" y="2418"/>
                  </a:lnTo>
                  <a:cubicBezTo>
                    <a:pt x="839" y="2796"/>
                    <a:pt x="650" y="3141"/>
                    <a:pt x="379" y="3453"/>
                  </a:cubicBezTo>
                  <a:cubicBezTo>
                    <a:pt x="231" y="3626"/>
                    <a:pt x="107" y="3815"/>
                    <a:pt x="17" y="4012"/>
                  </a:cubicBezTo>
                  <a:cubicBezTo>
                    <a:pt x="1" y="4045"/>
                    <a:pt x="9" y="4094"/>
                    <a:pt x="42" y="4119"/>
                  </a:cubicBezTo>
                  <a:lnTo>
                    <a:pt x="2828" y="6675"/>
                  </a:lnTo>
                  <a:cubicBezTo>
                    <a:pt x="2844" y="6691"/>
                    <a:pt x="2869" y="6699"/>
                    <a:pt x="2893" y="6699"/>
                  </a:cubicBezTo>
                  <a:cubicBezTo>
                    <a:pt x="2910" y="6699"/>
                    <a:pt x="2926" y="6699"/>
                    <a:pt x="2943" y="6691"/>
                  </a:cubicBezTo>
                  <a:cubicBezTo>
                    <a:pt x="3132" y="6576"/>
                    <a:pt x="3304" y="6436"/>
                    <a:pt x="3452" y="6272"/>
                  </a:cubicBezTo>
                  <a:lnTo>
                    <a:pt x="3888" y="5779"/>
                  </a:lnTo>
                  <a:cubicBezTo>
                    <a:pt x="3921" y="5762"/>
                    <a:pt x="3945" y="5730"/>
                    <a:pt x="3970" y="5705"/>
                  </a:cubicBezTo>
                  <a:lnTo>
                    <a:pt x="6328" y="3042"/>
                  </a:lnTo>
                  <a:cubicBezTo>
                    <a:pt x="6419" y="2936"/>
                    <a:pt x="6468" y="2804"/>
                    <a:pt x="6460" y="2664"/>
                  </a:cubicBezTo>
                  <a:cubicBezTo>
                    <a:pt x="6443" y="2525"/>
                    <a:pt x="6386" y="2393"/>
                    <a:pt x="6279" y="2303"/>
                  </a:cubicBezTo>
                  <a:cubicBezTo>
                    <a:pt x="6197" y="2229"/>
                    <a:pt x="6082" y="2179"/>
                    <a:pt x="5967" y="2171"/>
                  </a:cubicBezTo>
                  <a:lnTo>
                    <a:pt x="6246" y="1859"/>
                  </a:lnTo>
                  <a:cubicBezTo>
                    <a:pt x="6337" y="1752"/>
                    <a:pt x="6386" y="1621"/>
                    <a:pt x="6378" y="1481"/>
                  </a:cubicBezTo>
                  <a:cubicBezTo>
                    <a:pt x="6369" y="1341"/>
                    <a:pt x="6304" y="1210"/>
                    <a:pt x="6197" y="1119"/>
                  </a:cubicBezTo>
                  <a:cubicBezTo>
                    <a:pt x="6105" y="1036"/>
                    <a:pt x="5986" y="987"/>
                    <a:pt x="5851" y="987"/>
                  </a:cubicBezTo>
                  <a:cubicBezTo>
                    <a:pt x="5840" y="987"/>
                    <a:pt x="5830" y="987"/>
                    <a:pt x="5819" y="988"/>
                  </a:cubicBezTo>
                  <a:cubicBezTo>
                    <a:pt x="5679" y="996"/>
                    <a:pt x="5556" y="1062"/>
                    <a:pt x="5466" y="1160"/>
                  </a:cubicBezTo>
                  <a:cubicBezTo>
                    <a:pt x="5424" y="1202"/>
                    <a:pt x="5433" y="1267"/>
                    <a:pt x="5474" y="1300"/>
                  </a:cubicBezTo>
                  <a:cubicBezTo>
                    <a:pt x="5492" y="1319"/>
                    <a:pt x="5514" y="1327"/>
                    <a:pt x="5536" y="1327"/>
                  </a:cubicBezTo>
                  <a:cubicBezTo>
                    <a:pt x="5563" y="1327"/>
                    <a:pt x="5591" y="1315"/>
                    <a:pt x="5613" y="1292"/>
                  </a:cubicBezTo>
                  <a:cubicBezTo>
                    <a:pt x="5671" y="1234"/>
                    <a:pt x="5745" y="1193"/>
                    <a:pt x="5835" y="1185"/>
                  </a:cubicBezTo>
                  <a:cubicBezTo>
                    <a:pt x="5917" y="1185"/>
                    <a:pt x="6000" y="1210"/>
                    <a:pt x="6065" y="1267"/>
                  </a:cubicBezTo>
                  <a:cubicBezTo>
                    <a:pt x="6131" y="1325"/>
                    <a:pt x="6172" y="1407"/>
                    <a:pt x="6180" y="1489"/>
                  </a:cubicBezTo>
                  <a:cubicBezTo>
                    <a:pt x="6180" y="1580"/>
                    <a:pt x="6156" y="1662"/>
                    <a:pt x="6098" y="1728"/>
                  </a:cubicBezTo>
                  <a:lnTo>
                    <a:pt x="5548" y="2344"/>
                  </a:lnTo>
                  <a:cubicBezTo>
                    <a:pt x="5507" y="2385"/>
                    <a:pt x="5515" y="2451"/>
                    <a:pt x="5556" y="2484"/>
                  </a:cubicBezTo>
                  <a:cubicBezTo>
                    <a:pt x="5574" y="2502"/>
                    <a:pt x="5598" y="2511"/>
                    <a:pt x="5621" y="2511"/>
                  </a:cubicBezTo>
                  <a:cubicBezTo>
                    <a:pt x="5650" y="2511"/>
                    <a:pt x="5678" y="2498"/>
                    <a:pt x="5696" y="2475"/>
                  </a:cubicBezTo>
                  <a:cubicBezTo>
                    <a:pt x="5753" y="2418"/>
                    <a:pt x="5835" y="2377"/>
                    <a:pt x="5917" y="2368"/>
                  </a:cubicBezTo>
                  <a:cubicBezTo>
                    <a:pt x="6008" y="2368"/>
                    <a:pt x="6090" y="2393"/>
                    <a:pt x="6148" y="2451"/>
                  </a:cubicBezTo>
                  <a:cubicBezTo>
                    <a:pt x="6213" y="2508"/>
                    <a:pt x="6254" y="2590"/>
                    <a:pt x="6263" y="2673"/>
                  </a:cubicBezTo>
                  <a:cubicBezTo>
                    <a:pt x="6263" y="2763"/>
                    <a:pt x="6238" y="2845"/>
                    <a:pt x="6180" y="2911"/>
                  </a:cubicBezTo>
                  <a:lnTo>
                    <a:pt x="3830" y="5565"/>
                  </a:lnTo>
                  <a:cubicBezTo>
                    <a:pt x="3814" y="5582"/>
                    <a:pt x="3789" y="5606"/>
                    <a:pt x="3781" y="5615"/>
                  </a:cubicBezTo>
                  <a:cubicBezTo>
                    <a:pt x="3773" y="5615"/>
                    <a:pt x="3756" y="5623"/>
                    <a:pt x="3748" y="5631"/>
                  </a:cubicBezTo>
                  <a:lnTo>
                    <a:pt x="3304" y="6140"/>
                  </a:lnTo>
                  <a:cubicBezTo>
                    <a:pt x="3189" y="6272"/>
                    <a:pt x="3058" y="6387"/>
                    <a:pt x="2910" y="6477"/>
                  </a:cubicBezTo>
                  <a:lnTo>
                    <a:pt x="231" y="4028"/>
                  </a:lnTo>
                  <a:cubicBezTo>
                    <a:pt x="305" y="3872"/>
                    <a:pt x="403" y="3724"/>
                    <a:pt x="527" y="3585"/>
                  </a:cubicBezTo>
                  <a:cubicBezTo>
                    <a:pt x="814" y="3256"/>
                    <a:pt x="1028" y="2878"/>
                    <a:pt x="1143" y="2475"/>
                  </a:cubicBezTo>
                  <a:lnTo>
                    <a:pt x="1480" y="1341"/>
                  </a:lnTo>
                  <a:cubicBezTo>
                    <a:pt x="1587" y="1029"/>
                    <a:pt x="1685" y="922"/>
                    <a:pt x="1866" y="922"/>
                  </a:cubicBezTo>
                  <a:cubicBezTo>
                    <a:pt x="1874" y="921"/>
                    <a:pt x="1882" y="921"/>
                    <a:pt x="1890" y="921"/>
                  </a:cubicBezTo>
                  <a:cubicBezTo>
                    <a:pt x="1973" y="921"/>
                    <a:pt x="2061" y="960"/>
                    <a:pt x="2129" y="1013"/>
                  </a:cubicBezTo>
                  <a:cubicBezTo>
                    <a:pt x="2203" y="1087"/>
                    <a:pt x="2252" y="1177"/>
                    <a:pt x="2252" y="1284"/>
                  </a:cubicBezTo>
                  <a:lnTo>
                    <a:pt x="1751" y="2812"/>
                  </a:lnTo>
                  <a:cubicBezTo>
                    <a:pt x="1735" y="2862"/>
                    <a:pt x="1751" y="2911"/>
                    <a:pt x="1792" y="2936"/>
                  </a:cubicBezTo>
                  <a:cubicBezTo>
                    <a:pt x="1806" y="2941"/>
                    <a:pt x="1820" y="2944"/>
                    <a:pt x="1835" y="2944"/>
                  </a:cubicBezTo>
                  <a:cubicBezTo>
                    <a:pt x="1864" y="2944"/>
                    <a:pt x="1894" y="2933"/>
                    <a:pt x="1915" y="2911"/>
                  </a:cubicBezTo>
                  <a:lnTo>
                    <a:pt x="4225" y="306"/>
                  </a:lnTo>
                  <a:cubicBezTo>
                    <a:pt x="4282" y="248"/>
                    <a:pt x="4356" y="207"/>
                    <a:pt x="4447" y="199"/>
                  </a:cubicBezTo>
                  <a:cubicBezTo>
                    <a:pt x="4529" y="199"/>
                    <a:pt x="4619" y="224"/>
                    <a:pt x="4677" y="281"/>
                  </a:cubicBezTo>
                  <a:cubicBezTo>
                    <a:pt x="4792" y="380"/>
                    <a:pt x="4825" y="552"/>
                    <a:pt x="4742" y="684"/>
                  </a:cubicBezTo>
                  <a:lnTo>
                    <a:pt x="4825" y="741"/>
                  </a:lnTo>
                  <a:lnTo>
                    <a:pt x="4915" y="782"/>
                  </a:lnTo>
                  <a:cubicBezTo>
                    <a:pt x="5038" y="569"/>
                    <a:pt x="4997" y="298"/>
                    <a:pt x="4808" y="133"/>
                  </a:cubicBezTo>
                  <a:cubicBezTo>
                    <a:pt x="4717" y="49"/>
                    <a:pt x="4590" y="1"/>
                    <a:pt x="44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0"/>
            <p:cNvSpPr/>
            <p:nvPr/>
          </p:nvSpPr>
          <p:spPr>
            <a:xfrm>
              <a:off x="7101200" y="3021600"/>
              <a:ext cx="82600" cy="86350"/>
            </a:xfrm>
            <a:custGeom>
              <a:rect b="b" l="l" r="r" t="t"/>
              <a:pathLst>
                <a:path extrusionOk="0" h="3454" w="3304">
                  <a:moveTo>
                    <a:pt x="2704" y="199"/>
                  </a:moveTo>
                  <a:cubicBezTo>
                    <a:pt x="2794" y="199"/>
                    <a:pt x="2876" y="224"/>
                    <a:pt x="2942" y="281"/>
                  </a:cubicBezTo>
                  <a:cubicBezTo>
                    <a:pt x="3074" y="396"/>
                    <a:pt x="3090" y="602"/>
                    <a:pt x="2967" y="733"/>
                  </a:cubicBezTo>
                  <a:lnTo>
                    <a:pt x="773" y="3215"/>
                  </a:lnTo>
                  <a:cubicBezTo>
                    <a:pt x="608" y="3067"/>
                    <a:pt x="436" y="2927"/>
                    <a:pt x="255" y="2812"/>
                  </a:cubicBezTo>
                  <a:lnTo>
                    <a:pt x="2079" y="750"/>
                  </a:lnTo>
                  <a:cubicBezTo>
                    <a:pt x="2096" y="741"/>
                    <a:pt x="2104" y="733"/>
                    <a:pt x="2120" y="725"/>
                  </a:cubicBezTo>
                  <a:lnTo>
                    <a:pt x="2482" y="306"/>
                  </a:lnTo>
                  <a:cubicBezTo>
                    <a:pt x="2540" y="248"/>
                    <a:pt x="2622" y="207"/>
                    <a:pt x="2704" y="199"/>
                  </a:cubicBezTo>
                  <a:close/>
                  <a:moveTo>
                    <a:pt x="2726" y="1"/>
                  </a:moveTo>
                  <a:cubicBezTo>
                    <a:pt x="2716" y="1"/>
                    <a:pt x="2706" y="1"/>
                    <a:pt x="2696" y="2"/>
                  </a:cubicBezTo>
                  <a:cubicBezTo>
                    <a:pt x="2556" y="10"/>
                    <a:pt x="2424" y="76"/>
                    <a:pt x="2334" y="174"/>
                  </a:cubicBezTo>
                  <a:lnTo>
                    <a:pt x="2046" y="503"/>
                  </a:lnTo>
                  <a:cubicBezTo>
                    <a:pt x="2038" y="511"/>
                    <a:pt x="2022" y="519"/>
                    <a:pt x="2014" y="528"/>
                  </a:cubicBezTo>
                  <a:lnTo>
                    <a:pt x="66" y="2722"/>
                  </a:lnTo>
                  <a:lnTo>
                    <a:pt x="25" y="2771"/>
                  </a:lnTo>
                  <a:cubicBezTo>
                    <a:pt x="8" y="2796"/>
                    <a:pt x="0" y="2829"/>
                    <a:pt x="8" y="2853"/>
                  </a:cubicBezTo>
                  <a:cubicBezTo>
                    <a:pt x="17" y="2878"/>
                    <a:pt x="33" y="2903"/>
                    <a:pt x="58" y="2919"/>
                  </a:cubicBezTo>
                  <a:cubicBezTo>
                    <a:pt x="288" y="3059"/>
                    <a:pt x="510" y="3231"/>
                    <a:pt x="715" y="3429"/>
                  </a:cubicBezTo>
                  <a:cubicBezTo>
                    <a:pt x="732" y="3445"/>
                    <a:pt x="756" y="3453"/>
                    <a:pt x="781" y="3453"/>
                  </a:cubicBezTo>
                  <a:lnTo>
                    <a:pt x="789" y="3453"/>
                  </a:lnTo>
                  <a:cubicBezTo>
                    <a:pt x="822" y="3453"/>
                    <a:pt x="847" y="3437"/>
                    <a:pt x="863" y="3412"/>
                  </a:cubicBezTo>
                  <a:lnTo>
                    <a:pt x="3115" y="865"/>
                  </a:lnTo>
                  <a:cubicBezTo>
                    <a:pt x="3304" y="651"/>
                    <a:pt x="3287" y="322"/>
                    <a:pt x="3074" y="133"/>
                  </a:cubicBezTo>
                  <a:cubicBezTo>
                    <a:pt x="2975" y="49"/>
                    <a:pt x="2854" y="1"/>
                    <a:pt x="27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0"/>
            <p:cNvSpPr/>
            <p:nvPr/>
          </p:nvSpPr>
          <p:spPr>
            <a:xfrm>
              <a:off x="7134075" y="3075675"/>
              <a:ext cx="41925" cy="46225"/>
            </a:xfrm>
            <a:custGeom>
              <a:rect b="b" l="l" r="r" t="t"/>
              <a:pathLst>
                <a:path extrusionOk="0" h="1849" w="1677">
                  <a:moveTo>
                    <a:pt x="1567" y="1"/>
                  </a:moveTo>
                  <a:cubicBezTo>
                    <a:pt x="1540" y="1"/>
                    <a:pt x="1513" y="11"/>
                    <a:pt x="1496" y="33"/>
                  </a:cubicBezTo>
                  <a:lnTo>
                    <a:pt x="33" y="1685"/>
                  </a:lnTo>
                  <a:cubicBezTo>
                    <a:pt x="0" y="1726"/>
                    <a:pt x="0" y="1783"/>
                    <a:pt x="41" y="1824"/>
                  </a:cubicBezTo>
                  <a:cubicBezTo>
                    <a:pt x="66" y="1841"/>
                    <a:pt x="90" y="1849"/>
                    <a:pt x="107" y="1849"/>
                  </a:cubicBezTo>
                  <a:cubicBezTo>
                    <a:pt x="140" y="1849"/>
                    <a:pt x="164" y="1833"/>
                    <a:pt x="181" y="1816"/>
                  </a:cubicBezTo>
                  <a:lnTo>
                    <a:pt x="1644" y="164"/>
                  </a:lnTo>
                  <a:cubicBezTo>
                    <a:pt x="1676" y="123"/>
                    <a:pt x="1676" y="66"/>
                    <a:pt x="1635" y="25"/>
                  </a:cubicBezTo>
                  <a:cubicBezTo>
                    <a:pt x="1616" y="9"/>
                    <a:pt x="1591" y="1"/>
                    <a:pt x="15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0"/>
            <p:cNvSpPr/>
            <p:nvPr/>
          </p:nvSpPr>
          <p:spPr>
            <a:xfrm>
              <a:off x="7118050" y="3103025"/>
              <a:ext cx="22200" cy="25250"/>
            </a:xfrm>
            <a:custGeom>
              <a:rect b="b" l="l" r="r" t="t"/>
              <a:pathLst>
                <a:path extrusionOk="0" h="1010" w="888">
                  <a:moveTo>
                    <a:pt x="108" y="1"/>
                  </a:moveTo>
                  <a:cubicBezTo>
                    <a:pt x="82" y="1"/>
                    <a:pt x="58" y="11"/>
                    <a:pt x="41" y="32"/>
                  </a:cubicBezTo>
                  <a:cubicBezTo>
                    <a:pt x="0" y="73"/>
                    <a:pt x="0" y="139"/>
                    <a:pt x="41" y="172"/>
                  </a:cubicBezTo>
                  <a:cubicBezTo>
                    <a:pt x="238" y="369"/>
                    <a:pt x="419" y="566"/>
                    <a:pt x="567" y="780"/>
                  </a:cubicBezTo>
                  <a:cubicBezTo>
                    <a:pt x="608" y="845"/>
                    <a:pt x="649" y="903"/>
                    <a:pt x="682" y="960"/>
                  </a:cubicBezTo>
                  <a:cubicBezTo>
                    <a:pt x="707" y="993"/>
                    <a:pt x="740" y="1010"/>
                    <a:pt x="773" y="1010"/>
                  </a:cubicBezTo>
                  <a:cubicBezTo>
                    <a:pt x="789" y="1010"/>
                    <a:pt x="805" y="1010"/>
                    <a:pt x="822" y="993"/>
                  </a:cubicBezTo>
                  <a:cubicBezTo>
                    <a:pt x="871" y="969"/>
                    <a:pt x="888" y="911"/>
                    <a:pt x="855" y="862"/>
                  </a:cubicBezTo>
                  <a:cubicBezTo>
                    <a:pt x="814" y="796"/>
                    <a:pt x="773" y="730"/>
                    <a:pt x="723" y="665"/>
                  </a:cubicBezTo>
                  <a:cubicBezTo>
                    <a:pt x="575" y="443"/>
                    <a:pt x="386" y="229"/>
                    <a:pt x="181" y="32"/>
                  </a:cubicBezTo>
                  <a:cubicBezTo>
                    <a:pt x="160" y="11"/>
                    <a:pt x="134" y="1"/>
                    <a:pt x="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0"/>
            <p:cNvSpPr/>
            <p:nvPr/>
          </p:nvSpPr>
          <p:spPr>
            <a:xfrm>
              <a:off x="6515475" y="3074425"/>
              <a:ext cx="431650" cy="229925"/>
            </a:xfrm>
            <a:custGeom>
              <a:rect b="b" l="l" r="r" t="t"/>
              <a:pathLst>
                <a:path extrusionOk="0" h="9197" w="17266">
                  <a:moveTo>
                    <a:pt x="9820" y="1"/>
                  </a:moveTo>
                  <a:cubicBezTo>
                    <a:pt x="9788" y="1"/>
                    <a:pt x="9763" y="17"/>
                    <a:pt x="9747" y="34"/>
                  </a:cubicBezTo>
                  <a:cubicBezTo>
                    <a:pt x="9730" y="58"/>
                    <a:pt x="9714" y="83"/>
                    <a:pt x="9722" y="107"/>
                  </a:cubicBezTo>
                  <a:lnTo>
                    <a:pt x="9747" y="633"/>
                  </a:lnTo>
                  <a:cubicBezTo>
                    <a:pt x="9714" y="773"/>
                    <a:pt x="9385" y="1784"/>
                    <a:pt x="7873" y="1784"/>
                  </a:cubicBezTo>
                  <a:cubicBezTo>
                    <a:pt x="7429" y="1784"/>
                    <a:pt x="7010" y="1652"/>
                    <a:pt x="6632" y="1389"/>
                  </a:cubicBezTo>
                  <a:cubicBezTo>
                    <a:pt x="6303" y="1168"/>
                    <a:pt x="6073" y="888"/>
                    <a:pt x="5933" y="691"/>
                  </a:cubicBezTo>
                  <a:cubicBezTo>
                    <a:pt x="5728" y="403"/>
                    <a:pt x="5613" y="149"/>
                    <a:pt x="5588" y="91"/>
                  </a:cubicBezTo>
                  <a:cubicBezTo>
                    <a:pt x="5580" y="42"/>
                    <a:pt x="5539" y="9"/>
                    <a:pt x="5490" y="9"/>
                  </a:cubicBezTo>
                  <a:lnTo>
                    <a:pt x="3879" y="9"/>
                  </a:lnTo>
                  <a:cubicBezTo>
                    <a:pt x="3345" y="9"/>
                    <a:pt x="2827" y="116"/>
                    <a:pt x="2326" y="321"/>
                  </a:cubicBezTo>
                  <a:cubicBezTo>
                    <a:pt x="1825" y="535"/>
                    <a:pt x="1389" y="847"/>
                    <a:pt x="1027" y="1258"/>
                  </a:cubicBezTo>
                  <a:cubicBezTo>
                    <a:pt x="1019" y="1258"/>
                    <a:pt x="1011" y="1266"/>
                    <a:pt x="1011" y="1266"/>
                  </a:cubicBezTo>
                  <a:cubicBezTo>
                    <a:pt x="386" y="1957"/>
                    <a:pt x="33" y="2860"/>
                    <a:pt x="0" y="3806"/>
                  </a:cubicBezTo>
                  <a:lnTo>
                    <a:pt x="0" y="3830"/>
                  </a:lnTo>
                  <a:cubicBezTo>
                    <a:pt x="33" y="4159"/>
                    <a:pt x="107" y="4479"/>
                    <a:pt x="239" y="4783"/>
                  </a:cubicBezTo>
                  <a:lnTo>
                    <a:pt x="2063" y="9139"/>
                  </a:lnTo>
                  <a:cubicBezTo>
                    <a:pt x="2079" y="9180"/>
                    <a:pt x="2112" y="9196"/>
                    <a:pt x="2153" y="9196"/>
                  </a:cubicBezTo>
                  <a:lnTo>
                    <a:pt x="2170" y="9196"/>
                  </a:lnTo>
                  <a:cubicBezTo>
                    <a:pt x="2309" y="9172"/>
                    <a:pt x="2457" y="9147"/>
                    <a:pt x="2605" y="9122"/>
                  </a:cubicBezTo>
                  <a:cubicBezTo>
                    <a:pt x="4216" y="8794"/>
                    <a:pt x="5876" y="8079"/>
                    <a:pt x="7413" y="7060"/>
                  </a:cubicBezTo>
                  <a:cubicBezTo>
                    <a:pt x="7462" y="7027"/>
                    <a:pt x="7470" y="6961"/>
                    <a:pt x="7446" y="6920"/>
                  </a:cubicBezTo>
                  <a:cubicBezTo>
                    <a:pt x="7424" y="6888"/>
                    <a:pt x="7390" y="6874"/>
                    <a:pt x="7357" y="6874"/>
                  </a:cubicBezTo>
                  <a:cubicBezTo>
                    <a:pt x="7339" y="6874"/>
                    <a:pt x="7321" y="6878"/>
                    <a:pt x="7306" y="6887"/>
                  </a:cubicBezTo>
                  <a:cubicBezTo>
                    <a:pt x="5786" y="7906"/>
                    <a:pt x="4150" y="8605"/>
                    <a:pt x="2564" y="8925"/>
                  </a:cubicBezTo>
                  <a:cubicBezTo>
                    <a:pt x="2449" y="8950"/>
                    <a:pt x="2326" y="8975"/>
                    <a:pt x="2211" y="8991"/>
                  </a:cubicBezTo>
                  <a:lnTo>
                    <a:pt x="419" y="4701"/>
                  </a:lnTo>
                  <a:cubicBezTo>
                    <a:pt x="296" y="4414"/>
                    <a:pt x="222" y="4118"/>
                    <a:pt x="197" y="3814"/>
                  </a:cubicBezTo>
                  <a:cubicBezTo>
                    <a:pt x="230" y="2918"/>
                    <a:pt x="559" y="2063"/>
                    <a:pt x="1142" y="1414"/>
                  </a:cubicBezTo>
                  <a:cubicBezTo>
                    <a:pt x="1151" y="1406"/>
                    <a:pt x="1159" y="1406"/>
                    <a:pt x="1159" y="1398"/>
                  </a:cubicBezTo>
                  <a:cubicBezTo>
                    <a:pt x="1504" y="1011"/>
                    <a:pt x="1923" y="707"/>
                    <a:pt x="2400" y="502"/>
                  </a:cubicBezTo>
                  <a:cubicBezTo>
                    <a:pt x="2876" y="305"/>
                    <a:pt x="3370" y="206"/>
                    <a:pt x="3879" y="206"/>
                  </a:cubicBezTo>
                  <a:lnTo>
                    <a:pt x="5424" y="206"/>
                  </a:lnTo>
                  <a:cubicBezTo>
                    <a:pt x="5465" y="305"/>
                    <a:pt x="5580" y="543"/>
                    <a:pt x="5769" y="806"/>
                  </a:cubicBezTo>
                  <a:cubicBezTo>
                    <a:pt x="5917" y="1011"/>
                    <a:pt x="6164" y="1307"/>
                    <a:pt x="6517" y="1554"/>
                  </a:cubicBezTo>
                  <a:cubicBezTo>
                    <a:pt x="6928" y="1841"/>
                    <a:pt x="7388" y="1981"/>
                    <a:pt x="7873" y="1981"/>
                  </a:cubicBezTo>
                  <a:cubicBezTo>
                    <a:pt x="9615" y="1981"/>
                    <a:pt x="9936" y="683"/>
                    <a:pt x="9944" y="666"/>
                  </a:cubicBezTo>
                  <a:cubicBezTo>
                    <a:pt x="9944" y="658"/>
                    <a:pt x="9944" y="650"/>
                    <a:pt x="9944" y="642"/>
                  </a:cubicBezTo>
                  <a:lnTo>
                    <a:pt x="9919" y="206"/>
                  </a:lnTo>
                  <a:lnTo>
                    <a:pt x="11341" y="206"/>
                  </a:lnTo>
                  <a:cubicBezTo>
                    <a:pt x="11415" y="198"/>
                    <a:pt x="11497" y="198"/>
                    <a:pt x="11563" y="198"/>
                  </a:cubicBezTo>
                  <a:cubicBezTo>
                    <a:pt x="12738" y="198"/>
                    <a:pt x="13634" y="584"/>
                    <a:pt x="14217" y="1340"/>
                  </a:cubicBezTo>
                  <a:lnTo>
                    <a:pt x="17011" y="4972"/>
                  </a:lnTo>
                  <a:lnTo>
                    <a:pt x="17036" y="4997"/>
                  </a:lnTo>
                  <a:cubicBezTo>
                    <a:pt x="16781" y="5285"/>
                    <a:pt x="16518" y="5589"/>
                    <a:pt x="16230" y="5876"/>
                  </a:cubicBezTo>
                  <a:cubicBezTo>
                    <a:pt x="16198" y="5909"/>
                    <a:pt x="16198" y="5975"/>
                    <a:pt x="16239" y="6016"/>
                  </a:cubicBezTo>
                  <a:cubicBezTo>
                    <a:pt x="16254" y="6036"/>
                    <a:pt x="16277" y="6044"/>
                    <a:pt x="16301" y="6044"/>
                  </a:cubicBezTo>
                  <a:cubicBezTo>
                    <a:pt x="16328" y="6044"/>
                    <a:pt x="16357" y="6033"/>
                    <a:pt x="16378" y="6016"/>
                  </a:cubicBezTo>
                  <a:cubicBezTo>
                    <a:pt x="16682" y="5696"/>
                    <a:pt x="16970" y="5383"/>
                    <a:pt x="17233" y="5063"/>
                  </a:cubicBezTo>
                  <a:cubicBezTo>
                    <a:pt x="17266" y="5022"/>
                    <a:pt x="17266" y="4972"/>
                    <a:pt x="17241" y="4940"/>
                  </a:cubicBezTo>
                  <a:lnTo>
                    <a:pt x="14381" y="1225"/>
                  </a:lnTo>
                  <a:cubicBezTo>
                    <a:pt x="13749" y="412"/>
                    <a:pt x="12804" y="1"/>
                    <a:pt x="115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0"/>
            <p:cNvSpPr/>
            <p:nvPr/>
          </p:nvSpPr>
          <p:spPr>
            <a:xfrm>
              <a:off x="6696675" y="3246350"/>
              <a:ext cx="177125" cy="68275"/>
            </a:xfrm>
            <a:custGeom>
              <a:rect b="b" l="l" r="r" t="t"/>
              <a:pathLst>
                <a:path extrusionOk="0" h="2731" w="7085">
                  <a:moveTo>
                    <a:pt x="118" y="1"/>
                  </a:moveTo>
                  <a:cubicBezTo>
                    <a:pt x="105" y="1"/>
                    <a:pt x="90" y="4"/>
                    <a:pt x="74" y="10"/>
                  </a:cubicBezTo>
                  <a:cubicBezTo>
                    <a:pt x="25" y="27"/>
                    <a:pt x="0" y="92"/>
                    <a:pt x="25" y="142"/>
                  </a:cubicBezTo>
                  <a:lnTo>
                    <a:pt x="1085" y="2673"/>
                  </a:lnTo>
                  <a:cubicBezTo>
                    <a:pt x="1102" y="2706"/>
                    <a:pt x="1134" y="2730"/>
                    <a:pt x="1175" y="2730"/>
                  </a:cubicBezTo>
                  <a:lnTo>
                    <a:pt x="1192" y="2730"/>
                  </a:lnTo>
                  <a:lnTo>
                    <a:pt x="6994" y="1744"/>
                  </a:lnTo>
                  <a:cubicBezTo>
                    <a:pt x="7043" y="1736"/>
                    <a:pt x="7084" y="1678"/>
                    <a:pt x="7076" y="1629"/>
                  </a:cubicBezTo>
                  <a:cubicBezTo>
                    <a:pt x="7068" y="1577"/>
                    <a:pt x="7021" y="1546"/>
                    <a:pt x="6976" y="1546"/>
                  </a:cubicBezTo>
                  <a:cubicBezTo>
                    <a:pt x="6971" y="1546"/>
                    <a:pt x="6966" y="1546"/>
                    <a:pt x="6961" y="1547"/>
                  </a:cubicBezTo>
                  <a:lnTo>
                    <a:pt x="1233" y="2525"/>
                  </a:lnTo>
                  <a:lnTo>
                    <a:pt x="206" y="60"/>
                  </a:lnTo>
                  <a:cubicBezTo>
                    <a:pt x="188" y="23"/>
                    <a:pt x="156" y="1"/>
                    <a:pt x="1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0"/>
            <p:cNvSpPr/>
            <p:nvPr/>
          </p:nvSpPr>
          <p:spPr>
            <a:xfrm>
              <a:off x="6796725" y="3373850"/>
              <a:ext cx="248600" cy="105950"/>
            </a:xfrm>
            <a:custGeom>
              <a:rect b="b" l="l" r="r" t="t"/>
              <a:pathLst>
                <a:path extrusionOk="0" h="4238" w="9944">
                  <a:moveTo>
                    <a:pt x="9830" y="0"/>
                  </a:moveTo>
                  <a:cubicBezTo>
                    <a:pt x="9790" y="0"/>
                    <a:pt x="9752" y="24"/>
                    <a:pt x="9739" y="63"/>
                  </a:cubicBezTo>
                  <a:lnTo>
                    <a:pt x="8235" y="4032"/>
                  </a:lnTo>
                  <a:lnTo>
                    <a:pt x="247" y="4032"/>
                  </a:lnTo>
                  <a:lnTo>
                    <a:pt x="913" y="2265"/>
                  </a:lnTo>
                  <a:lnTo>
                    <a:pt x="7676" y="1115"/>
                  </a:lnTo>
                  <a:cubicBezTo>
                    <a:pt x="7725" y="1106"/>
                    <a:pt x="7766" y="1049"/>
                    <a:pt x="7758" y="1000"/>
                  </a:cubicBezTo>
                  <a:lnTo>
                    <a:pt x="7651" y="408"/>
                  </a:lnTo>
                  <a:cubicBezTo>
                    <a:pt x="7644" y="356"/>
                    <a:pt x="7603" y="324"/>
                    <a:pt x="7559" y="324"/>
                  </a:cubicBezTo>
                  <a:cubicBezTo>
                    <a:pt x="7554" y="324"/>
                    <a:pt x="7549" y="325"/>
                    <a:pt x="7544" y="326"/>
                  </a:cubicBezTo>
                  <a:cubicBezTo>
                    <a:pt x="7487" y="334"/>
                    <a:pt x="7454" y="383"/>
                    <a:pt x="7462" y="441"/>
                  </a:cubicBezTo>
                  <a:lnTo>
                    <a:pt x="7544" y="934"/>
                  </a:lnTo>
                  <a:lnTo>
                    <a:pt x="822" y="2076"/>
                  </a:lnTo>
                  <a:cubicBezTo>
                    <a:pt x="789" y="2084"/>
                    <a:pt x="765" y="2109"/>
                    <a:pt x="748" y="2142"/>
                  </a:cubicBezTo>
                  <a:lnTo>
                    <a:pt x="9" y="4098"/>
                  </a:lnTo>
                  <a:cubicBezTo>
                    <a:pt x="0" y="4131"/>
                    <a:pt x="0" y="4163"/>
                    <a:pt x="17" y="4188"/>
                  </a:cubicBezTo>
                  <a:cubicBezTo>
                    <a:pt x="41" y="4221"/>
                    <a:pt x="66" y="4237"/>
                    <a:pt x="99" y="4237"/>
                  </a:cubicBezTo>
                  <a:lnTo>
                    <a:pt x="8300" y="4237"/>
                  </a:lnTo>
                  <a:lnTo>
                    <a:pt x="8300" y="4229"/>
                  </a:lnTo>
                  <a:cubicBezTo>
                    <a:pt x="8341" y="4229"/>
                    <a:pt x="8383" y="4213"/>
                    <a:pt x="8399" y="4172"/>
                  </a:cubicBezTo>
                  <a:lnTo>
                    <a:pt x="9919" y="137"/>
                  </a:lnTo>
                  <a:cubicBezTo>
                    <a:pt x="9944" y="87"/>
                    <a:pt x="9919" y="30"/>
                    <a:pt x="9862" y="5"/>
                  </a:cubicBezTo>
                  <a:cubicBezTo>
                    <a:pt x="9851" y="2"/>
                    <a:pt x="9841" y="0"/>
                    <a:pt x="98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0"/>
            <p:cNvSpPr/>
            <p:nvPr/>
          </p:nvSpPr>
          <p:spPr>
            <a:xfrm>
              <a:off x="6868425" y="3220500"/>
              <a:ext cx="234650" cy="69475"/>
            </a:xfrm>
            <a:custGeom>
              <a:rect b="b" l="l" r="r" t="t"/>
              <a:pathLst>
                <a:path extrusionOk="0" h="2779" w="9386">
                  <a:moveTo>
                    <a:pt x="1077" y="1"/>
                  </a:moveTo>
                  <a:cubicBezTo>
                    <a:pt x="1036" y="1"/>
                    <a:pt x="1003" y="25"/>
                    <a:pt x="987" y="66"/>
                  </a:cubicBezTo>
                  <a:lnTo>
                    <a:pt x="444" y="1496"/>
                  </a:lnTo>
                  <a:cubicBezTo>
                    <a:pt x="444" y="1496"/>
                    <a:pt x="436" y="1521"/>
                    <a:pt x="436" y="1521"/>
                  </a:cubicBezTo>
                  <a:lnTo>
                    <a:pt x="17" y="2638"/>
                  </a:lnTo>
                  <a:cubicBezTo>
                    <a:pt x="0" y="2671"/>
                    <a:pt x="9" y="2712"/>
                    <a:pt x="33" y="2737"/>
                  </a:cubicBezTo>
                  <a:cubicBezTo>
                    <a:pt x="50" y="2762"/>
                    <a:pt x="74" y="2778"/>
                    <a:pt x="107" y="2778"/>
                  </a:cubicBezTo>
                  <a:lnTo>
                    <a:pt x="124" y="2778"/>
                  </a:lnTo>
                  <a:lnTo>
                    <a:pt x="3830" y="2145"/>
                  </a:lnTo>
                  <a:lnTo>
                    <a:pt x="3912" y="2606"/>
                  </a:lnTo>
                  <a:cubicBezTo>
                    <a:pt x="3919" y="2657"/>
                    <a:pt x="3967" y="2689"/>
                    <a:pt x="4012" y="2689"/>
                  </a:cubicBezTo>
                  <a:cubicBezTo>
                    <a:pt x="4017" y="2689"/>
                    <a:pt x="4022" y="2689"/>
                    <a:pt x="4027" y="2688"/>
                  </a:cubicBezTo>
                  <a:cubicBezTo>
                    <a:pt x="4085" y="2680"/>
                    <a:pt x="4118" y="2630"/>
                    <a:pt x="4109" y="2573"/>
                  </a:cubicBezTo>
                  <a:lnTo>
                    <a:pt x="4011" y="2014"/>
                  </a:lnTo>
                  <a:cubicBezTo>
                    <a:pt x="4003" y="1962"/>
                    <a:pt x="3963" y="1930"/>
                    <a:pt x="3913" y="1930"/>
                  </a:cubicBezTo>
                  <a:cubicBezTo>
                    <a:pt x="3907" y="1930"/>
                    <a:pt x="3902" y="1931"/>
                    <a:pt x="3896" y="1932"/>
                  </a:cubicBezTo>
                  <a:lnTo>
                    <a:pt x="255" y="2548"/>
                  </a:lnTo>
                  <a:lnTo>
                    <a:pt x="617" y="1603"/>
                  </a:lnTo>
                  <a:cubicBezTo>
                    <a:pt x="617" y="1595"/>
                    <a:pt x="625" y="1578"/>
                    <a:pt x="625" y="1578"/>
                  </a:cubicBezTo>
                  <a:lnTo>
                    <a:pt x="1151" y="198"/>
                  </a:lnTo>
                  <a:lnTo>
                    <a:pt x="9139" y="198"/>
                  </a:lnTo>
                  <a:lnTo>
                    <a:pt x="8317" y="2375"/>
                  </a:lnTo>
                  <a:cubicBezTo>
                    <a:pt x="8292" y="2433"/>
                    <a:pt x="8317" y="2491"/>
                    <a:pt x="8374" y="2507"/>
                  </a:cubicBezTo>
                  <a:cubicBezTo>
                    <a:pt x="8385" y="2510"/>
                    <a:pt x="8395" y="2512"/>
                    <a:pt x="8406" y="2512"/>
                  </a:cubicBezTo>
                  <a:cubicBezTo>
                    <a:pt x="8446" y="2512"/>
                    <a:pt x="8485" y="2488"/>
                    <a:pt x="8498" y="2449"/>
                  </a:cubicBezTo>
                  <a:lnTo>
                    <a:pt x="9377" y="140"/>
                  </a:lnTo>
                  <a:cubicBezTo>
                    <a:pt x="9385" y="107"/>
                    <a:pt x="9385" y="74"/>
                    <a:pt x="9361" y="42"/>
                  </a:cubicBezTo>
                  <a:cubicBezTo>
                    <a:pt x="9344" y="17"/>
                    <a:pt x="9319" y="1"/>
                    <a:pt x="9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0"/>
            <p:cNvSpPr/>
            <p:nvPr/>
          </p:nvSpPr>
          <p:spPr>
            <a:xfrm>
              <a:off x="7058450" y="3256125"/>
              <a:ext cx="7225" cy="6525"/>
            </a:xfrm>
            <a:custGeom>
              <a:rect b="b" l="l" r="r" t="t"/>
              <a:pathLst>
                <a:path extrusionOk="0" h="261" w="289">
                  <a:moveTo>
                    <a:pt x="175" y="0"/>
                  </a:moveTo>
                  <a:cubicBezTo>
                    <a:pt x="135" y="0"/>
                    <a:pt x="96" y="24"/>
                    <a:pt x="83" y="63"/>
                  </a:cubicBezTo>
                  <a:lnTo>
                    <a:pt x="58" y="79"/>
                  </a:lnTo>
                  <a:cubicBezTo>
                    <a:pt x="9" y="112"/>
                    <a:pt x="1" y="178"/>
                    <a:pt x="34" y="219"/>
                  </a:cubicBezTo>
                  <a:cubicBezTo>
                    <a:pt x="58" y="244"/>
                    <a:pt x="83" y="260"/>
                    <a:pt x="116" y="260"/>
                  </a:cubicBezTo>
                  <a:cubicBezTo>
                    <a:pt x="132" y="260"/>
                    <a:pt x="157" y="252"/>
                    <a:pt x="173" y="244"/>
                  </a:cubicBezTo>
                  <a:lnTo>
                    <a:pt x="223" y="203"/>
                  </a:lnTo>
                  <a:cubicBezTo>
                    <a:pt x="247" y="186"/>
                    <a:pt x="256" y="162"/>
                    <a:pt x="272" y="129"/>
                  </a:cubicBezTo>
                  <a:cubicBezTo>
                    <a:pt x="289" y="71"/>
                    <a:pt x="256" y="22"/>
                    <a:pt x="206" y="5"/>
                  </a:cubicBezTo>
                  <a:cubicBezTo>
                    <a:pt x="196" y="2"/>
                    <a:pt x="185" y="0"/>
                    <a:pt x="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0"/>
            <p:cNvSpPr/>
            <p:nvPr/>
          </p:nvSpPr>
          <p:spPr>
            <a:xfrm>
              <a:off x="6966225" y="3236525"/>
              <a:ext cx="121850" cy="151450"/>
            </a:xfrm>
            <a:custGeom>
              <a:rect b="b" l="l" r="r" t="t"/>
              <a:pathLst>
                <a:path extrusionOk="0" h="6058" w="4874">
                  <a:moveTo>
                    <a:pt x="3460" y="198"/>
                  </a:moveTo>
                  <a:cubicBezTo>
                    <a:pt x="3527" y="198"/>
                    <a:pt x="3587" y="221"/>
                    <a:pt x="3649" y="263"/>
                  </a:cubicBezTo>
                  <a:cubicBezTo>
                    <a:pt x="3739" y="321"/>
                    <a:pt x="3797" y="411"/>
                    <a:pt x="3821" y="518"/>
                  </a:cubicBezTo>
                  <a:cubicBezTo>
                    <a:pt x="3846" y="625"/>
                    <a:pt x="3830" y="732"/>
                    <a:pt x="3780" y="822"/>
                  </a:cubicBezTo>
                  <a:lnTo>
                    <a:pt x="3731" y="872"/>
                  </a:lnTo>
                  <a:lnTo>
                    <a:pt x="2350" y="1882"/>
                  </a:lnTo>
                  <a:cubicBezTo>
                    <a:pt x="2318" y="1915"/>
                    <a:pt x="2301" y="1965"/>
                    <a:pt x="2326" y="2006"/>
                  </a:cubicBezTo>
                  <a:cubicBezTo>
                    <a:pt x="2340" y="2041"/>
                    <a:pt x="2379" y="2065"/>
                    <a:pt x="2416" y="2065"/>
                  </a:cubicBezTo>
                  <a:cubicBezTo>
                    <a:pt x="2422" y="2065"/>
                    <a:pt x="2427" y="2064"/>
                    <a:pt x="2433" y="2063"/>
                  </a:cubicBezTo>
                  <a:lnTo>
                    <a:pt x="4060" y="1710"/>
                  </a:lnTo>
                  <a:cubicBezTo>
                    <a:pt x="4087" y="1703"/>
                    <a:pt x="4114" y="1700"/>
                    <a:pt x="4142" y="1700"/>
                  </a:cubicBezTo>
                  <a:cubicBezTo>
                    <a:pt x="4246" y="1700"/>
                    <a:pt x="4348" y="1748"/>
                    <a:pt x="4413" y="1833"/>
                  </a:cubicBezTo>
                  <a:lnTo>
                    <a:pt x="4421" y="1833"/>
                  </a:lnTo>
                  <a:cubicBezTo>
                    <a:pt x="4454" y="1882"/>
                    <a:pt x="4479" y="1932"/>
                    <a:pt x="4487" y="1981"/>
                  </a:cubicBezTo>
                  <a:cubicBezTo>
                    <a:pt x="4512" y="2071"/>
                    <a:pt x="4495" y="2170"/>
                    <a:pt x="4446" y="2252"/>
                  </a:cubicBezTo>
                  <a:cubicBezTo>
                    <a:pt x="4388" y="2334"/>
                    <a:pt x="4314" y="2392"/>
                    <a:pt x="4216" y="2417"/>
                  </a:cubicBezTo>
                  <a:lnTo>
                    <a:pt x="4191" y="2425"/>
                  </a:lnTo>
                  <a:cubicBezTo>
                    <a:pt x="4142" y="2433"/>
                    <a:pt x="4109" y="2482"/>
                    <a:pt x="4117" y="2532"/>
                  </a:cubicBezTo>
                  <a:cubicBezTo>
                    <a:pt x="4125" y="2577"/>
                    <a:pt x="4167" y="2615"/>
                    <a:pt x="4211" y="2615"/>
                  </a:cubicBezTo>
                  <a:cubicBezTo>
                    <a:pt x="4216" y="2615"/>
                    <a:pt x="4220" y="2614"/>
                    <a:pt x="4224" y="2614"/>
                  </a:cubicBezTo>
                  <a:cubicBezTo>
                    <a:pt x="4235" y="2613"/>
                    <a:pt x="4246" y="2612"/>
                    <a:pt x="4257" y="2612"/>
                  </a:cubicBezTo>
                  <a:cubicBezTo>
                    <a:pt x="4418" y="2612"/>
                    <a:pt x="4572" y="2723"/>
                    <a:pt x="4610" y="2885"/>
                  </a:cubicBezTo>
                  <a:cubicBezTo>
                    <a:pt x="4651" y="3082"/>
                    <a:pt x="4536" y="3271"/>
                    <a:pt x="4339" y="3321"/>
                  </a:cubicBezTo>
                  <a:lnTo>
                    <a:pt x="3961" y="3411"/>
                  </a:lnTo>
                  <a:lnTo>
                    <a:pt x="3953" y="3411"/>
                  </a:lnTo>
                  <a:cubicBezTo>
                    <a:pt x="3904" y="3427"/>
                    <a:pt x="3871" y="3477"/>
                    <a:pt x="3879" y="3534"/>
                  </a:cubicBezTo>
                  <a:cubicBezTo>
                    <a:pt x="3894" y="3578"/>
                    <a:pt x="3935" y="3609"/>
                    <a:pt x="3985" y="3609"/>
                  </a:cubicBezTo>
                  <a:cubicBezTo>
                    <a:pt x="3990" y="3609"/>
                    <a:pt x="3996" y="3609"/>
                    <a:pt x="4002" y="3608"/>
                  </a:cubicBezTo>
                  <a:cubicBezTo>
                    <a:pt x="4030" y="3601"/>
                    <a:pt x="4058" y="3597"/>
                    <a:pt x="4086" y="3597"/>
                  </a:cubicBezTo>
                  <a:cubicBezTo>
                    <a:pt x="4148" y="3597"/>
                    <a:pt x="4208" y="3615"/>
                    <a:pt x="4265" y="3649"/>
                  </a:cubicBezTo>
                  <a:cubicBezTo>
                    <a:pt x="4347" y="3699"/>
                    <a:pt x="4413" y="3781"/>
                    <a:pt x="4429" y="3879"/>
                  </a:cubicBezTo>
                  <a:cubicBezTo>
                    <a:pt x="4479" y="4068"/>
                    <a:pt x="4356" y="4266"/>
                    <a:pt x="4167" y="4307"/>
                  </a:cubicBezTo>
                  <a:lnTo>
                    <a:pt x="3591" y="4430"/>
                  </a:lnTo>
                  <a:cubicBezTo>
                    <a:pt x="3542" y="4446"/>
                    <a:pt x="3509" y="4496"/>
                    <a:pt x="3517" y="4545"/>
                  </a:cubicBezTo>
                  <a:cubicBezTo>
                    <a:pt x="3525" y="4590"/>
                    <a:pt x="3567" y="4628"/>
                    <a:pt x="3611" y="4628"/>
                  </a:cubicBezTo>
                  <a:cubicBezTo>
                    <a:pt x="3616" y="4628"/>
                    <a:pt x="3620" y="4628"/>
                    <a:pt x="3624" y="4627"/>
                  </a:cubicBezTo>
                  <a:cubicBezTo>
                    <a:pt x="3640" y="4625"/>
                    <a:pt x="3655" y="4624"/>
                    <a:pt x="3670" y="4624"/>
                  </a:cubicBezTo>
                  <a:cubicBezTo>
                    <a:pt x="3832" y="4624"/>
                    <a:pt x="3973" y="4741"/>
                    <a:pt x="4010" y="4898"/>
                  </a:cubicBezTo>
                  <a:cubicBezTo>
                    <a:pt x="4060" y="5096"/>
                    <a:pt x="3936" y="5293"/>
                    <a:pt x="3747" y="5342"/>
                  </a:cubicBezTo>
                  <a:lnTo>
                    <a:pt x="1644" y="5802"/>
                  </a:lnTo>
                  <a:cubicBezTo>
                    <a:pt x="1492" y="5842"/>
                    <a:pt x="1334" y="5860"/>
                    <a:pt x="1177" y="5860"/>
                  </a:cubicBezTo>
                  <a:cubicBezTo>
                    <a:pt x="1071" y="5860"/>
                    <a:pt x="966" y="5852"/>
                    <a:pt x="863" y="5835"/>
                  </a:cubicBezTo>
                  <a:lnTo>
                    <a:pt x="206" y="2006"/>
                  </a:lnTo>
                  <a:cubicBezTo>
                    <a:pt x="386" y="1907"/>
                    <a:pt x="584" y="1825"/>
                    <a:pt x="789" y="1784"/>
                  </a:cubicBezTo>
                  <a:cubicBezTo>
                    <a:pt x="1241" y="1669"/>
                    <a:pt x="1660" y="1472"/>
                    <a:pt x="2022" y="1184"/>
                  </a:cubicBezTo>
                  <a:lnTo>
                    <a:pt x="3032" y="395"/>
                  </a:lnTo>
                  <a:cubicBezTo>
                    <a:pt x="3218" y="261"/>
                    <a:pt x="3348" y="198"/>
                    <a:pt x="3460" y="198"/>
                  </a:cubicBezTo>
                  <a:close/>
                  <a:moveTo>
                    <a:pt x="3463" y="0"/>
                  </a:moveTo>
                  <a:cubicBezTo>
                    <a:pt x="3265" y="0"/>
                    <a:pt x="3080" y="118"/>
                    <a:pt x="2909" y="239"/>
                  </a:cubicBezTo>
                  <a:lnTo>
                    <a:pt x="1898" y="1036"/>
                  </a:lnTo>
                  <a:cubicBezTo>
                    <a:pt x="1561" y="1299"/>
                    <a:pt x="1167" y="1488"/>
                    <a:pt x="740" y="1587"/>
                  </a:cubicBezTo>
                  <a:cubicBezTo>
                    <a:pt x="493" y="1644"/>
                    <a:pt x="263" y="1743"/>
                    <a:pt x="49" y="1866"/>
                  </a:cubicBezTo>
                  <a:cubicBezTo>
                    <a:pt x="17" y="1882"/>
                    <a:pt x="0" y="1915"/>
                    <a:pt x="0" y="1948"/>
                  </a:cubicBezTo>
                  <a:cubicBezTo>
                    <a:pt x="0" y="1956"/>
                    <a:pt x="0" y="1965"/>
                    <a:pt x="0" y="1973"/>
                  </a:cubicBezTo>
                  <a:lnTo>
                    <a:pt x="682" y="5934"/>
                  </a:lnTo>
                  <a:cubicBezTo>
                    <a:pt x="682" y="5975"/>
                    <a:pt x="715" y="6008"/>
                    <a:pt x="756" y="6016"/>
                  </a:cubicBezTo>
                  <a:cubicBezTo>
                    <a:pt x="896" y="6041"/>
                    <a:pt x="1036" y="6057"/>
                    <a:pt x="1183" y="6057"/>
                  </a:cubicBezTo>
                  <a:cubicBezTo>
                    <a:pt x="1356" y="6057"/>
                    <a:pt x="1529" y="6041"/>
                    <a:pt x="1693" y="6000"/>
                  </a:cubicBezTo>
                  <a:lnTo>
                    <a:pt x="3797" y="5531"/>
                  </a:lnTo>
                  <a:cubicBezTo>
                    <a:pt x="4093" y="5465"/>
                    <a:pt x="4273" y="5161"/>
                    <a:pt x="4208" y="4857"/>
                  </a:cubicBezTo>
                  <a:cubicBezTo>
                    <a:pt x="4175" y="4734"/>
                    <a:pt x="4109" y="4627"/>
                    <a:pt x="4010" y="4545"/>
                  </a:cubicBezTo>
                  <a:lnTo>
                    <a:pt x="4208" y="4504"/>
                  </a:lnTo>
                  <a:cubicBezTo>
                    <a:pt x="4503" y="4430"/>
                    <a:pt x="4692" y="4134"/>
                    <a:pt x="4627" y="3830"/>
                  </a:cubicBezTo>
                  <a:cubicBezTo>
                    <a:pt x="4594" y="3699"/>
                    <a:pt x="4520" y="3592"/>
                    <a:pt x="4413" y="3510"/>
                  </a:cubicBezTo>
                  <a:cubicBezTo>
                    <a:pt x="4701" y="3427"/>
                    <a:pt x="4873" y="3140"/>
                    <a:pt x="4808" y="2844"/>
                  </a:cubicBezTo>
                  <a:cubicBezTo>
                    <a:pt x="4766" y="2680"/>
                    <a:pt x="4651" y="2548"/>
                    <a:pt x="4512" y="2474"/>
                  </a:cubicBezTo>
                  <a:cubicBezTo>
                    <a:pt x="4553" y="2441"/>
                    <a:pt x="4586" y="2400"/>
                    <a:pt x="4610" y="2359"/>
                  </a:cubicBezTo>
                  <a:cubicBezTo>
                    <a:pt x="4692" y="2228"/>
                    <a:pt x="4717" y="2080"/>
                    <a:pt x="4684" y="1932"/>
                  </a:cubicBezTo>
                  <a:cubicBezTo>
                    <a:pt x="4668" y="1850"/>
                    <a:pt x="4627" y="1776"/>
                    <a:pt x="4577" y="1710"/>
                  </a:cubicBezTo>
                  <a:cubicBezTo>
                    <a:pt x="4472" y="1577"/>
                    <a:pt x="4307" y="1498"/>
                    <a:pt x="4135" y="1498"/>
                  </a:cubicBezTo>
                  <a:cubicBezTo>
                    <a:pt x="4094" y="1498"/>
                    <a:pt x="4052" y="1503"/>
                    <a:pt x="4010" y="1513"/>
                  </a:cubicBezTo>
                  <a:lnTo>
                    <a:pt x="2852" y="1767"/>
                  </a:lnTo>
                  <a:lnTo>
                    <a:pt x="3854" y="1028"/>
                  </a:lnTo>
                  <a:cubicBezTo>
                    <a:pt x="3862" y="1028"/>
                    <a:pt x="3871" y="1020"/>
                    <a:pt x="3879" y="1011"/>
                  </a:cubicBezTo>
                  <a:lnTo>
                    <a:pt x="3936" y="946"/>
                  </a:lnTo>
                  <a:cubicBezTo>
                    <a:pt x="3945" y="937"/>
                    <a:pt x="3945" y="929"/>
                    <a:pt x="3953" y="921"/>
                  </a:cubicBezTo>
                  <a:cubicBezTo>
                    <a:pt x="4027" y="781"/>
                    <a:pt x="4051" y="625"/>
                    <a:pt x="4019" y="469"/>
                  </a:cubicBezTo>
                  <a:cubicBezTo>
                    <a:pt x="3978" y="321"/>
                    <a:pt x="3887" y="190"/>
                    <a:pt x="3764" y="99"/>
                  </a:cubicBezTo>
                  <a:cubicBezTo>
                    <a:pt x="3661" y="29"/>
                    <a:pt x="3561" y="0"/>
                    <a:pt x="3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0"/>
            <p:cNvSpPr/>
            <p:nvPr/>
          </p:nvSpPr>
          <p:spPr>
            <a:xfrm>
              <a:off x="6661950" y="3123400"/>
              <a:ext cx="48725" cy="127950"/>
            </a:xfrm>
            <a:custGeom>
              <a:rect b="b" l="l" r="r" t="t"/>
              <a:pathLst>
                <a:path extrusionOk="0" h="5118" w="1949">
                  <a:moveTo>
                    <a:pt x="106" y="1"/>
                  </a:moveTo>
                  <a:cubicBezTo>
                    <a:pt x="95" y="1"/>
                    <a:pt x="85" y="2"/>
                    <a:pt x="74" y="6"/>
                  </a:cubicBezTo>
                  <a:cubicBezTo>
                    <a:pt x="25" y="22"/>
                    <a:pt x="1" y="80"/>
                    <a:pt x="17" y="137"/>
                  </a:cubicBezTo>
                  <a:lnTo>
                    <a:pt x="1726" y="4608"/>
                  </a:lnTo>
                  <a:lnTo>
                    <a:pt x="1430" y="4953"/>
                  </a:lnTo>
                  <a:cubicBezTo>
                    <a:pt x="1414" y="4969"/>
                    <a:pt x="1406" y="4994"/>
                    <a:pt x="1406" y="5019"/>
                  </a:cubicBezTo>
                  <a:cubicBezTo>
                    <a:pt x="1406" y="5076"/>
                    <a:pt x="1447" y="5117"/>
                    <a:pt x="1504" y="5117"/>
                  </a:cubicBezTo>
                  <a:cubicBezTo>
                    <a:pt x="1537" y="5117"/>
                    <a:pt x="1570" y="5101"/>
                    <a:pt x="1587" y="5076"/>
                  </a:cubicBezTo>
                  <a:lnTo>
                    <a:pt x="1915" y="4690"/>
                  </a:lnTo>
                  <a:cubicBezTo>
                    <a:pt x="1940" y="4665"/>
                    <a:pt x="1948" y="4624"/>
                    <a:pt x="1932" y="4591"/>
                  </a:cubicBezTo>
                  <a:lnTo>
                    <a:pt x="206" y="63"/>
                  </a:lnTo>
                  <a:cubicBezTo>
                    <a:pt x="186" y="24"/>
                    <a:pt x="146" y="1"/>
                    <a:pt x="1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0"/>
            <p:cNvSpPr/>
            <p:nvPr/>
          </p:nvSpPr>
          <p:spPr>
            <a:xfrm>
              <a:off x="6684350" y="3310600"/>
              <a:ext cx="45225" cy="53525"/>
            </a:xfrm>
            <a:custGeom>
              <a:rect b="b" l="l" r="r" t="t"/>
              <a:pathLst>
                <a:path extrusionOk="0" h="2141" w="1809">
                  <a:moveTo>
                    <a:pt x="1701" y="0"/>
                  </a:moveTo>
                  <a:cubicBezTo>
                    <a:pt x="1673" y="0"/>
                    <a:pt x="1643" y="13"/>
                    <a:pt x="1619" y="37"/>
                  </a:cubicBezTo>
                  <a:cubicBezTo>
                    <a:pt x="1118" y="653"/>
                    <a:pt x="617" y="1270"/>
                    <a:pt x="107" y="1886"/>
                  </a:cubicBezTo>
                  <a:lnTo>
                    <a:pt x="33" y="1976"/>
                  </a:lnTo>
                  <a:cubicBezTo>
                    <a:pt x="0" y="2018"/>
                    <a:pt x="8" y="2083"/>
                    <a:pt x="50" y="2116"/>
                  </a:cubicBezTo>
                  <a:cubicBezTo>
                    <a:pt x="66" y="2133"/>
                    <a:pt x="91" y="2141"/>
                    <a:pt x="115" y="2141"/>
                  </a:cubicBezTo>
                  <a:cubicBezTo>
                    <a:pt x="140" y="2141"/>
                    <a:pt x="173" y="2124"/>
                    <a:pt x="189" y="2100"/>
                  </a:cubicBezTo>
                  <a:lnTo>
                    <a:pt x="263" y="2009"/>
                  </a:lnTo>
                  <a:cubicBezTo>
                    <a:pt x="773" y="1393"/>
                    <a:pt x="1274" y="777"/>
                    <a:pt x="1775" y="160"/>
                  </a:cubicBezTo>
                  <a:cubicBezTo>
                    <a:pt x="1808" y="119"/>
                    <a:pt x="1800" y="62"/>
                    <a:pt x="1759" y="21"/>
                  </a:cubicBezTo>
                  <a:cubicBezTo>
                    <a:pt x="1742" y="7"/>
                    <a:pt x="1722" y="0"/>
                    <a:pt x="17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0"/>
            <p:cNvSpPr/>
            <p:nvPr/>
          </p:nvSpPr>
          <p:spPr>
            <a:xfrm>
              <a:off x="6713100" y="3329675"/>
              <a:ext cx="20775" cy="43075"/>
            </a:xfrm>
            <a:custGeom>
              <a:rect b="b" l="l" r="r" t="t"/>
              <a:pathLst>
                <a:path extrusionOk="0" h="1723" w="831">
                  <a:moveTo>
                    <a:pt x="725" y="0"/>
                  </a:moveTo>
                  <a:cubicBezTo>
                    <a:pt x="685" y="0"/>
                    <a:pt x="645" y="24"/>
                    <a:pt x="625" y="63"/>
                  </a:cubicBezTo>
                  <a:lnTo>
                    <a:pt x="25" y="1591"/>
                  </a:lnTo>
                  <a:cubicBezTo>
                    <a:pt x="1" y="1641"/>
                    <a:pt x="25" y="1698"/>
                    <a:pt x="75" y="1715"/>
                  </a:cubicBezTo>
                  <a:cubicBezTo>
                    <a:pt x="91" y="1723"/>
                    <a:pt x="99" y="1723"/>
                    <a:pt x="116" y="1723"/>
                  </a:cubicBezTo>
                  <a:cubicBezTo>
                    <a:pt x="157" y="1723"/>
                    <a:pt x="190" y="1698"/>
                    <a:pt x="206" y="1665"/>
                  </a:cubicBezTo>
                  <a:lnTo>
                    <a:pt x="806" y="137"/>
                  </a:lnTo>
                  <a:cubicBezTo>
                    <a:pt x="831" y="88"/>
                    <a:pt x="806" y="30"/>
                    <a:pt x="757" y="5"/>
                  </a:cubicBezTo>
                  <a:cubicBezTo>
                    <a:pt x="746" y="2"/>
                    <a:pt x="736" y="0"/>
                    <a:pt x="7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0"/>
            <p:cNvSpPr/>
            <p:nvPr/>
          </p:nvSpPr>
          <p:spPr>
            <a:xfrm>
              <a:off x="6650025" y="3074550"/>
              <a:ext cx="114250" cy="108375"/>
            </a:xfrm>
            <a:custGeom>
              <a:rect b="b" l="l" r="r" t="t"/>
              <a:pathLst>
                <a:path extrusionOk="0" h="4335" w="4570">
                  <a:moveTo>
                    <a:pt x="114" y="1"/>
                  </a:moveTo>
                  <a:cubicBezTo>
                    <a:pt x="98" y="1"/>
                    <a:pt x="82" y="4"/>
                    <a:pt x="67" y="12"/>
                  </a:cubicBezTo>
                  <a:cubicBezTo>
                    <a:pt x="17" y="37"/>
                    <a:pt x="1" y="94"/>
                    <a:pt x="26" y="144"/>
                  </a:cubicBezTo>
                  <a:cubicBezTo>
                    <a:pt x="26" y="160"/>
                    <a:pt x="149" y="407"/>
                    <a:pt x="387" y="793"/>
                  </a:cubicBezTo>
                  <a:cubicBezTo>
                    <a:pt x="560" y="1080"/>
                    <a:pt x="765" y="1393"/>
                    <a:pt x="979" y="1705"/>
                  </a:cubicBezTo>
                  <a:cubicBezTo>
                    <a:pt x="1538" y="2494"/>
                    <a:pt x="2450" y="3587"/>
                    <a:pt x="3576" y="4318"/>
                  </a:cubicBezTo>
                  <a:cubicBezTo>
                    <a:pt x="3592" y="4326"/>
                    <a:pt x="3608" y="4335"/>
                    <a:pt x="3625" y="4335"/>
                  </a:cubicBezTo>
                  <a:lnTo>
                    <a:pt x="3658" y="4335"/>
                  </a:lnTo>
                  <a:cubicBezTo>
                    <a:pt x="3682" y="4326"/>
                    <a:pt x="3707" y="4310"/>
                    <a:pt x="3715" y="4277"/>
                  </a:cubicBezTo>
                  <a:cubicBezTo>
                    <a:pt x="3724" y="4261"/>
                    <a:pt x="4521" y="2650"/>
                    <a:pt x="4570" y="645"/>
                  </a:cubicBezTo>
                  <a:cubicBezTo>
                    <a:pt x="4570" y="587"/>
                    <a:pt x="4521" y="546"/>
                    <a:pt x="4471" y="546"/>
                  </a:cubicBezTo>
                  <a:lnTo>
                    <a:pt x="4463" y="546"/>
                  </a:lnTo>
                  <a:cubicBezTo>
                    <a:pt x="4414" y="546"/>
                    <a:pt x="4365" y="587"/>
                    <a:pt x="4365" y="645"/>
                  </a:cubicBezTo>
                  <a:cubicBezTo>
                    <a:pt x="4332" y="2321"/>
                    <a:pt x="3756" y="3710"/>
                    <a:pt x="3584" y="4088"/>
                  </a:cubicBezTo>
                  <a:cubicBezTo>
                    <a:pt x="2532" y="3373"/>
                    <a:pt x="1677" y="2338"/>
                    <a:pt x="1143" y="1590"/>
                  </a:cubicBezTo>
                  <a:cubicBezTo>
                    <a:pt x="929" y="1286"/>
                    <a:pt x="724" y="974"/>
                    <a:pt x="560" y="694"/>
                  </a:cubicBezTo>
                  <a:cubicBezTo>
                    <a:pt x="330" y="308"/>
                    <a:pt x="198" y="61"/>
                    <a:pt x="198" y="53"/>
                  </a:cubicBezTo>
                  <a:cubicBezTo>
                    <a:pt x="181" y="19"/>
                    <a:pt x="148" y="1"/>
                    <a:pt x="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0"/>
            <p:cNvSpPr/>
            <p:nvPr/>
          </p:nvSpPr>
          <p:spPr>
            <a:xfrm>
              <a:off x="6714550" y="2916650"/>
              <a:ext cx="18725" cy="22825"/>
            </a:xfrm>
            <a:custGeom>
              <a:rect b="b" l="l" r="r" t="t"/>
              <a:pathLst>
                <a:path extrusionOk="0" h="913" w="749">
                  <a:moveTo>
                    <a:pt x="370" y="0"/>
                  </a:moveTo>
                  <a:cubicBezTo>
                    <a:pt x="165" y="0"/>
                    <a:pt x="0" y="206"/>
                    <a:pt x="0" y="461"/>
                  </a:cubicBezTo>
                  <a:cubicBezTo>
                    <a:pt x="0" y="707"/>
                    <a:pt x="165" y="913"/>
                    <a:pt x="370" y="913"/>
                  </a:cubicBezTo>
                  <a:cubicBezTo>
                    <a:pt x="576" y="913"/>
                    <a:pt x="748" y="707"/>
                    <a:pt x="748" y="461"/>
                  </a:cubicBezTo>
                  <a:cubicBezTo>
                    <a:pt x="748" y="206"/>
                    <a:pt x="576" y="0"/>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0"/>
            <p:cNvSpPr/>
            <p:nvPr/>
          </p:nvSpPr>
          <p:spPr>
            <a:xfrm>
              <a:off x="6707550" y="2891375"/>
              <a:ext cx="27775" cy="15400"/>
            </a:xfrm>
            <a:custGeom>
              <a:rect b="b" l="l" r="r" t="t"/>
              <a:pathLst>
                <a:path extrusionOk="0" h="616" w="1111">
                  <a:moveTo>
                    <a:pt x="847" y="1"/>
                  </a:moveTo>
                  <a:cubicBezTo>
                    <a:pt x="625" y="9"/>
                    <a:pt x="412" y="50"/>
                    <a:pt x="198" y="116"/>
                  </a:cubicBezTo>
                  <a:cubicBezTo>
                    <a:pt x="132" y="132"/>
                    <a:pt x="75" y="173"/>
                    <a:pt x="42" y="231"/>
                  </a:cubicBezTo>
                  <a:cubicBezTo>
                    <a:pt x="17" y="288"/>
                    <a:pt x="1" y="370"/>
                    <a:pt x="17" y="428"/>
                  </a:cubicBezTo>
                  <a:cubicBezTo>
                    <a:pt x="42" y="485"/>
                    <a:pt x="75" y="551"/>
                    <a:pt x="141" y="576"/>
                  </a:cubicBezTo>
                  <a:cubicBezTo>
                    <a:pt x="183" y="600"/>
                    <a:pt x="229" y="615"/>
                    <a:pt x="277" y="615"/>
                  </a:cubicBezTo>
                  <a:cubicBezTo>
                    <a:pt x="294" y="615"/>
                    <a:pt x="312" y="613"/>
                    <a:pt x="330" y="609"/>
                  </a:cubicBezTo>
                  <a:cubicBezTo>
                    <a:pt x="445" y="568"/>
                    <a:pt x="560" y="543"/>
                    <a:pt x="675" y="527"/>
                  </a:cubicBezTo>
                  <a:cubicBezTo>
                    <a:pt x="732" y="518"/>
                    <a:pt x="790" y="510"/>
                    <a:pt x="847" y="510"/>
                  </a:cubicBezTo>
                  <a:cubicBezTo>
                    <a:pt x="913" y="510"/>
                    <a:pt x="979" y="485"/>
                    <a:pt x="1028" y="436"/>
                  </a:cubicBezTo>
                  <a:cubicBezTo>
                    <a:pt x="1077" y="395"/>
                    <a:pt x="1110" y="321"/>
                    <a:pt x="1102" y="255"/>
                  </a:cubicBezTo>
                  <a:cubicBezTo>
                    <a:pt x="1102" y="190"/>
                    <a:pt x="1077" y="124"/>
                    <a:pt x="1028" y="75"/>
                  </a:cubicBezTo>
                  <a:cubicBezTo>
                    <a:pt x="979" y="33"/>
                    <a:pt x="921" y="1"/>
                    <a:pt x="8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0"/>
            <p:cNvSpPr/>
            <p:nvPr/>
          </p:nvSpPr>
          <p:spPr>
            <a:xfrm>
              <a:off x="6790975" y="2916650"/>
              <a:ext cx="18925" cy="22825"/>
            </a:xfrm>
            <a:custGeom>
              <a:rect b="b" l="l" r="r" t="t"/>
              <a:pathLst>
                <a:path extrusionOk="0" h="913" w="757">
                  <a:moveTo>
                    <a:pt x="378" y="0"/>
                  </a:moveTo>
                  <a:cubicBezTo>
                    <a:pt x="173" y="0"/>
                    <a:pt x="0" y="206"/>
                    <a:pt x="0" y="461"/>
                  </a:cubicBezTo>
                  <a:cubicBezTo>
                    <a:pt x="0" y="707"/>
                    <a:pt x="173" y="913"/>
                    <a:pt x="378" y="913"/>
                  </a:cubicBezTo>
                  <a:cubicBezTo>
                    <a:pt x="584" y="913"/>
                    <a:pt x="756" y="707"/>
                    <a:pt x="756" y="461"/>
                  </a:cubicBezTo>
                  <a:cubicBezTo>
                    <a:pt x="756" y="206"/>
                    <a:pt x="584" y="0"/>
                    <a:pt x="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0"/>
            <p:cNvSpPr/>
            <p:nvPr/>
          </p:nvSpPr>
          <p:spPr>
            <a:xfrm>
              <a:off x="6788925" y="2891375"/>
              <a:ext cx="27750" cy="15400"/>
            </a:xfrm>
            <a:custGeom>
              <a:rect b="b" l="l" r="r" t="t"/>
              <a:pathLst>
                <a:path extrusionOk="0" h="616" w="1110">
                  <a:moveTo>
                    <a:pt x="263" y="1"/>
                  </a:moveTo>
                  <a:cubicBezTo>
                    <a:pt x="189" y="1"/>
                    <a:pt x="132" y="33"/>
                    <a:pt x="82" y="75"/>
                  </a:cubicBezTo>
                  <a:cubicBezTo>
                    <a:pt x="33" y="124"/>
                    <a:pt x="8" y="190"/>
                    <a:pt x="8" y="255"/>
                  </a:cubicBezTo>
                  <a:cubicBezTo>
                    <a:pt x="0" y="321"/>
                    <a:pt x="33" y="395"/>
                    <a:pt x="82" y="436"/>
                  </a:cubicBezTo>
                  <a:cubicBezTo>
                    <a:pt x="132" y="485"/>
                    <a:pt x="197" y="510"/>
                    <a:pt x="263" y="510"/>
                  </a:cubicBezTo>
                  <a:cubicBezTo>
                    <a:pt x="321" y="510"/>
                    <a:pt x="378" y="518"/>
                    <a:pt x="436" y="527"/>
                  </a:cubicBezTo>
                  <a:cubicBezTo>
                    <a:pt x="551" y="543"/>
                    <a:pt x="666" y="568"/>
                    <a:pt x="781" y="609"/>
                  </a:cubicBezTo>
                  <a:cubicBezTo>
                    <a:pt x="798" y="613"/>
                    <a:pt x="816" y="615"/>
                    <a:pt x="834" y="615"/>
                  </a:cubicBezTo>
                  <a:cubicBezTo>
                    <a:pt x="882" y="615"/>
                    <a:pt x="930" y="600"/>
                    <a:pt x="978" y="576"/>
                  </a:cubicBezTo>
                  <a:cubicBezTo>
                    <a:pt x="1036" y="551"/>
                    <a:pt x="1068" y="485"/>
                    <a:pt x="1093" y="428"/>
                  </a:cubicBezTo>
                  <a:cubicBezTo>
                    <a:pt x="1110" y="370"/>
                    <a:pt x="1101" y="288"/>
                    <a:pt x="1068" y="231"/>
                  </a:cubicBezTo>
                  <a:cubicBezTo>
                    <a:pt x="1036" y="173"/>
                    <a:pt x="978" y="132"/>
                    <a:pt x="912" y="116"/>
                  </a:cubicBezTo>
                  <a:cubicBezTo>
                    <a:pt x="707" y="50"/>
                    <a:pt x="485" y="9"/>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0"/>
            <p:cNvSpPr/>
            <p:nvPr/>
          </p:nvSpPr>
          <p:spPr>
            <a:xfrm>
              <a:off x="6742900" y="2963500"/>
              <a:ext cx="8850" cy="6800"/>
            </a:xfrm>
            <a:custGeom>
              <a:rect b="b" l="l" r="r" t="t"/>
              <a:pathLst>
                <a:path extrusionOk="0" h="272" w="354">
                  <a:moveTo>
                    <a:pt x="173" y="0"/>
                  </a:moveTo>
                  <a:cubicBezTo>
                    <a:pt x="0" y="0"/>
                    <a:pt x="0" y="271"/>
                    <a:pt x="173" y="271"/>
                  </a:cubicBezTo>
                  <a:cubicBezTo>
                    <a:pt x="354" y="271"/>
                    <a:pt x="354" y="0"/>
                    <a:pt x="1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0"/>
            <p:cNvSpPr/>
            <p:nvPr/>
          </p:nvSpPr>
          <p:spPr>
            <a:xfrm>
              <a:off x="6820550" y="2556900"/>
              <a:ext cx="264025" cy="242050"/>
            </a:xfrm>
            <a:custGeom>
              <a:rect b="b" l="l" r="r" t="t"/>
              <a:pathLst>
                <a:path extrusionOk="0" h="9682" w="10561">
                  <a:moveTo>
                    <a:pt x="5285" y="1"/>
                  </a:moveTo>
                  <a:cubicBezTo>
                    <a:pt x="2367" y="1"/>
                    <a:pt x="1" y="2006"/>
                    <a:pt x="1" y="4471"/>
                  </a:cubicBezTo>
                  <a:cubicBezTo>
                    <a:pt x="1" y="5934"/>
                    <a:pt x="831" y="7241"/>
                    <a:pt x="2104" y="8054"/>
                  </a:cubicBezTo>
                  <a:lnTo>
                    <a:pt x="1496" y="9682"/>
                  </a:lnTo>
                  <a:lnTo>
                    <a:pt x="3354" y="8646"/>
                  </a:lnTo>
                  <a:cubicBezTo>
                    <a:pt x="3953" y="8843"/>
                    <a:pt x="4603" y="8950"/>
                    <a:pt x="5285" y="8950"/>
                  </a:cubicBezTo>
                  <a:cubicBezTo>
                    <a:pt x="8194" y="8950"/>
                    <a:pt x="10561" y="6945"/>
                    <a:pt x="10561" y="4471"/>
                  </a:cubicBezTo>
                  <a:cubicBezTo>
                    <a:pt x="10561" y="2006"/>
                    <a:pt x="8194" y="1"/>
                    <a:pt x="5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0" name="Google Shape;990;p40"/>
            <p:cNvGrpSpPr/>
            <p:nvPr/>
          </p:nvGrpSpPr>
          <p:grpSpPr>
            <a:xfrm>
              <a:off x="6818100" y="2554450"/>
              <a:ext cx="269150" cy="246975"/>
              <a:chOff x="5547000" y="3869475"/>
              <a:chExt cx="269150" cy="246975"/>
            </a:xfrm>
          </p:grpSpPr>
          <p:sp>
            <p:nvSpPr>
              <p:cNvPr id="991" name="Google Shape;991;p40"/>
              <p:cNvSpPr/>
              <p:nvPr/>
            </p:nvSpPr>
            <p:spPr>
              <a:xfrm>
                <a:off x="5549450" y="3871925"/>
                <a:ext cx="264025" cy="242050"/>
              </a:xfrm>
              <a:custGeom>
                <a:rect b="b" l="l" r="r" t="t"/>
                <a:pathLst>
                  <a:path extrusionOk="0" h="9682" w="10561">
                    <a:moveTo>
                      <a:pt x="5285" y="1"/>
                    </a:moveTo>
                    <a:cubicBezTo>
                      <a:pt x="2367" y="1"/>
                      <a:pt x="1" y="2006"/>
                      <a:pt x="1" y="4471"/>
                    </a:cubicBezTo>
                    <a:cubicBezTo>
                      <a:pt x="1" y="5934"/>
                      <a:pt x="831" y="7241"/>
                      <a:pt x="2104" y="8054"/>
                    </a:cubicBezTo>
                    <a:lnTo>
                      <a:pt x="1496" y="9682"/>
                    </a:lnTo>
                    <a:lnTo>
                      <a:pt x="3354" y="8646"/>
                    </a:lnTo>
                    <a:cubicBezTo>
                      <a:pt x="3953" y="8843"/>
                      <a:pt x="4603" y="8950"/>
                      <a:pt x="5285" y="8950"/>
                    </a:cubicBezTo>
                    <a:cubicBezTo>
                      <a:pt x="8194" y="8950"/>
                      <a:pt x="10561" y="6945"/>
                      <a:pt x="10561" y="4471"/>
                    </a:cubicBezTo>
                    <a:cubicBezTo>
                      <a:pt x="10561" y="2006"/>
                      <a:pt x="8194" y="1"/>
                      <a:pt x="5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0"/>
              <p:cNvSpPr/>
              <p:nvPr/>
            </p:nvSpPr>
            <p:spPr>
              <a:xfrm>
                <a:off x="5547000" y="3869475"/>
                <a:ext cx="269150" cy="246975"/>
              </a:xfrm>
              <a:custGeom>
                <a:rect b="b" l="l" r="r" t="t"/>
                <a:pathLst>
                  <a:path extrusionOk="0" h="9879" w="10766">
                    <a:moveTo>
                      <a:pt x="5383" y="198"/>
                    </a:moveTo>
                    <a:cubicBezTo>
                      <a:pt x="8234" y="198"/>
                      <a:pt x="10560" y="2162"/>
                      <a:pt x="10560" y="4569"/>
                    </a:cubicBezTo>
                    <a:cubicBezTo>
                      <a:pt x="10560" y="6986"/>
                      <a:pt x="8243" y="8950"/>
                      <a:pt x="5383" y="8950"/>
                    </a:cubicBezTo>
                    <a:cubicBezTo>
                      <a:pt x="4717" y="8950"/>
                      <a:pt x="4084" y="8851"/>
                      <a:pt x="3484" y="8646"/>
                    </a:cubicBezTo>
                    <a:cubicBezTo>
                      <a:pt x="3474" y="8642"/>
                      <a:pt x="3463" y="8640"/>
                      <a:pt x="3451" y="8640"/>
                    </a:cubicBezTo>
                    <a:cubicBezTo>
                      <a:pt x="3434" y="8640"/>
                      <a:pt x="3417" y="8644"/>
                      <a:pt x="3402" y="8654"/>
                    </a:cubicBezTo>
                    <a:lnTo>
                      <a:pt x="1783" y="9566"/>
                    </a:lnTo>
                    <a:lnTo>
                      <a:pt x="2301" y="8185"/>
                    </a:lnTo>
                    <a:cubicBezTo>
                      <a:pt x="2317" y="8144"/>
                      <a:pt x="2301" y="8095"/>
                      <a:pt x="2260" y="8070"/>
                    </a:cubicBezTo>
                    <a:cubicBezTo>
                      <a:pt x="953" y="7232"/>
                      <a:pt x="197" y="5958"/>
                      <a:pt x="197" y="4569"/>
                    </a:cubicBezTo>
                    <a:cubicBezTo>
                      <a:pt x="197" y="2162"/>
                      <a:pt x="2523" y="198"/>
                      <a:pt x="5383" y="198"/>
                    </a:cubicBezTo>
                    <a:close/>
                    <a:moveTo>
                      <a:pt x="5383" y="0"/>
                    </a:moveTo>
                    <a:cubicBezTo>
                      <a:pt x="2416" y="0"/>
                      <a:pt x="0" y="2047"/>
                      <a:pt x="0" y="4569"/>
                    </a:cubicBezTo>
                    <a:cubicBezTo>
                      <a:pt x="0" y="5983"/>
                      <a:pt x="781" y="7331"/>
                      <a:pt x="2087" y="8194"/>
                    </a:cubicBezTo>
                    <a:lnTo>
                      <a:pt x="1496" y="9747"/>
                    </a:lnTo>
                    <a:cubicBezTo>
                      <a:pt x="1479" y="9788"/>
                      <a:pt x="1496" y="9829"/>
                      <a:pt x="1529" y="9854"/>
                    </a:cubicBezTo>
                    <a:cubicBezTo>
                      <a:pt x="1545" y="9870"/>
                      <a:pt x="1570" y="9878"/>
                      <a:pt x="1594" y="9878"/>
                    </a:cubicBezTo>
                    <a:cubicBezTo>
                      <a:pt x="1611" y="9878"/>
                      <a:pt x="1627" y="9878"/>
                      <a:pt x="1635" y="9870"/>
                    </a:cubicBezTo>
                    <a:lnTo>
                      <a:pt x="3468" y="8851"/>
                    </a:lnTo>
                    <a:cubicBezTo>
                      <a:pt x="4068" y="9048"/>
                      <a:pt x="4709" y="9155"/>
                      <a:pt x="5383" y="9155"/>
                    </a:cubicBezTo>
                    <a:cubicBezTo>
                      <a:pt x="8349" y="9155"/>
                      <a:pt x="10765" y="7092"/>
                      <a:pt x="10765" y="4569"/>
                    </a:cubicBezTo>
                    <a:cubicBezTo>
                      <a:pt x="10765" y="2055"/>
                      <a:pt x="8349" y="0"/>
                      <a:pt x="53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0"/>
              <p:cNvSpPr/>
              <p:nvPr/>
            </p:nvSpPr>
            <p:spPr>
              <a:xfrm>
                <a:off x="5587675" y="3921850"/>
                <a:ext cx="179375" cy="142200"/>
              </a:xfrm>
              <a:custGeom>
                <a:rect b="b" l="l" r="r" t="t"/>
                <a:pathLst>
                  <a:path extrusionOk="0" h="5688" w="7175">
                    <a:moveTo>
                      <a:pt x="2087" y="1"/>
                    </a:moveTo>
                    <a:cubicBezTo>
                      <a:pt x="1019" y="1"/>
                      <a:pt x="156" y="864"/>
                      <a:pt x="156" y="1924"/>
                    </a:cubicBezTo>
                    <a:cubicBezTo>
                      <a:pt x="156" y="1924"/>
                      <a:pt x="0" y="4200"/>
                      <a:pt x="3591" y="5688"/>
                    </a:cubicBezTo>
                    <a:cubicBezTo>
                      <a:pt x="7174" y="4200"/>
                      <a:pt x="7018" y="1924"/>
                      <a:pt x="7018" y="1924"/>
                    </a:cubicBezTo>
                    <a:cubicBezTo>
                      <a:pt x="7018" y="864"/>
                      <a:pt x="6155" y="1"/>
                      <a:pt x="5095" y="1"/>
                    </a:cubicBezTo>
                    <a:cubicBezTo>
                      <a:pt x="4479" y="1"/>
                      <a:pt x="3945" y="280"/>
                      <a:pt x="3591" y="716"/>
                    </a:cubicBezTo>
                    <a:cubicBezTo>
                      <a:pt x="3238" y="280"/>
                      <a:pt x="2696" y="1"/>
                      <a:pt x="20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0"/>
              <p:cNvSpPr/>
              <p:nvPr/>
            </p:nvSpPr>
            <p:spPr>
              <a:xfrm>
                <a:off x="5586025" y="3919400"/>
                <a:ext cx="182675" cy="147125"/>
              </a:xfrm>
              <a:custGeom>
                <a:rect b="b" l="l" r="r" t="t"/>
                <a:pathLst>
                  <a:path extrusionOk="0" h="5885" w="7307">
                    <a:moveTo>
                      <a:pt x="5153" y="198"/>
                    </a:moveTo>
                    <a:cubicBezTo>
                      <a:pt x="6164" y="198"/>
                      <a:pt x="6986" y="1019"/>
                      <a:pt x="6986" y="2030"/>
                    </a:cubicBezTo>
                    <a:cubicBezTo>
                      <a:pt x="6986" y="2055"/>
                      <a:pt x="7092" y="4241"/>
                      <a:pt x="3649" y="5679"/>
                    </a:cubicBezTo>
                    <a:cubicBezTo>
                      <a:pt x="222" y="4241"/>
                      <a:pt x="321" y="2055"/>
                      <a:pt x="329" y="2022"/>
                    </a:cubicBezTo>
                    <a:cubicBezTo>
                      <a:pt x="329" y="1019"/>
                      <a:pt x="1143" y="198"/>
                      <a:pt x="2153" y="198"/>
                    </a:cubicBezTo>
                    <a:cubicBezTo>
                      <a:pt x="2712" y="198"/>
                      <a:pt x="3230" y="444"/>
                      <a:pt x="3575" y="880"/>
                    </a:cubicBezTo>
                    <a:cubicBezTo>
                      <a:pt x="3592" y="904"/>
                      <a:pt x="3624" y="921"/>
                      <a:pt x="3649" y="921"/>
                    </a:cubicBezTo>
                    <a:cubicBezTo>
                      <a:pt x="3682" y="921"/>
                      <a:pt x="3715" y="904"/>
                      <a:pt x="3731" y="880"/>
                    </a:cubicBezTo>
                    <a:cubicBezTo>
                      <a:pt x="4076" y="444"/>
                      <a:pt x="4602" y="198"/>
                      <a:pt x="5153" y="198"/>
                    </a:cubicBezTo>
                    <a:close/>
                    <a:moveTo>
                      <a:pt x="2153" y="0"/>
                    </a:moveTo>
                    <a:cubicBezTo>
                      <a:pt x="1036" y="0"/>
                      <a:pt x="124" y="904"/>
                      <a:pt x="124" y="2014"/>
                    </a:cubicBezTo>
                    <a:cubicBezTo>
                      <a:pt x="124" y="2112"/>
                      <a:pt x="0" y="4380"/>
                      <a:pt x="3616" y="5876"/>
                    </a:cubicBezTo>
                    <a:cubicBezTo>
                      <a:pt x="3624" y="5884"/>
                      <a:pt x="3641" y="5884"/>
                      <a:pt x="3649" y="5884"/>
                    </a:cubicBezTo>
                    <a:cubicBezTo>
                      <a:pt x="3666" y="5884"/>
                      <a:pt x="3682" y="5884"/>
                      <a:pt x="3690" y="5876"/>
                    </a:cubicBezTo>
                    <a:cubicBezTo>
                      <a:pt x="7306" y="4380"/>
                      <a:pt x="7183" y="2112"/>
                      <a:pt x="7183" y="2022"/>
                    </a:cubicBezTo>
                    <a:cubicBezTo>
                      <a:pt x="7183" y="904"/>
                      <a:pt x="6271" y="0"/>
                      <a:pt x="5153" y="0"/>
                    </a:cubicBezTo>
                    <a:cubicBezTo>
                      <a:pt x="4578" y="0"/>
                      <a:pt x="4035" y="239"/>
                      <a:pt x="3649" y="666"/>
                    </a:cubicBezTo>
                    <a:cubicBezTo>
                      <a:pt x="3271" y="239"/>
                      <a:pt x="2729" y="0"/>
                      <a:pt x="21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5" name="Google Shape;995;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7"/>
          <p:cNvSpPr txBox="1"/>
          <p:nvPr>
            <p:ph idx="1" type="body"/>
          </p:nvPr>
        </p:nvSpPr>
        <p:spPr>
          <a:xfrm>
            <a:off x="1455850" y="1263513"/>
            <a:ext cx="6232200" cy="3181800"/>
          </a:xfrm>
          <a:prstGeom prst="rect">
            <a:avLst/>
          </a:prstGeom>
        </p:spPr>
        <p:txBody>
          <a:bodyPr anchorCtr="0" anchor="t" bIns="0" lIns="91425" spcFirstLastPara="1" rIns="91425" wrap="square" tIns="0">
            <a:noAutofit/>
          </a:bodyPr>
          <a:lstStyle/>
          <a:p>
            <a:pPr indent="0" lvl="0" marL="0" rtl="0" algn="l">
              <a:lnSpc>
                <a:spcPct val="115000"/>
              </a:lnSpc>
              <a:spcBef>
                <a:spcPts val="0"/>
              </a:spcBef>
              <a:spcAft>
                <a:spcPts val="0"/>
              </a:spcAft>
              <a:buNone/>
            </a:pPr>
            <a:r>
              <a:rPr lang="en" sz="1600">
                <a:solidFill>
                  <a:srgbClr val="5E696C"/>
                </a:solidFill>
              </a:rPr>
              <a:t>Purpose:</a:t>
            </a:r>
            <a:endParaRPr sz="1600">
              <a:solidFill>
                <a:srgbClr val="5E696C"/>
              </a:solidFill>
            </a:endParaRPr>
          </a:p>
          <a:p>
            <a:pPr indent="-330200" lvl="0" marL="457200" rtl="0" algn="l">
              <a:lnSpc>
                <a:spcPct val="115000"/>
              </a:lnSpc>
              <a:spcBef>
                <a:spcPts val="1200"/>
              </a:spcBef>
              <a:spcAft>
                <a:spcPts val="0"/>
              </a:spcAft>
              <a:buClr>
                <a:srgbClr val="5E696C"/>
              </a:buClr>
              <a:buSzPts val="1600"/>
              <a:buChar char="●"/>
            </a:pPr>
            <a:r>
              <a:rPr lang="en" sz="1600">
                <a:solidFill>
                  <a:srgbClr val="5E696C"/>
                </a:solidFill>
              </a:rPr>
              <a:t>Enhancing the accuracy and efficiency of pathology diagnosis and differential diagnostics.</a:t>
            </a:r>
            <a:endParaRPr sz="1600">
              <a:solidFill>
                <a:srgbClr val="5E696C"/>
              </a:solidFill>
            </a:endParaRPr>
          </a:p>
          <a:p>
            <a:pPr indent="0" lvl="0" marL="0" rtl="0" algn="l">
              <a:lnSpc>
                <a:spcPct val="115000"/>
              </a:lnSpc>
              <a:spcBef>
                <a:spcPts val="1200"/>
              </a:spcBef>
              <a:spcAft>
                <a:spcPts val="0"/>
              </a:spcAft>
              <a:buNone/>
            </a:pPr>
            <a:r>
              <a:rPr lang="en" sz="1600">
                <a:solidFill>
                  <a:srgbClr val="5E696C"/>
                </a:solidFill>
              </a:rPr>
              <a:t>Learning</a:t>
            </a:r>
            <a:r>
              <a:rPr lang="en" sz="1600">
                <a:solidFill>
                  <a:srgbClr val="5E696C"/>
                </a:solidFill>
              </a:rPr>
              <a:t> Outcomes: </a:t>
            </a:r>
            <a:endParaRPr sz="1600">
              <a:solidFill>
                <a:srgbClr val="5E696C"/>
              </a:solidFill>
            </a:endParaRPr>
          </a:p>
          <a:p>
            <a:pPr indent="-330200" lvl="0" marL="457200" rtl="0" algn="l">
              <a:lnSpc>
                <a:spcPct val="115000"/>
              </a:lnSpc>
              <a:spcBef>
                <a:spcPts val="1200"/>
              </a:spcBef>
              <a:spcAft>
                <a:spcPts val="0"/>
              </a:spcAft>
              <a:buClr>
                <a:srgbClr val="5E696C"/>
              </a:buClr>
              <a:buSzPts val="1600"/>
              <a:buFont typeface="Fira Sans"/>
              <a:buChar char="●"/>
            </a:pPr>
            <a:r>
              <a:rPr lang="en" sz="1600">
                <a:solidFill>
                  <a:srgbClr val="5E696C"/>
                </a:solidFill>
              </a:rPr>
              <a:t>Gain Experience in Complex Data Preprocessing</a:t>
            </a:r>
            <a:endParaRPr sz="1600">
              <a:solidFill>
                <a:srgbClr val="5E696C"/>
              </a:solidFill>
            </a:endParaRPr>
          </a:p>
          <a:p>
            <a:pPr indent="-330200" lvl="0" marL="457200" rtl="0" algn="l">
              <a:lnSpc>
                <a:spcPct val="115000"/>
              </a:lnSpc>
              <a:spcBef>
                <a:spcPts val="0"/>
              </a:spcBef>
              <a:spcAft>
                <a:spcPts val="0"/>
              </a:spcAft>
              <a:buClr>
                <a:srgbClr val="5E696C"/>
              </a:buClr>
              <a:buSzPts val="1600"/>
              <a:buFont typeface="Fira Sans"/>
              <a:buChar char="●"/>
            </a:pPr>
            <a:r>
              <a:rPr lang="en" sz="1600">
                <a:solidFill>
                  <a:srgbClr val="5E696C"/>
                </a:solidFill>
              </a:rPr>
              <a:t>Boost understanding of Machine Learning models including LSTM, Transformer. </a:t>
            </a:r>
            <a:endParaRPr sz="1600">
              <a:solidFill>
                <a:srgbClr val="5E696C"/>
              </a:solidFill>
            </a:endParaRPr>
          </a:p>
          <a:p>
            <a:pPr indent="-330200" lvl="0" marL="457200" rtl="0" algn="l">
              <a:lnSpc>
                <a:spcPct val="115000"/>
              </a:lnSpc>
              <a:spcBef>
                <a:spcPts val="0"/>
              </a:spcBef>
              <a:spcAft>
                <a:spcPts val="0"/>
              </a:spcAft>
              <a:buClr>
                <a:srgbClr val="5E696C"/>
              </a:buClr>
              <a:buSzPts val="1600"/>
              <a:buFont typeface="Fira Sans"/>
              <a:buChar char="●"/>
            </a:pPr>
            <a:r>
              <a:rPr lang="en" sz="1600">
                <a:solidFill>
                  <a:srgbClr val="5E696C"/>
                </a:solidFill>
              </a:rPr>
              <a:t>Familiarize Python libraries: Tensorflow, Pytorch</a:t>
            </a:r>
            <a:endParaRPr sz="1600">
              <a:solidFill>
                <a:srgbClr val="5E696C"/>
              </a:solidFill>
            </a:endParaRPr>
          </a:p>
          <a:p>
            <a:pPr indent="-330200" lvl="0" marL="457200" rtl="0" algn="l">
              <a:lnSpc>
                <a:spcPct val="115000"/>
              </a:lnSpc>
              <a:spcBef>
                <a:spcPts val="0"/>
              </a:spcBef>
              <a:spcAft>
                <a:spcPts val="0"/>
              </a:spcAft>
              <a:buClr>
                <a:srgbClr val="5E696C"/>
              </a:buClr>
              <a:buSzPts val="1600"/>
              <a:buFont typeface="Fira Sans"/>
              <a:buChar char="●"/>
            </a:pPr>
            <a:r>
              <a:rPr lang="en" sz="1600">
                <a:solidFill>
                  <a:srgbClr val="5E696C"/>
                </a:solidFill>
              </a:rPr>
              <a:t>Learning how to use version control tools: Github and Overleaf</a:t>
            </a:r>
            <a:endParaRPr sz="1600">
              <a:solidFill>
                <a:srgbClr val="5E696C"/>
              </a:solidFill>
            </a:endParaRPr>
          </a:p>
          <a:p>
            <a:pPr indent="0" lvl="0" marL="0" rtl="0" algn="l">
              <a:spcBef>
                <a:spcPts val="1200"/>
              </a:spcBef>
              <a:spcAft>
                <a:spcPts val="1200"/>
              </a:spcAft>
              <a:buNone/>
            </a:pPr>
            <a:r>
              <a:t/>
            </a:r>
            <a:endParaRPr/>
          </a:p>
        </p:txBody>
      </p:sp>
      <p:sp>
        <p:nvSpPr>
          <p:cNvPr id="341" name="Google Shape;341;p17"/>
          <p:cNvSpPr txBox="1"/>
          <p:nvPr>
            <p:ph type="title"/>
          </p:nvPr>
        </p:nvSpPr>
        <p:spPr>
          <a:xfrm>
            <a:off x="719950" y="463300"/>
            <a:ext cx="7704000" cy="489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Student Objectives</a:t>
            </a:r>
            <a:endParaRPr/>
          </a:p>
        </p:txBody>
      </p:sp>
      <p:sp>
        <p:nvSpPr>
          <p:cNvPr id="342" name="Google Shape;342;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3" name="Google Shape;343;p17"/>
          <p:cNvPicPr preferRelativeResize="0"/>
          <p:nvPr/>
        </p:nvPicPr>
        <p:blipFill>
          <a:blip r:embed="rId3">
            <a:alphaModFix/>
          </a:blip>
          <a:stretch>
            <a:fillRect/>
          </a:stretch>
        </p:blipFill>
        <p:spPr>
          <a:xfrm>
            <a:off x="1136225" y="2295233"/>
            <a:ext cx="393600" cy="393584"/>
          </a:xfrm>
          <a:prstGeom prst="rect">
            <a:avLst/>
          </a:prstGeom>
          <a:noFill/>
          <a:ln>
            <a:noFill/>
          </a:ln>
        </p:spPr>
      </p:pic>
      <p:pic>
        <p:nvPicPr>
          <p:cNvPr id="344" name="Google Shape;344;p17"/>
          <p:cNvPicPr preferRelativeResize="0"/>
          <p:nvPr/>
        </p:nvPicPr>
        <p:blipFill>
          <a:blip r:embed="rId4">
            <a:alphaModFix/>
          </a:blip>
          <a:stretch>
            <a:fillRect/>
          </a:stretch>
        </p:blipFill>
        <p:spPr>
          <a:xfrm>
            <a:off x="1136225" y="1104575"/>
            <a:ext cx="393600" cy="393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8"/>
          <p:cNvSpPr txBox="1"/>
          <p:nvPr>
            <p:ph type="title"/>
          </p:nvPr>
        </p:nvSpPr>
        <p:spPr>
          <a:xfrm>
            <a:off x="719950" y="463300"/>
            <a:ext cx="7704000" cy="489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Problem Specification</a:t>
            </a:r>
            <a:endParaRPr/>
          </a:p>
        </p:txBody>
      </p:sp>
      <p:sp>
        <p:nvSpPr>
          <p:cNvPr id="350" name="Google Shape;350;p18"/>
          <p:cNvSpPr txBox="1"/>
          <p:nvPr>
            <p:ph idx="1" type="body"/>
          </p:nvPr>
        </p:nvSpPr>
        <p:spPr>
          <a:xfrm>
            <a:off x="1518775" y="980850"/>
            <a:ext cx="6232200" cy="3181800"/>
          </a:xfrm>
          <a:prstGeom prst="rect">
            <a:avLst/>
          </a:prstGeom>
        </p:spPr>
        <p:txBody>
          <a:bodyPr anchorCtr="0" anchor="t" bIns="0" lIns="91425" spcFirstLastPara="1" rIns="91425" wrap="square" tIns="0">
            <a:noAutofit/>
          </a:bodyPr>
          <a:lstStyle/>
          <a:p>
            <a:pPr indent="-321627" lvl="0" marL="457200" rtl="0" algn="l">
              <a:lnSpc>
                <a:spcPct val="105000"/>
              </a:lnSpc>
              <a:spcBef>
                <a:spcPts val="0"/>
              </a:spcBef>
              <a:spcAft>
                <a:spcPts val="0"/>
              </a:spcAft>
              <a:buClr>
                <a:schemeClr val="dk1"/>
              </a:buClr>
              <a:buSzPts val="1465"/>
              <a:buFont typeface="Lato"/>
              <a:buChar char="●"/>
            </a:pPr>
            <a:r>
              <a:rPr b="1" lang="en" sz="1465">
                <a:solidFill>
                  <a:schemeClr val="dk1"/>
                </a:solidFill>
              </a:rPr>
              <a:t>Introduction to the Problem:</a:t>
            </a:r>
            <a:r>
              <a:rPr lang="en" sz="1465">
                <a:solidFill>
                  <a:schemeClr val="dk1"/>
                </a:solidFill>
              </a:rPr>
              <a:t> We aim to use the patient data to predict patients’ pathology or to generate differential diagnosis. Our group planned to apply different models to find more effective ML models for pathology and differential diagnosis prediction. We also plan to apply our own inquiry system on the best performed model to imitate the real world experience.</a:t>
            </a:r>
            <a:endParaRPr sz="1465">
              <a:solidFill>
                <a:schemeClr val="dk1"/>
              </a:solidFill>
            </a:endParaRPr>
          </a:p>
          <a:p>
            <a:pPr indent="-321627" lvl="0" marL="457200" rtl="0" algn="l">
              <a:lnSpc>
                <a:spcPct val="105000"/>
              </a:lnSpc>
              <a:spcBef>
                <a:spcPts val="0"/>
              </a:spcBef>
              <a:spcAft>
                <a:spcPts val="0"/>
              </a:spcAft>
              <a:buClr>
                <a:schemeClr val="dk1"/>
              </a:buClr>
              <a:buSzPts val="1465"/>
              <a:buFont typeface="Lato"/>
              <a:buChar char="●"/>
            </a:pPr>
            <a:r>
              <a:rPr b="1" lang="en" sz="1465">
                <a:solidFill>
                  <a:schemeClr val="dk1"/>
                </a:solidFill>
              </a:rPr>
              <a:t>Scope of the Problem: </a:t>
            </a:r>
            <a:r>
              <a:rPr lang="en" sz="1465">
                <a:solidFill>
                  <a:schemeClr val="dk1"/>
                </a:solidFill>
              </a:rPr>
              <a:t>Model comparison in auto diagnosis system.</a:t>
            </a:r>
            <a:endParaRPr sz="1465">
              <a:solidFill>
                <a:schemeClr val="dk1"/>
              </a:solidFill>
            </a:endParaRPr>
          </a:p>
          <a:p>
            <a:pPr indent="-321627" lvl="0" marL="457200" rtl="0" algn="l">
              <a:lnSpc>
                <a:spcPct val="105000"/>
              </a:lnSpc>
              <a:spcBef>
                <a:spcPts val="0"/>
              </a:spcBef>
              <a:spcAft>
                <a:spcPts val="0"/>
              </a:spcAft>
              <a:buClr>
                <a:schemeClr val="dk1"/>
              </a:buClr>
              <a:buSzPts val="1465"/>
              <a:buFont typeface="Lato"/>
              <a:buChar char="●"/>
            </a:pPr>
            <a:r>
              <a:rPr b="1" lang="en" sz="1465">
                <a:solidFill>
                  <a:schemeClr val="dk1"/>
                </a:solidFill>
              </a:rPr>
              <a:t>Impact of the Problem:</a:t>
            </a:r>
            <a:r>
              <a:rPr lang="en" sz="1465">
                <a:solidFill>
                  <a:schemeClr val="dk1"/>
                </a:solidFill>
              </a:rPr>
              <a:t>  Accurate medical diagnosis is critical for patient treatment and recovery, and manual diagnostic processes are often time-consuming and subject to subjective bias. By harnessing the power of ML, diagnostic processes within the healthcare system can be improved.</a:t>
            </a:r>
            <a:endParaRPr sz="1465">
              <a:solidFill>
                <a:schemeClr val="dk1"/>
              </a:solidFill>
            </a:endParaRPr>
          </a:p>
          <a:p>
            <a:pPr indent="-321627" lvl="0" marL="457200" rtl="0" algn="l">
              <a:lnSpc>
                <a:spcPct val="105000"/>
              </a:lnSpc>
              <a:spcBef>
                <a:spcPts val="0"/>
              </a:spcBef>
              <a:spcAft>
                <a:spcPts val="0"/>
              </a:spcAft>
              <a:buClr>
                <a:schemeClr val="dk1"/>
              </a:buClr>
              <a:buSzPts val="1465"/>
              <a:buFont typeface="Lato"/>
              <a:buChar char="●"/>
            </a:pPr>
            <a:r>
              <a:rPr b="1" lang="en" sz="1465">
                <a:solidFill>
                  <a:schemeClr val="dk1"/>
                </a:solidFill>
              </a:rPr>
              <a:t>Challenges and Constraints:</a:t>
            </a:r>
            <a:r>
              <a:rPr lang="en" sz="1465">
                <a:solidFill>
                  <a:schemeClr val="dk1"/>
                </a:solidFill>
              </a:rPr>
              <a:t> Previous models have struggled with insufficient accuracies when generating differential diagnosis.</a:t>
            </a:r>
            <a:endParaRPr sz="1200">
              <a:solidFill>
                <a:schemeClr val="dk1"/>
              </a:solidFill>
            </a:endParaRPr>
          </a:p>
        </p:txBody>
      </p:sp>
      <p:sp>
        <p:nvSpPr>
          <p:cNvPr id="351" name="Google Shape;351;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9"/>
          <p:cNvSpPr txBox="1"/>
          <p:nvPr>
            <p:ph type="title"/>
          </p:nvPr>
        </p:nvSpPr>
        <p:spPr>
          <a:xfrm>
            <a:off x="719950" y="463300"/>
            <a:ext cx="7704000" cy="489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Related Work</a:t>
            </a:r>
            <a:endParaRPr/>
          </a:p>
        </p:txBody>
      </p:sp>
      <p:grpSp>
        <p:nvGrpSpPr>
          <p:cNvPr id="357" name="Google Shape;357;p19"/>
          <p:cNvGrpSpPr/>
          <p:nvPr/>
        </p:nvGrpSpPr>
        <p:grpSpPr>
          <a:xfrm>
            <a:off x="641416" y="1299709"/>
            <a:ext cx="7858793" cy="3271476"/>
            <a:chOff x="719950" y="1695658"/>
            <a:chExt cx="7701679" cy="2914715"/>
          </a:xfrm>
        </p:grpSpPr>
        <p:sp>
          <p:nvSpPr>
            <p:cNvPr id="358" name="Google Shape;358;p19"/>
            <p:cNvSpPr/>
            <p:nvPr/>
          </p:nvSpPr>
          <p:spPr>
            <a:xfrm>
              <a:off x="719950" y="1695658"/>
              <a:ext cx="522247" cy="488727"/>
            </a:xfrm>
            <a:custGeom>
              <a:rect b="b" l="l" r="r" t="t"/>
              <a:pathLst>
                <a:path extrusionOk="0" h="5969" w="6378">
                  <a:moveTo>
                    <a:pt x="3075" y="287"/>
                  </a:moveTo>
                  <a:cubicBezTo>
                    <a:pt x="3580" y="287"/>
                    <a:pt x="4074" y="447"/>
                    <a:pt x="4504" y="692"/>
                  </a:cubicBezTo>
                  <a:cubicBezTo>
                    <a:pt x="4750" y="840"/>
                    <a:pt x="4939" y="988"/>
                    <a:pt x="5136" y="1185"/>
                  </a:cubicBezTo>
                  <a:cubicBezTo>
                    <a:pt x="5334" y="1391"/>
                    <a:pt x="5482" y="1571"/>
                    <a:pt x="5621" y="1818"/>
                  </a:cubicBezTo>
                  <a:cubicBezTo>
                    <a:pt x="5884" y="2278"/>
                    <a:pt x="6007" y="2788"/>
                    <a:pt x="5983" y="3322"/>
                  </a:cubicBezTo>
                  <a:cubicBezTo>
                    <a:pt x="5975" y="3388"/>
                    <a:pt x="5975" y="3462"/>
                    <a:pt x="5966" y="3527"/>
                  </a:cubicBezTo>
                  <a:cubicBezTo>
                    <a:pt x="5966" y="3527"/>
                    <a:pt x="5966" y="3536"/>
                    <a:pt x="5966" y="3536"/>
                  </a:cubicBezTo>
                  <a:cubicBezTo>
                    <a:pt x="5966" y="3536"/>
                    <a:pt x="5966" y="3544"/>
                    <a:pt x="5958" y="3544"/>
                  </a:cubicBezTo>
                  <a:cubicBezTo>
                    <a:pt x="5958" y="3560"/>
                    <a:pt x="5958" y="3577"/>
                    <a:pt x="5950" y="3593"/>
                  </a:cubicBezTo>
                  <a:cubicBezTo>
                    <a:pt x="5950" y="3626"/>
                    <a:pt x="5942" y="3659"/>
                    <a:pt x="5934" y="3700"/>
                  </a:cubicBezTo>
                  <a:cubicBezTo>
                    <a:pt x="5909" y="3831"/>
                    <a:pt x="5876" y="3955"/>
                    <a:pt x="5827" y="4086"/>
                  </a:cubicBezTo>
                  <a:cubicBezTo>
                    <a:pt x="5818" y="4111"/>
                    <a:pt x="5810" y="4144"/>
                    <a:pt x="5794" y="4177"/>
                  </a:cubicBezTo>
                  <a:cubicBezTo>
                    <a:pt x="5794" y="4185"/>
                    <a:pt x="5786" y="4201"/>
                    <a:pt x="5777" y="4218"/>
                  </a:cubicBezTo>
                  <a:cubicBezTo>
                    <a:pt x="5777" y="4218"/>
                    <a:pt x="5769" y="4242"/>
                    <a:pt x="5769" y="4242"/>
                  </a:cubicBezTo>
                  <a:cubicBezTo>
                    <a:pt x="5745" y="4300"/>
                    <a:pt x="5712" y="4366"/>
                    <a:pt x="5679" y="4423"/>
                  </a:cubicBezTo>
                  <a:cubicBezTo>
                    <a:pt x="5646" y="4481"/>
                    <a:pt x="5613" y="4538"/>
                    <a:pt x="5580" y="4587"/>
                  </a:cubicBezTo>
                  <a:lnTo>
                    <a:pt x="5531" y="4661"/>
                  </a:lnTo>
                  <a:cubicBezTo>
                    <a:pt x="5523" y="4670"/>
                    <a:pt x="5514" y="4686"/>
                    <a:pt x="5506" y="4694"/>
                  </a:cubicBezTo>
                  <a:cubicBezTo>
                    <a:pt x="5498" y="4702"/>
                    <a:pt x="5490" y="4711"/>
                    <a:pt x="5490" y="4719"/>
                  </a:cubicBezTo>
                  <a:cubicBezTo>
                    <a:pt x="5490" y="4719"/>
                    <a:pt x="5482" y="4719"/>
                    <a:pt x="5482" y="4727"/>
                  </a:cubicBezTo>
                  <a:cubicBezTo>
                    <a:pt x="5293" y="4949"/>
                    <a:pt x="5120" y="5105"/>
                    <a:pt x="4873" y="5245"/>
                  </a:cubicBezTo>
                  <a:cubicBezTo>
                    <a:pt x="4578" y="5401"/>
                    <a:pt x="4249" y="5500"/>
                    <a:pt x="3920" y="5557"/>
                  </a:cubicBezTo>
                  <a:cubicBezTo>
                    <a:pt x="3675" y="5606"/>
                    <a:pt x="3426" y="5632"/>
                    <a:pt x="3176" y="5632"/>
                  </a:cubicBezTo>
                  <a:cubicBezTo>
                    <a:pt x="3090" y="5632"/>
                    <a:pt x="3004" y="5629"/>
                    <a:pt x="2918" y="5623"/>
                  </a:cubicBezTo>
                  <a:cubicBezTo>
                    <a:pt x="2753" y="5615"/>
                    <a:pt x="2597" y="5590"/>
                    <a:pt x="2433" y="5549"/>
                  </a:cubicBezTo>
                  <a:cubicBezTo>
                    <a:pt x="2359" y="5532"/>
                    <a:pt x="2277" y="5516"/>
                    <a:pt x="2203" y="5491"/>
                  </a:cubicBezTo>
                  <a:cubicBezTo>
                    <a:pt x="2162" y="5475"/>
                    <a:pt x="2129" y="5467"/>
                    <a:pt x="2088" y="5450"/>
                  </a:cubicBezTo>
                  <a:cubicBezTo>
                    <a:pt x="2063" y="5442"/>
                    <a:pt x="2046" y="5434"/>
                    <a:pt x="2022" y="5426"/>
                  </a:cubicBezTo>
                  <a:lnTo>
                    <a:pt x="1981" y="5409"/>
                  </a:lnTo>
                  <a:cubicBezTo>
                    <a:pt x="1973" y="5405"/>
                    <a:pt x="1968" y="5403"/>
                    <a:pt x="1967" y="5403"/>
                  </a:cubicBezTo>
                  <a:lnTo>
                    <a:pt x="1967" y="5403"/>
                  </a:lnTo>
                  <a:cubicBezTo>
                    <a:pt x="1966" y="5403"/>
                    <a:pt x="1968" y="5405"/>
                    <a:pt x="1973" y="5409"/>
                  </a:cubicBezTo>
                  <a:cubicBezTo>
                    <a:pt x="699" y="4859"/>
                    <a:pt x="82" y="3404"/>
                    <a:pt x="551" y="2089"/>
                  </a:cubicBezTo>
                  <a:lnTo>
                    <a:pt x="551" y="2081"/>
                  </a:lnTo>
                  <a:cubicBezTo>
                    <a:pt x="723" y="1588"/>
                    <a:pt x="1077" y="1152"/>
                    <a:pt x="1496" y="832"/>
                  </a:cubicBezTo>
                  <a:cubicBezTo>
                    <a:pt x="1923" y="511"/>
                    <a:pt x="2449" y="314"/>
                    <a:pt x="2967" y="289"/>
                  </a:cubicBezTo>
                  <a:cubicBezTo>
                    <a:pt x="3003" y="288"/>
                    <a:pt x="3039" y="287"/>
                    <a:pt x="3075" y="287"/>
                  </a:cubicBezTo>
                  <a:close/>
                  <a:moveTo>
                    <a:pt x="3163" y="1"/>
                  </a:moveTo>
                  <a:cubicBezTo>
                    <a:pt x="2654" y="1"/>
                    <a:pt x="2147" y="146"/>
                    <a:pt x="1710" y="405"/>
                  </a:cubicBezTo>
                  <a:cubicBezTo>
                    <a:pt x="1208" y="700"/>
                    <a:pt x="789" y="1119"/>
                    <a:pt x="526" y="1637"/>
                  </a:cubicBezTo>
                  <a:cubicBezTo>
                    <a:pt x="395" y="1884"/>
                    <a:pt x="304" y="2163"/>
                    <a:pt x="255" y="2443"/>
                  </a:cubicBezTo>
                  <a:cubicBezTo>
                    <a:pt x="0" y="4037"/>
                    <a:pt x="649" y="5483"/>
                    <a:pt x="2342" y="5878"/>
                  </a:cubicBezTo>
                  <a:cubicBezTo>
                    <a:pt x="2609" y="5940"/>
                    <a:pt x="2885" y="5969"/>
                    <a:pt x="3160" y="5969"/>
                  </a:cubicBezTo>
                  <a:cubicBezTo>
                    <a:pt x="3249" y="5969"/>
                    <a:pt x="3339" y="5966"/>
                    <a:pt x="3427" y="5960"/>
                  </a:cubicBezTo>
                  <a:cubicBezTo>
                    <a:pt x="4134" y="5910"/>
                    <a:pt x="4882" y="5730"/>
                    <a:pt x="5424" y="5261"/>
                  </a:cubicBezTo>
                  <a:cubicBezTo>
                    <a:pt x="5860" y="4891"/>
                    <a:pt x="6139" y="4357"/>
                    <a:pt x="6254" y="3799"/>
                  </a:cubicBezTo>
                  <a:cubicBezTo>
                    <a:pt x="6377" y="3231"/>
                    <a:pt x="6336" y="2623"/>
                    <a:pt x="6114" y="2081"/>
                  </a:cubicBezTo>
                  <a:cubicBezTo>
                    <a:pt x="5892" y="1514"/>
                    <a:pt x="5514" y="1021"/>
                    <a:pt x="5030" y="651"/>
                  </a:cubicBezTo>
                  <a:cubicBezTo>
                    <a:pt x="4553" y="289"/>
                    <a:pt x="3986" y="59"/>
                    <a:pt x="3386" y="10"/>
                  </a:cubicBezTo>
                  <a:cubicBezTo>
                    <a:pt x="3312" y="4"/>
                    <a:pt x="3238" y="1"/>
                    <a:pt x="31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9"/>
            <p:cNvSpPr/>
            <p:nvPr/>
          </p:nvSpPr>
          <p:spPr>
            <a:xfrm>
              <a:off x="719950" y="2504349"/>
              <a:ext cx="522247" cy="488727"/>
            </a:xfrm>
            <a:custGeom>
              <a:rect b="b" l="l" r="r" t="t"/>
              <a:pathLst>
                <a:path extrusionOk="0" h="5969" w="6378">
                  <a:moveTo>
                    <a:pt x="3075" y="287"/>
                  </a:moveTo>
                  <a:cubicBezTo>
                    <a:pt x="3580" y="287"/>
                    <a:pt x="4074" y="447"/>
                    <a:pt x="4504" y="692"/>
                  </a:cubicBezTo>
                  <a:cubicBezTo>
                    <a:pt x="4750" y="840"/>
                    <a:pt x="4939" y="988"/>
                    <a:pt x="5136" y="1185"/>
                  </a:cubicBezTo>
                  <a:cubicBezTo>
                    <a:pt x="5334" y="1391"/>
                    <a:pt x="5482" y="1571"/>
                    <a:pt x="5621" y="1818"/>
                  </a:cubicBezTo>
                  <a:cubicBezTo>
                    <a:pt x="5884" y="2278"/>
                    <a:pt x="6007" y="2788"/>
                    <a:pt x="5983" y="3322"/>
                  </a:cubicBezTo>
                  <a:cubicBezTo>
                    <a:pt x="5975" y="3388"/>
                    <a:pt x="5975" y="3462"/>
                    <a:pt x="5966" y="3527"/>
                  </a:cubicBezTo>
                  <a:cubicBezTo>
                    <a:pt x="5966" y="3527"/>
                    <a:pt x="5966" y="3536"/>
                    <a:pt x="5966" y="3536"/>
                  </a:cubicBezTo>
                  <a:cubicBezTo>
                    <a:pt x="5966" y="3536"/>
                    <a:pt x="5966" y="3544"/>
                    <a:pt x="5958" y="3544"/>
                  </a:cubicBezTo>
                  <a:cubicBezTo>
                    <a:pt x="5958" y="3560"/>
                    <a:pt x="5958" y="3577"/>
                    <a:pt x="5950" y="3593"/>
                  </a:cubicBezTo>
                  <a:cubicBezTo>
                    <a:pt x="5950" y="3626"/>
                    <a:pt x="5942" y="3659"/>
                    <a:pt x="5934" y="3700"/>
                  </a:cubicBezTo>
                  <a:cubicBezTo>
                    <a:pt x="5909" y="3831"/>
                    <a:pt x="5876" y="3955"/>
                    <a:pt x="5827" y="4086"/>
                  </a:cubicBezTo>
                  <a:cubicBezTo>
                    <a:pt x="5818" y="4111"/>
                    <a:pt x="5810" y="4144"/>
                    <a:pt x="5794" y="4177"/>
                  </a:cubicBezTo>
                  <a:cubicBezTo>
                    <a:pt x="5794" y="4185"/>
                    <a:pt x="5786" y="4201"/>
                    <a:pt x="5777" y="4218"/>
                  </a:cubicBezTo>
                  <a:cubicBezTo>
                    <a:pt x="5777" y="4218"/>
                    <a:pt x="5769" y="4242"/>
                    <a:pt x="5769" y="4242"/>
                  </a:cubicBezTo>
                  <a:cubicBezTo>
                    <a:pt x="5745" y="4300"/>
                    <a:pt x="5712" y="4366"/>
                    <a:pt x="5679" y="4423"/>
                  </a:cubicBezTo>
                  <a:cubicBezTo>
                    <a:pt x="5646" y="4481"/>
                    <a:pt x="5613" y="4538"/>
                    <a:pt x="5580" y="4587"/>
                  </a:cubicBezTo>
                  <a:lnTo>
                    <a:pt x="5531" y="4661"/>
                  </a:lnTo>
                  <a:cubicBezTo>
                    <a:pt x="5523" y="4670"/>
                    <a:pt x="5514" y="4686"/>
                    <a:pt x="5506" y="4694"/>
                  </a:cubicBezTo>
                  <a:cubicBezTo>
                    <a:pt x="5498" y="4702"/>
                    <a:pt x="5490" y="4711"/>
                    <a:pt x="5490" y="4719"/>
                  </a:cubicBezTo>
                  <a:cubicBezTo>
                    <a:pt x="5490" y="4719"/>
                    <a:pt x="5482" y="4719"/>
                    <a:pt x="5482" y="4727"/>
                  </a:cubicBezTo>
                  <a:cubicBezTo>
                    <a:pt x="5293" y="4949"/>
                    <a:pt x="5120" y="5105"/>
                    <a:pt x="4873" y="5245"/>
                  </a:cubicBezTo>
                  <a:cubicBezTo>
                    <a:pt x="4578" y="5401"/>
                    <a:pt x="4249" y="5500"/>
                    <a:pt x="3920" y="5557"/>
                  </a:cubicBezTo>
                  <a:cubicBezTo>
                    <a:pt x="3675" y="5606"/>
                    <a:pt x="3426" y="5632"/>
                    <a:pt x="3176" y="5632"/>
                  </a:cubicBezTo>
                  <a:cubicBezTo>
                    <a:pt x="3090" y="5632"/>
                    <a:pt x="3004" y="5629"/>
                    <a:pt x="2918" y="5623"/>
                  </a:cubicBezTo>
                  <a:cubicBezTo>
                    <a:pt x="2753" y="5615"/>
                    <a:pt x="2597" y="5590"/>
                    <a:pt x="2433" y="5549"/>
                  </a:cubicBezTo>
                  <a:cubicBezTo>
                    <a:pt x="2359" y="5532"/>
                    <a:pt x="2277" y="5516"/>
                    <a:pt x="2203" y="5491"/>
                  </a:cubicBezTo>
                  <a:cubicBezTo>
                    <a:pt x="2162" y="5475"/>
                    <a:pt x="2129" y="5467"/>
                    <a:pt x="2088" y="5450"/>
                  </a:cubicBezTo>
                  <a:cubicBezTo>
                    <a:pt x="2063" y="5442"/>
                    <a:pt x="2046" y="5434"/>
                    <a:pt x="2022" y="5426"/>
                  </a:cubicBezTo>
                  <a:lnTo>
                    <a:pt x="1981" y="5409"/>
                  </a:lnTo>
                  <a:cubicBezTo>
                    <a:pt x="1973" y="5405"/>
                    <a:pt x="1968" y="5403"/>
                    <a:pt x="1967" y="5403"/>
                  </a:cubicBezTo>
                  <a:lnTo>
                    <a:pt x="1967" y="5403"/>
                  </a:lnTo>
                  <a:cubicBezTo>
                    <a:pt x="1966" y="5403"/>
                    <a:pt x="1968" y="5405"/>
                    <a:pt x="1973" y="5409"/>
                  </a:cubicBezTo>
                  <a:cubicBezTo>
                    <a:pt x="699" y="4859"/>
                    <a:pt x="82" y="3404"/>
                    <a:pt x="551" y="2089"/>
                  </a:cubicBezTo>
                  <a:lnTo>
                    <a:pt x="551" y="2081"/>
                  </a:lnTo>
                  <a:cubicBezTo>
                    <a:pt x="723" y="1588"/>
                    <a:pt x="1077" y="1152"/>
                    <a:pt x="1496" y="832"/>
                  </a:cubicBezTo>
                  <a:cubicBezTo>
                    <a:pt x="1923" y="511"/>
                    <a:pt x="2449" y="314"/>
                    <a:pt x="2967" y="289"/>
                  </a:cubicBezTo>
                  <a:cubicBezTo>
                    <a:pt x="3003" y="288"/>
                    <a:pt x="3039" y="287"/>
                    <a:pt x="3075" y="287"/>
                  </a:cubicBezTo>
                  <a:close/>
                  <a:moveTo>
                    <a:pt x="3163" y="1"/>
                  </a:moveTo>
                  <a:cubicBezTo>
                    <a:pt x="2654" y="1"/>
                    <a:pt x="2147" y="146"/>
                    <a:pt x="1710" y="405"/>
                  </a:cubicBezTo>
                  <a:cubicBezTo>
                    <a:pt x="1208" y="700"/>
                    <a:pt x="789" y="1119"/>
                    <a:pt x="526" y="1637"/>
                  </a:cubicBezTo>
                  <a:cubicBezTo>
                    <a:pt x="395" y="1884"/>
                    <a:pt x="304" y="2163"/>
                    <a:pt x="255" y="2443"/>
                  </a:cubicBezTo>
                  <a:cubicBezTo>
                    <a:pt x="0" y="4037"/>
                    <a:pt x="649" y="5483"/>
                    <a:pt x="2342" y="5878"/>
                  </a:cubicBezTo>
                  <a:cubicBezTo>
                    <a:pt x="2609" y="5940"/>
                    <a:pt x="2885" y="5969"/>
                    <a:pt x="3160" y="5969"/>
                  </a:cubicBezTo>
                  <a:cubicBezTo>
                    <a:pt x="3249" y="5969"/>
                    <a:pt x="3339" y="5966"/>
                    <a:pt x="3427" y="5960"/>
                  </a:cubicBezTo>
                  <a:cubicBezTo>
                    <a:pt x="4134" y="5910"/>
                    <a:pt x="4882" y="5730"/>
                    <a:pt x="5424" y="5261"/>
                  </a:cubicBezTo>
                  <a:cubicBezTo>
                    <a:pt x="5860" y="4891"/>
                    <a:pt x="6139" y="4357"/>
                    <a:pt x="6254" y="3799"/>
                  </a:cubicBezTo>
                  <a:cubicBezTo>
                    <a:pt x="6377" y="3231"/>
                    <a:pt x="6336" y="2623"/>
                    <a:pt x="6114" y="2081"/>
                  </a:cubicBezTo>
                  <a:cubicBezTo>
                    <a:pt x="5892" y="1514"/>
                    <a:pt x="5514" y="1021"/>
                    <a:pt x="5030" y="651"/>
                  </a:cubicBezTo>
                  <a:cubicBezTo>
                    <a:pt x="4553" y="289"/>
                    <a:pt x="3986" y="59"/>
                    <a:pt x="3386" y="10"/>
                  </a:cubicBezTo>
                  <a:cubicBezTo>
                    <a:pt x="3312" y="4"/>
                    <a:pt x="3238" y="1"/>
                    <a:pt x="31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9"/>
            <p:cNvSpPr/>
            <p:nvPr/>
          </p:nvSpPr>
          <p:spPr>
            <a:xfrm>
              <a:off x="719950" y="3312997"/>
              <a:ext cx="522247" cy="488727"/>
            </a:xfrm>
            <a:custGeom>
              <a:rect b="b" l="l" r="r" t="t"/>
              <a:pathLst>
                <a:path extrusionOk="0" h="5969" w="6378">
                  <a:moveTo>
                    <a:pt x="3075" y="287"/>
                  </a:moveTo>
                  <a:cubicBezTo>
                    <a:pt x="3580" y="287"/>
                    <a:pt x="4074" y="447"/>
                    <a:pt x="4504" y="692"/>
                  </a:cubicBezTo>
                  <a:cubicBezTo>
                    <a:pt x="4750" y="840"/>
                    <a:pt x="4939" y="988"/>
                    <a:pt x="5136" y="1185"/>
                  </a:cubicBezTo>
                  <a:cubicBezTo>
                    <a:pt x="5334" y="1391"/>
                    <a:pt x="5482" y="1571"/>
                    <a:pt x="5621" y="1818"/>
                  </a:cubicBezTo>
                  <a:cubicBezTo>
                    <a:pt x="5884" y="2278"/>
                    <a:pt x="6007" y="2788"/>
                    <a:pt x="5983" y="3322"/>
                  </a:cubicBezTo>
                  <a:cubicBezTo>
                    <a:pt x="5975" y="3388"/>
                    <a:pt x="5975" y="3462"/>
                    <a:pt x="5966" y="3527"/>
                  </a:cubicBezTo>
                  <a:cubicBezTo>
                    <a:pt x="5966" y="3527"/>
                    <a:pt x="5966" y="3536"/>
                    <a:pt x="5966" y="3536"/>
                  </a:cubicBezTo>
                  <a:cubicBezTo>
                    <a:pt x="5966" y="3536"/>
                    <a:pt x="5966" y="3544"/>
                    <a:pt x="5958" y="3544"/>
                  </a:cubicBezTo>
                  <a:cubicBezTo>
                    <a:pt x="5958" y="3560"/>
                    <a:pt x="5958" y="3577"/>
                    <a:pt x="5950" y="3593"/>
                  </a:cubicBezTo>
                  <a:cubicBezTo>
                    <a:pt x="5950" y="3626"/>
                    <a:pt x="5942" y="3659"/>
                    <a:pt x="5934" y="3700"/>
                  </a:cubicBezTo>
                  <a:cubicBezTo>
                    <a:pt x="5909" y="3831"/>
                    <a:pt x="5876" y="3955"/>
                    <a:pt x="5827" y="4086"/>
                  </a:cubicBezTo>
                  <a:cubicBezTo>
                    <a:pt x="5818" y="4111"/>
                    <a:pt x="5810" y="4144"/>
                    <a:pt x="5794" y="4177"/>
                  </a:cubicBezTo>
                  <a:cubicBezTo>
                    <a:pt x="5794" y="4185"/>
                    <a:pt x="5786" y="4201"/>
                    <a:pt x="5777" y="4218"/>
                  </a:cubicBezTo>
                  <a:cubicBezTo>
                    <a:pt x="5777" y="4218"/>
                    <a:pt x="5769" y="4242"/>
                    <a:pt x="5769" y="4242"/>
                  </a:cubicBezTo>
                  <a:cubicBezTo>
                    <a:pt x="5745" y="4300"/>
                    <a:pt x="5712" y="4366"/>
                    <a:pt x="5679" y="4423"/>
                  </a:cubicBezTo>
                  <a:cubicBezTo>
                    <a:pt x="5646" y="4481"/>
                    <a:pt x="5613" y="4538"/>
                    <a:pt x="5580" y="4587"/>
                  </a:cubicBezTo>
                  <a:lnTo>
                    <a:pt x="5531" y="4661"/>
                  </a:lnTo>
                  <a:cubicBezTo>
                    <a:pt x="5523" y="4670"/>
                    <a:pt x="5514" y="4686"/>
                    <a:pt x="5506" y="4694"/>
                  </a:cubicBezTo>
                  <a:cubicBezTo>
                    <a:pt x="5498" y="4702"/>
                    <a:pt x="5490" y="4711"/>
                    <a:pt x="5490" y="4719"/>
                  </a:cubicBezTo>
                  <a:cubicBezTo>
                    <a:pt x="5490" y="4719"/>
                    <a:pt x="5482" y="4719"/>
                    <a:pt x="5482" y="4727"/>
                  </a:cubicBezTo>
                  <a:cubicBezTo>
                    <a:pt x="5293" y="4949"/>
                    <a:pt x="5120" y="5105"/>
                    <a:pt x="4873" y="5245"/>
                  </a:cubicBezTo>
                  <a:cubicBezTo>
                    <a:pt x="4578" y="5401"/>
                    <a:pt x="4249" y="5500"/>
                    <a:pt x="3920" y="5557"/>
                  </a:cubicBezTo>
                  <a:cubicBezTo>
                    <a:pt x="3675" y="5606"/>
                    <a:pt x="3426" y="5632"/>
                    <a:pt x="3176" y="5632"/>
                  </a:cubicBezTo>
                  <a:cubicBezTo>
                    <a:pt x="3090" y="5632"/>
                    <a:pt x="3004" y="5629"/>
                    <a:pt x="2918" y="5623"/>
                  </a:cubicBezTo>
                  <a:cubicBezTo>
                    <a:pt x="2753" y="5615"/>
                    <a:pt x="2597" y="5590"/>
                    <a:pt x="2433" y="5549"/>
                  </a:cubicBezTo>
                  <a:cubicBezTo>
                    <a:pt x="2359" y="5532"/>
                    <a:pt x="2277" y="5516"/>
                    <a:pt x="2203" y="5491"/>
                  </a:cubicBezTo>
                  <a:cubicBezTo>
                    <a:pt x="2162" y="5475"/>
                    <a:pt x="2129" y="5467"/>
                    <a:pt x="2088" y="5450"/>
                  </a:cubicBezTo>
                  <a:cubicBezTo>
                    <a:pt x="2063" y="5442"/>
                    <a:pt x="2046" y="5434"/>
                    <a:pt x="2022" y="5426"/>
                  </a:cubicBezTo>
                  <a:lnTo>
                    <a:pt x="1981" y="5409"/>
                  </a:lnTo>
                  <a:cubicBezTo>
                    <a:pt x="1973" y="5405"/>
                    <a:pt x="1968" y="5403"/>
                    <a:pt x="1967" y="5403"/>
                  </a:cubicBezTo>
                  <a:lnTo>
                    <a:pt x="1967" y="5403"/>
                  </a:lnTo>
                  <a:cubicBezTo>
                    <a:pt x="1966" y="5403"/>
                    <a:pt x="1968" y="5405"/>
                    <a:pt x="1973" y="5409"/>
                  </a:cubicBezTo>
                  <a:cubicBezTo>
                    <a:pt x="699" y="4859"/>
                    <a:pt x="82" y="3404"/>
                    <a:pt x="551" y="2089"/>
                  </a:cubicBezTo>
                  <a:lnTo>
                    <a:pt x="551" y="2081"/>
                  </a:lnTo>
                  <a:cubicBezTo>
                    <a:pt x="723" y="1588"/>
                    <a:pt x="1077" y="1152"/>
                    <a:pt x="1496" y="832"/>
                  </a:cubicBezTo>
                  <a:cubicBezTo>
                    <a:pt x="1923" y="511"/>
                    <a:pt x="2449" y="314"/>
                    <a:pt x="2967" y="289"/>
                  </a:cubicBezTo>
                  <a:cubicBezTo>
                    <a:pt x="3003" y="288"/>
                    <a:pt x="3039" y="287"/>
                    <a:pt x="3075" y="287"/>
                  </a:cubicBezTo>
                  <a:close/>
                  <a:moveTo>
                    <a:pt x="3163" y="1"/>
                  </a:moveTo>
                  <a:cubicBezTo>
                    <a:pt x="2654" y="1"/>
                    <a:pt x="2147" y="146"/>
                    <a:pt x="1710" y="405"/>
                  </a:cubicBezTo>
                  <a:cubicBezTo>
                    <a:pt x="1208" y="700"/>
                    <a:pt x="789" y="1119"/>
                    <a:pt x="526" y="1637"/>
                  </a:cubicBezTo>
                  <a:cubicBezTo>
                    <a:pt x="395" y="1884"/>
                    <a:pt x="304" y="2163"/>
                    <a:pt x="255" y="2443"/>
                  </a:cubicBezTo>
                  <a:cubicBezTo>
                    <a:pt x="0" y="4037"/>
                    <a:pt x="649" y="5483"/>
                    <a:pt x="2342" y="5878"/>
                  </a:cubicBezTo>
                  <a:cubicBezTo>
                    <a:pt x="2609" y="5940"/>
                    <a:pt x="2885" y="5969"/>
                    <a:pt x="3160" y="5969"/>
                  </a:cubicBezTo>
                  <a:cubicBezTo>
                    <a:pt x="3249" y="5969"/>
                    <a:pt x="3339" y="5966"/>
                    <a:pt x="3427" y="5960"/>
                  </a:cubicBezTo>
                  <a:cubicBezTo>
                    <a:pt x="4134" y="5910"/>
                    <a:pt x="4882" y="5730"/>
                    <a:pt x="5424" y="5261"/>
                  </a:cubicBezTo>
                  <a:cubicBezTo>
                    <a:pt x="5860" y="4891"/>
                    <a:pt x="6139" y="4357"/>
                    <a:pt x="6254" y="3799"/>
                  </a:cubicBezTo>
                  <a:cubicBezTo>
                    <a:pt x="6377" y="3231"/>
                    <a:pt x="6336" y="2623"/>
                    <a:pt x="6114" y="2081"/>
                  </a:cubicBezTo>
                  <a:cubicBezTo>
                    <a:pt x="5892" y="1514"/>
                    <a:pt x="5514" y="1021"/>
                    <a:pt x="5030" y="651"/>
                  </a:cubicBezTo>
                  <a:cubicBezTo>
                    <a:pt x="4553" y="289"/>
                    <a:pt x="3986" y="59"/>
                    <a:pt x="3386" y="10"/>
                  </a:cubicBezTo>
                  <a:cubicBezTo>
                    <a:pt x="3312" y="4"/>
                    <a:pt x="3238" y="1"/>
                    <a:pt x="31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9"/>
            <p:cNvSpPr/>
            <p:nvPr/>
          </p:nvSpPr>
          <p:spPr>
            <a:xfrm>
              <a:off x="719950" y="4121646"/>
              <a:ext cx="522247" cy="488727"/>
            </a:xfrm>
            <a:custGeom>
              <a:rect b="b" l="l" r="r" t="t"/>
              <a:pathLst>
                <a:path extrusionOk="0" h="5969" w="6378">
                  <a:moveTo>
                    <a:pt x="3075" y="287"/>
                  </a:moveTo>
                  <a:cubicBezTo>
                    <a:pt x="3580" y="287"/>
                    <a:pt x="4074" y="447"/>
                    <a:pt x="4504" y="692"/>
                  </a:cubicBezTo>
                  <a:cubicBezTo>
                    <a:pt x="4750" y="840"/>
                    <a:pt x="4939" y="988"/>
                    <a:pt x="5136" y="1185"/>
                  </a:cubicBezTo>
                  <a:cubicBezTo>
                    <a:pt x="5334" y="1391"/>
                    <a:pt x="5482" y="1571"/>
                    <a:pt x="5621" y="1818"/>
                  </a:cubicBezTo>
                  <a:cubicBezTo>
                    <a:pt x="5884" y="2278"/>
                    <a:pt x="6007" y="2788"/>
                    <a:pt x="5983" y="3322"/>
                  </a:cubicBezTo>
                  <a:cubicBezTo>
                    <a:pt x="5975" y="3388"/>
                    <a:pt x="5975" y="3462"/>
                    <a:pt x="5966" y="3527"/>
                  </a:cubicBezTo>
                  <a:cubicBezTo>
                    <a:pt x="5966" y="3527"/>
                    <a:pt x="5966" y="3536"/>
                    <a:pt x="5966" y="3536"/>
                  </a:cubicBezTo>
                  <a:cubicBezTo>
                    <a:pt x="5966" y="3536"/>
                    <a:pt x="5966" y="3544"/>
                    <a:pt x="5958" y="3544"/>
                  </a:cubicBezTo>
                  <a:cubicBezTo>
                    <a:pt x="5958" y="3560"/>
                    <a:pt x="5958" y="3577"/>
                    <a:pt x="5950" y="3593"/>
                  </a:cubicBezTo>
                  <a:cubicBezTo>
                    <a:pt x="5950" y="3626"/>
                    <a:pt x="5942" y="3659"/>
                    <a:pt x="5934" y="3700"/>
                  </a:cubicBezTo>
                  <a:cubicBezTo>
                    <a:pt x="5909" y="3831"/>
                    <a:pt x="5876" y="3955"/>
                    <a:pt x="5827" y="4086"/>
                  </a:cubicBezTo>
                  <a:cubicBezTo>
                    <a:pt x="5818" y="4111"/>
                    <a:pt x="5810" y="4144"/>
                    <a:pt x="5794" y="4177"/>
                  </a:cubicBezTo>
                  <a:cubicBezTo>
                    <a:pt x="5794" y="4185"/>
                    <a:pt x="5786" y="4201"/>
                    <a:pt x="5777" y="4218"/>
                  </a:cubicBezTo>
                  <a:cubicBezTo>
                    <a:pt x="5777" y="4218"/>
                    <a:pt x="5769" y="4242"/>
                    <a:pt x="5769" y="4242"/>
                  </a:cubicBezTo>
                  <a:cubicBezTo>
                    <a:pt x="5745" y="4300"/>
                    <a:pt x="5712" y="4366"/>
                    <a:pt x="5679" y="4423"/>
                  </a:cubicBezTo>
                  <a:cubicBezTo>
                    <a:pt x="5646" y="4481"/>
                    <a:pt x="5613" y="4538"/>
                    <a:pt x="5580" y="4587"/>
                  </a:cubicBezTo>
                  <a:lnTo>
                    <a:pt x="5531" y="4661"/>
                  </a:lnTo>
                  <a:cubicBezTo>
                    <a:pt x="5523" y="4670"/>
                    <a:pt x="5514" y="4686"/>
                    <a:pt x="5506" y="4694"/>
                  </a:cubicBezTo>
                  <a:cubicBezTo>
                    <a:pt x="5498" y="4702"/>
                    <a:pt x="5490" y="4711"/>
                    <a:pt x="5490" y="4719"/>
                  </a:cubicBezTo>
                  <a:cubicBezTo>
                    <a:pt x="5490" y="4719"/>
                    <a:pt x="5482" y="4719"/>
                    <a:pt x="5482" y="4727"/>
                  </a:cubicBezTo>
                  <a:cubicBezTo>
                    <a:pt x="5293" y="4949"/>
                    <a:pt x="5120" y="5105"/>
                    <a:pt x="4873" y="5245"/>
                  </a:cubicBezTo>
                  <a:cubicBezTo>
                    <a:pt x="4578" y="5401"/>
                    <a:pt x="4249" y="5500"/>
                    <a:pt x="3920" y="5557"/>
                  </a:cubicBezTo>
                  <a:cubicBezTo>
                    <a:pt x="3675" y="5606"/>
                    <a:pt x="3426" y="5632"/>
                    <a:pt x="3176" y="5632"/>
                  </a:cubicBezTo>
                  <a:cubicBezTo>
                    <a:pt x="3090" y="5632"/>
                    <a:pt x="3004" y="5629"/>
                    <a:pt x="2918" y="5623"/>
                  </a:cubicBezTo>
                  <a:cubicBezTo>
                    <a:pt x="2753" y="5615"/>
                    <a:pt x="2597" y="5590"/>
                    <a:pt x="2433" y="5549"/>
                  </a:cubicBezTo>
                  <a:cubicBezTo>
                    <a:pt x="2359" y="5532"/>
                    <a:pt x="2277" y="5516"/>
                    <a:pt x="2203" y="5491"/>
                  </a:cubicBezTo>
                  <a:cubicBezTo>
                    <a:pt x="2162" y="5475"/>
                    <a:pt x="2129" y="5467"/>
                    <a:pt x="2088" y="5450"/>
                  </a:cubicBezTo>
                  <a:cubicBezTo>
                    <a:pt x="2063" y="5442"/>
                    <a:pt x="2046" y="5434"/>
                    <a:pt x="2022" y="5426"/>
                  </a:cubicBezTo>
                  <a:lnTo>
                    <a:pt x="1981" y="5409"/>
                  </a:lnTo>
                  <a:cubicBezTo>
                    <a:pt x="1973" y="5405"/>
                    <a:pt x="1968" y="5403"/>
                    <a:pt x="1967" y="5403"/>
                  </a:cubicBezTo>
                  <a:lnTo>
                    <a:pt x="1967" y="5403"/>
                  </a:lnTo>
                  <a:cubicBezTo>
                    <a:pt x="1966" y="5403"/>
                    <a:pt x="1968" y="5405"/>
                    <a:pt x="1973" y="5409"/>
                  </a:cubicBezTo>
                  <a:cubicBezTo>
                    <a:pt x="699" y="4859"/>
                    <a:pt x="82" y="3404"/>
                    <a:pt x="551" y="2089"/>
                  </a:cubicBezTo>
                  <a:lnTo>
                    <a:pt x="551" y="2081"/>
                  </a:lnTo>
                  <a:cubicBezTo>
                    <a:pt x="723" y="1588"/>
                    <a:pt x="1077" y="1152"/>
                    <a:pt x="1496" y="832"/>
                  </a:cubicBezTo>
                  <a:cubicBezTo>
                    <a:pt x="1923" y="511"/>
                    <a:pt x="2449" y="314"/>
                    <a:pt x="2967" y="289"/>
                  </a:cubicBezTo>
                  <a:cubicBezTo>
                    <a:pt x="3003" y="288"/>
                    <a:pt x="3039" y="287"/>
                    <a:pt x="3075" y="287"/>
                  </a:cubicBezTo>
                  <a:close/>
                  <a:moveTo>
                    <a:pt x="3163" y="1"/>
                  </a:moveTo>
                  <a:cubicBezTo>
                    <a:pt x="2654" y="1"/>
                    <a:pt x="2147" y="146"/>
                    <a:pt x="1710" y="405"/>
                  </a:cubicBezTo>
                  <a:cubicBezTo>
                    <a:pt x="1208" y="700"/>
                    <a:pt x="789" y="1119"/>
                    <a:pt x="526" y="1637"/>
                  </a:cubicBezTo>
                  <a:cubicBezTo>
                    <a:pt x="395" y="1884"/>
                    <a:pt x="304" y="2163"/>
                    <a:pt x="255" y="2443"/>
                  </a:cubicBezTo>
                  <a:cubicBezTo>
                    <a:pt x="0" y="4037"/>
                    <a:pt x="649" y="5483"/>
                    <a:pt x="2342" y="5878"/>
                  </a:cubicBezTo>
                  <a:cubicBezTo>
                    <a:pt x="2609" y="5940"/>
                    <a:pt x="2885" y="5969"/>
                    <a:pt x="3160" y="5969"/>
                  </a:cubicBezTo>
                  <a:cubicBezTo>
                    <a:pt x="3249" y="5969"/>
                    <a:pt x="3339" y="5966"/>
                    <a:pt x="3427" y="5960"/>
                  </a:cubicBezTo>
                  <a:cubicBezTo>
                    <a:pt x="4134" y="5910"/>
                    <a:pt x="4882" y="5730"/>
                    <a:pt x="5424" y="5261"/>
                  </a:cubicBezTo>
                  <a:cubicBezTo>
                    <a:pt x="5860" y="4891"/>
                    <a:pt x="6139" y="4357"/>
                    <a:pt x="6254" y="3799"/>
                  </a:cubicBezTo>
                  <a:cubicBezTo>
                    <a:pt x="6377" y="3231"/>
                    <a:pt x="6336" y="2623"/>
                    <a:pt x="6114" y="2081"/>
                  </a:cubicBezTo>
                  <a:cubicBezTo>
                    <a:pt x="5892" y="1514"/>
                    <a:pt x="5514" y="1021"/>
                    <a:pt x="5030" y="651"/>
                  </a:cubicBezTo>
                  <a:cubicBezTo>
                    <a:pt x="4553" y="289"/>
                    <a:pt x="3986" y="59"/>
                    <a:pt x="3386" y="10"/>
                  </a:cubicBezTo>
                  <a:cubicBezTo>
                    <a:pt x="3312" y="4"/>
                    <a:pt x="3238" y="1"/>
                    <a:pt x="31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2" name="Google Shape;362;p19"/>
            <p:cNvCxnSpPr/>
            <p:nvPr/>
          </p:nvCxnSpPr>
          <p:spPr>
            <a:xfrm rot="10800000">
              <a:off x="1457729" y="1778600"/>
              <a:ext cx="6963900" cy="0"/>
            </a:xfrm>
            <a:prstGeom prst="straightConnector1">
              <a:avLst/>
            </a:prstGeom>
            <a:noFill/>
            <a:ln cap="flat" cmpd="sng" w="19050">
              <a:solidFill>
                <a:schemeClr val="lt2"/>
              </a:solidFill>
              <a:prstDash val="solid"/>
              <a:round/>
              <a:headEnd len="med" w="med" type="oval"/>
              <a:tailEnd len="med" w="med" type="oval"/>
            </a:ln>
          </p:spPr>
        </p:cxnSp>
        <p:cxnSp>
          <p:nvCxnSpPr>
            <p:cNvPr id="363" name="Google Shape;363;p19"/>
            <p:cNvCxnSpPr/>
            <p:nvPr/>
          </p:nvCxnSpPr>
          <p:spPr>
            <a:xfrm rot="10800000">
              <a:off x="1457729" y="2587295"/>
              <a:ext cx="6963900" cy="0"/>
            </a:xfrm>
            <a:prstGeom prst="straightConnector1">
              <a:avLst/>
            </a:prstGeom>
            <a:noFill/>
            <a:ln cap="flat" cmpd="sng" w="19050">
              <a:solidFill>
                <a:schemeClr val="lt2"/>
              </a:solidFill>
              <a:prstDash val="solid"/>
              <a:round/>
              <a:headEnd len="med" w="med" type="oval"/>
              <a:tailEnd len="med" w="med" type="oval"/>
            </a:ln>
          </p:spPr>
        </p:cxnSp>
        <p:cxnSp>
          <p:nvCxnSpPr>
            <p:cNvPr id="364" name="Google Shape;364;p19"/>
            <p:cNvCxnSpPr/>
            <p:nvPr/>
          </p:nvCxnSpPr>
          <p:spPr>
            <a:xfrm rot="10800000">
              <a:off x="1457729" y="3395947"/>
              <a:ext cx="6963900" cy="0"/>
            </a:xfrm>
            <a:prstGeom prst="straightConnector1">
              <a:avLst/>
            </a:prstGeom>
            <a:noFill/>
            <a:ln cap="flat" cmpd="sng" w="19050">
              <a:solidFill>
                <a:schemeClr val="lt2"/>
              </a:solidFill>
              <a:prstDash val="solid"/>
              <a:round/>
              <a:headEnd len="med" w="med" type="oval"/>
              <a:tailEnd len="med" w="med" type="oval"/>
            </a:ln>
          </p:spPr>
        </p:cxnSp>
        <p:cxnSp>
          <p:nvCxnSpPr>
            <p:cNvPr id="365" name="Google Shape;365;p19"/>
            <p:cNvCxnSpPr/>
            <p:nvPr/>
          </p:nvCxnSpPr>
          <p:spPr>
            <a:xfrm rot="10800000">
              <a:off x="1457729" y="4204600"/>
              <a:ext cx="6963900" cy="0"/>
            </a:xfrm>
            <a:prstGeom prst="straightConnector1">
              <a:avLst/>
            </a:prstGeom>
            <a:noFill/>
            <a:ln cap="flat" cmpd="sng" w="19050">
              <a:solidFill>
                <a:schemeClr val="lt2"/>
              </a:solidFill>
              <a:prstDash val="solid"/>
              <a:round/>
              <a:headEnd len="med" w="med" type="oval"/>
              <a:tailEnd len="med" w="med" type="oval"/>
            </a:ln>
          </p:spPr>
        </p:cxnSp>
        <p:grpSp>
          <p:nvGrpSpPr>
            <p:cNvPr id="366" name="Google Shape;366;p19"/>
            <p:cNvGrpSpPr/>
            <p:nvPr/>
          </p:nvGrpSpPr>
          <p:grpSpPr>
            <a:xfrm>
              <a:off x="761173" y="1743371"/>
              <a:ext cx="7585600" cy="468347"/>
              <a:chOff x="761173" y="1743371"/>
              <a:chExt cx="7585600" cy="468347"/>
            </a:xfrm>
          </p:grpSpPr>
          <p:sp>
            <p:nvSpPr>
              <p:cNvPr id="367" name="Google Shape;367;p19"/>
              <p:cNvSpPr txBox="1"/>
              <p:nvPr/>
            </p:nvSpPr>
            <p:spPr>
              <a:xfrm>
                <a:off x="1342974" y="1859819"/>
                <a:ext cx="7003800" cy="351900"/>
              </a:xfrm>
              <a:prstGeom prst="rect">
                <a:avLst/>
              </a:prstGeom>
              <a:noFill/>
              <a:ln>
                <a:noFill/>
              </a:ln>
            </p:spPr>
            <p:txBody>
              <a:bodyPr anchorCtr="0" anchor="t" bIns="0" lIns="91425" spcFirstLastPara="1" rIns="91425" wrap="square" tIns="0">
                <a:noAutofit/>
              </a:bodyPr>
              <a:lstStyle/>
              <a:p>
                <a:pPr indent="0" lvl="0" marL="0" rtl="0" algn="l">
                  <a:lnSpc>
                    <a:spcPct val="115000"/>
                  </a:lnSpc>
                  <a:spcBef>
                    <a:spcPts val="0"/>
                  </a:spcBef>
                  <a:spcAft>
                    <a:spcPts val="0"/>
                  </a:spcAft>
                  <a:buNone/>
                </a:pPr>
                <a:r>
                  <a:rPr b="1" lang="en" sz="1200">
                    <a:solidFill>
                      <a:schemeClr val="dk2"/>
                    </a:solidFill>
                    <a:highlight>
                      <a:schemeClr val="lt1"/>
                    </a:highlight>
                    <a:latin typeface="Fira Sans"/>
                    <a:ea typeface="Fira Sans"/>
                    <a:cs typeface="Fira Sans"/>
                    <a:sym typeface="Fira Sans"/>
                  </a:rPr>
                  <a:t>DDXPlus: A new dataset for automatic medical diagnosis</a:t>
                </a:r>
                <a:r>
                  <a:rPr lang="en" sz="1200">
                    <a:solidFill>
                      <a:schemeClr val="dk2"/>
                    </a:solidFill>
                    <a:highlight>
                      <a:schemeClr val="lt1"/>
                    </a:highlight>
                    <a:latin typeface="Fira Sans"/>
                    <a:ea typeface="Fira Sans"/>
                    <a:cs typeface="Fira Sans"/>
                    <a:sym typeface="Fira Sans"/>
                  </a:rPr>
                  <a:t>(Fansi Tchango et al., 2022) presented an innovatively created large dataset that incorporate differential diagnosis, pathology and multi choice of symptoms and antecedents. We used this dataset as the main data source of the project.</a:t>
                </a:r>
                <a:endParaRPr sz="1100">
                  <a:solidFill>
                    <a:schemeClr val="dk1"/>
                  </a:solidFill>
                  <a:latin typeface="Fira Sans"/>
                  <a:ea typeface="Fira Sans"/>
                  <a:cs typeface="Fira Sans"/>
                  <a:sym typeface="Fira Sans"/>
                </a:endParaRPr>
              </a:p>
            </p:txBody>
          </p:sp>
          <p:sp>
            <p:nvSpPr>
              <p:cNvPr id="368" name="Google Shape;368;p19"/>
              <p:cNvSpPr txBox="1"/>
              <p:nvPr/>
            </p:nvSpPr>
            <p:spPr>
              <a:xfrm flipH="1">
                <a:off x="761173" y="1743371"/>
                <a:ext cx="439800" cy="393300"/>
              </a:xfrm>
              <a:prstGeom prst="rect">
                <a:avLst/>
              </a:prstGeom>
              <a:noFill/>
              <a:ln>
                <a:noFill/>
              </a:ln>
            </p:spPr>
            <p:txBody>
              <a:bodyPr anchorCtr="0" anchor="ctr" bIns="27425" lIns="91425" spcFirstLastPara="1" rIns="91425" wrap="square" tIns="0">
                <a:noAutofit/>
              </a:bodyPr>
              <a:lstStyle/>
              <a:p>
                <a:pPr indent="0" lvl="0" marL="0" rtl="0" algn="ctr">
                  <a:spcBef>
                    <a:spcPts val="0"/>
                  </a:spcBef>
                  <a:spcAft>
                    <a:spcPts val="0"/>
                  </a:spcAft>
                  <a:buNone/>
                </a:pPr>
                <a:r>
                  <a:rPr b="1" lang="en" sz="2400">
                    <a:solidFill>
                      <a:schemeClr val="dk1"/>
                    </a:solidFill>
                    <a:latin typeface="Patrick Hand"/>
                    <a:ea typeface="Patrick Hand"/>
                    <a:cs typeface="Patrick Hand"/>
                    <a:sym typeface="Patrick Hand"/>
                  </a:rPr>
                  <a:t>A</a:t>
                </a:r>
                <a:endParaRPr b="1" sz="2400">
                  <a:solidFill>
                    <a:schemeClr val="dk1"/>
                  </a:solidFill>
                  <a:latin typeface="Patrick Hand"/>
                  <a:ea typeface="Patrick Hand"/>
                  <a:cs typeface="Patrick Hand"/>
                  <a:sym typeface="Patrick Hand"/>
                </a:endParaRPr>
              </a:p>
            </p:txBody>
          </p:sp>
        </p:grpSp>
        <p:grpSp>
          <p:nvGrpSpPr>
            <p:cNvPr id="369" name="Google Shape;369;p19"/>
            <p:cNvGrpSpPr/>
            <p:nvPr/>
          </p:nvGrpSpPr>
          <p:grpSpPr>
            <a:xfrm>
              <a:off x="761173" y="2552034"/>
              <a:ext cx="7585600" cy="485013"/>
              <a:chOff x="761173" y="2552034"/>
              <a:chExt cx="7585600" cy="485013"/>
            </a:xfrm>
          </p:grpSpPr>
          <p:sp>
            <p:nvSpPr>
              <p:cNvPr id="370" name="Google Shape;370;p19"/>
              <p:cNvSpPr txBox="1"/>
              <p:nvPr/>
            </p:nvSpPr>
            <p:spPr>
              <a:xfrm>
                <a:off x="1342974" y="2685148"/>
                <a:ext cx="7003800" cy="351900"/>
              </a:xfrm>
              <a:prstGeom prst="rect">
                <a:avLst/>
              </a:prstGeom>
              <a:noFill/>
              <a:ln>
                <a:noFill/>
              </a:ln>
            </p:spPr>
            <p:txBody>
              <a:bodyPr anchorCtr="0" anchor="t" bIns="0" lIns="91425" spcFirstLastPara="1" rIns="91425" wrap="square" tIns="0">
                <a:noAutofit/>
              </a:bodyPr>
              <a:lstStyle/>
              <a:p>
                <a:pPr indent="0" lvl="0" marL="0" rtl="0" algn="l">
                  <a:lnSpc>
                    <a:spcPct val="115000"/>
                  </a:lnSpc>
                  <a:spcBef>
                    <a:spcPts val="0"/>
                  </a:spcBef>
                  <a:spcAft>
                    <a:spcPts val="0"/>
                  </a:spcAft>
                  <a:buNone/>
                </a:pPr>
                <a:r>
                  <a:rPr b="1" lang="en" sz="1200">
                    <a:solidFill>
                      <a:schemeClr val="dk2"/>
                    </a:solidFill>
                    <a:highlight>
                      <a:schemeClr val="lt1"/>
                    </a:highlight>
                    <a:latin typeface="Fira Sans"/>
                    <a:ea typeface="Fira Sans"/>
                    <a:cs typeface="Fira Sans"/>
                    <a:sym typeface="Fira Sans"/>
                  </a:rPr>
                  <a:t>Efficient symptom inquiring and diagnosis via adaptive alignment of reinforcement learning and classification</a:t>
                </a:r>
                <a:r>
                  <a:rPr lang="en" sz="1200">
                    <a:solidFill>
                      <a:schemeClr val="dk2"/>
                    </a:solidFill>
                    <a:highlight>
                      <a:schemeClr val="lt1"/>
                    </a:highlight>
                    <a:latin typeface="Fira Sans"/>
                    <a:ea typeface="Fira Sans"/>
                    <a:cs typeface="Fira Sans"/>
                    <a:sym typeface="Fira Sans"/>
                  </a:rPr>
                  <a:t>(Yuan &amp; Yu, 2024) used reinforcement learning for information inquiry and classification techniques for disease diagnosis. It’s one of the models we would like to compare.</a:t>
                </a:r>
                <a:endParaRPr sz="1100">
                  <a:solidFill>
                    <a:schemeClr val="dk1"/>
                  </a:solidFill>
                  <a:latin typeface="Fira Sans"/>
                  <a:ea typeface="Fira Sans"/>
                  <a:cs typeface="Fira Sans"/>
                  <a:sym typeface="Fira Sans"/>
                </a:endParaRPr>
              </a:p>
            </p:txBody>
          </p:sp>
          <p:sp>
            <p:nvSpPr>
              <p:cNvPr id="371" name="Google Shape;371;p19"/>
              <p:cNvSpPr txBox="1"/>
              <p:nvPr/>
            </p:nvSpPr>
            <p:spPr>
              <a:xfrm flipH="1">
                <a:off x="761173" y="2552034"/>
                <a:ext cx="439800" cy="393300"/>
              </a:xfrm>
              <a:prstGeom prst="rect">
                <a:avLst/>
              </a:prstGeom>
              <a:noFill/>
              <a:ln>
                <a:noFill/>
              </a:ln>
            </p:spPr>
            <p:txBody>
              <a:bodyPr anchorCtr="0" anchor="ctr" bIns="27425" lIns="91425" spcFirstLastPara="1" rIns="91425" wrap="square" tIns="0">
                <a:noAutofit/>
              </a:bodyPr>
              <a:lstStyle/>
              <a:p>
                <a:pPr indent="0" lvl="0" marL="0" rtl="0" algn="ctr">
                  <a:spcBef>
                    <a:spcPts val="0"/>
                  </a:spcBef>
                  <a:spcAft>
                    <a:spcPts val="0"/>
                  </a:spcAft>
                  <a:buNone/>
                </a:pPr>
                <a:r>
                  <a:rPr b="1" lang="en" sz="2400">
                    <a:solidFill>
                      <a:schemeClr val="dk1"/>
                    </a:solidFill>
                    <a:latin typeface="Patrick Hand"/>
                    <a:ea typeface="Patrick Hand"/>
                    <a:cs typeface="Patrick Hand"/>
                    <a:sym typeface="Patrick Hand"/>
                  </a:rPr>
                  <a:t>B</a:t>
                </a:r>
                <a:endParaRPr b="1" sz="2400">
                  <a:solidFill>
                    <a:schemeClr val="dk1"/>
                  </a:solidFill>
                  <a:latin typeface="Patrick Hand"/>
                  <a:ea typeface="Patrick Hand"/>
                  <a:cs typeface="Patrick Hand"/>
                  <a:sym typeface="Patrick Hand"/>
                </a:endParaRPr>
              </a:p>
            </p:txBody>
          </p:sp>
        </p:grpSp>
        <p:grpSp>
          <p:nvGrpSpPr>
            <p:cNvPr id="372" name="Google Shape;372;p19"/>
            <p:cNvGrpSpPr/>
            <p:nvPr/>
          </p:nvGrpSpPr>
          <p:grpSpPr>
            <a:xfrm>
              <a:off x="761173" y="3360697"/>
              <a:ext cx="7585600" cy="463001"/>
              <a:chOff x="761173" y="3360697"/>
              <a:chExt cx="7585600" cy="463001"/>
            </a:xfrm>
          </p:grpSpPr>
          <p:sp>
            <p:nvSpPr>
              <p:cNvPr id="373" name="Google Shape;373;p19"/>
              <p:cNvSpPr txBox="1"/>
              <p:nvPr/>
            </p:nvSpPr>
            <p:spPr>
              <a:xfrm>
                <a:off x="1342974" y="3471798"/>
                <a:ext cx="7003800" cy="3519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b="1" lang="en" sz="1200">
                    <a:solidFill>
                      <a:schemeClr val="dk1"/>
                    </a:solidFill>
                    <a:latin typeface="Fira Sans"/>
                    <a:ea typeface="Fira Sans"/>
                    <a:cs typeface="Fira Sans"/>
                    <a:sym typeface="Fira Sans"/>
                  </a:rPr>
                  <a:t>Knowledge grounded conversational symptom detection with graph memory networks</a:t>
                </a:r>
                <a:r>
                  <a:rPr lang="en" sz="1200">
                    <a:solidFill>
                      <a:schemeClr val="dk1"/>
                    </a:solidFill>
                    <a:latin typeface="Fira Sans"/>
                    <a:ea typeface="Fira Sans"/>
                    <a:cs typeface="Fira Sans"/>
                    <a:sym typeface="Fira Sans"/>
                  </a:rPr>
                  <a:t>(Luo et al., 2021) propose a novel goal-oriented dialog task, automatic symptom detection. The method was adapted to build one of the models in the paper, which we would also like to compare.</a:t>
                </a:r>
                <a:endParaRPr sz="1200">
                  <a:solidFill>
                    <a:schemeClr val="dk1"/>
                  </a:solidFill>
                  <a:latin typeface="Fira Sans"/>
                  <a:ea typeface="Fira Sans"/>
                  <a:cs typeface="Fira Sans"/>
                  <a:sym typeface="Fira Sans"/>
                </a:endParaRPr>
              </a:p>
            </p:txBody>
          </p:sp>
          <p:sp>
            <p:nvSpPr>
              <p:cNvPr id="374" name="Google Shape;374;p19"/>
              <p:cNvSpPr txBox="1"/>
              <p:nvPr/>
            </p:nvSpPr>
            <p:spPr>
              <a:xfrm flipH="1">
                <a:off x="761173" y="3360697"/>
                <a:ext cx="439800" cy="393300"/>
              </a:xfrm>
              <a:prstGeom prst="rect">
                <a:avLst/>
              </a:prstGeom>
              <a:noFill/>
              <a:ln>
                <a:noFill/>
              </a:ln>
            </p:spPr>
            <p:txBody>
              <a:bodyPr anchorCtr="0" anchor="ctr" bIns="27425" lIns="91425" spcFirstLastPara="1" rIns="91425" wrap="square" tIns="0">
                <a:noAutofit/>
              </a:bodyPr>
              <a:lstStyle/>
              <a:p>
                <a:pPr indent="0" lvl="0" marL="0" rtl="0" algn="ctr">
                  <a:spcBef>
                    <a:spcPts val="0"/>
                  </a:spcBef>
                  <a:spcAft>
                    <a:spcPts val="0"/>
                  </a:spcAft>
                  <a:buNone/>
                </a:pPr>
                <a:r>
                  <a:rPr b="1" lang="en" sz="2400">
                    <a:solidFill>
                      <a:schemeClr val="dk1"/>
                    </a:solidFill>
                    <a:latin typeface="Patrick Hand"/>
                    <a:ea typeface="Patrick Hand"/>
                    <a:cs typeface="Patrick Hand"/>
                    <a:sym typeface="Patrick Hand"/>
                  </a:rPr>
                  <a:t>C</a:t>
                </a:r>
                <a:endParaRPr b="1" sz="2400">
                  <a:solidFill>
                    <a:schemeClr val="dk1"/>
                  </a:solidFill>
                  <a:latin typeface="Patrick Hand"/>
                  <a:ea typeface="Patrick Hand"/>
                  <a:cs typeface="Patrick Hand"/>
                  <a:sym typeface="Patrick Hand"/>
                </a:endParaRPr>
              </a:p>
            </p:txBody>
          </p:sp>
        </p:grpSp>
        <p:grpSp>
          <p:nvGrpSpPr>
            <p:cNvPr id="375" name="Google Shape;375;p19"/>
            <p:cNvGrpSpPr/>
            <p:nvPr/>
          </p:nvGrpSpPr>
          <p:grpSpPr>
            <a:xfrm>
              <a:off x="761173" y="4169359"/>
              <a:ext cx="7585600" cy="441012"/>
              <a:chOff x="761173" y="4169359"/>
              <a:chExt cx="7585600" cy="441012"/>
            </a:xfrm>
          </p:grpSpPr>
          <p:sp>
            <p:nvSpPr>
              <p:cNvPr id="376" name="Google Shape;376;p19"/>
              <p:cNvSpPr txBox="1"/>
              <p:nvPr/>
            </p:nvSpPr>
            <p:spPr>
              <a:xfrm>
                <a:off x="1342974" y="4258471"/>
                <a:ext cx="7003800" cy="3519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b="1" lang="en" sz="1200">
                    <a:solidFill>
                      <a:schemeClr val="dk1"/>
                    </a:solidFill>
                    <a:latin typeface="Fira Sans"/>
                    <a:ea typeface="Fira Sans"/>
                    <a:cs typeface="Fira Sans"/>
                    <a:sym typeface="Fira Sans"/>
                  </a:rPr>
                  <a:t>DDxT: Deep generative transformer models for differential diagnosis</a:t>
                </a:r>
                <a:r>
                  <a:rPr lang="en" sz="1200">
                    <a:solidFill>
                      <a:schemeClr val="dk1"/>
                    </a:solidFill>
                    <a:latin typeface="Fira Sans"/>
                    <a:ea typeface="Fira Sans"/>
                    <a:cs typeface="Fira Sans"/>
                    <a:sym typeface="Fira Sans"/>
                  </a:rPr>
                  <a:t>(Alam et al., 2023) proposed the transformer model to the same dataset and reached higher metrics, but the inquiry system was not included in the model. </a:t>
                </a:r>
                <a:r>
                  <a:rPr lang="en" sz="1200">
                    <a:solidFill>
                      <a:schemeClr val="dk2"/>
                    </a:solidFill>
                    <a:highlight>
                      <a:schemeClr val="lt1"/>
                    </a:highlight>
                    <a:latin typeface="Fira Sans"/>
                    <a:ea typeface="Fira Sans"/>
                    <a:cs typeface="Fira Sans"/>
                    <a:sym typeface="Fira Sans"/>
                  </a:rPr>
                  <a:t>It’s one of the models we would like to compare.</a:t>
                </a:r>
                <a:endParaRPr sz="1200">
                  <a:solidFill>
                    <a:schemeClr val="dk1"/>
                  </a:solidFill>
                  <a:latin typeface="Fira Sans"/>
                  <a:ea typeface="Fira Sans"/>
                  <a:cs typeface="Fira Sans"/>
                  <a:sym typeface="Fira Sans"/>
                </a:endParaRPr>
              </a:p>
            </p:txBody>
          </p:sp>
          <p:sp>
            <p:nvSpPr>
              <p:cNvPr id="377" name="Google Shape;377;p19"/>
              <p:cNvSpPr txBox="1"/>
              <p:nvPr/>
            </p:nvSpPr>
            <p:spPr>
              <a:xfrm flipH="1">
                <a:off x="761173" y="4169359"/>
                <a:ext cx="439800" cy="393300"/>
              </a:xfrm>
              <a:prstGeom prst="rect">
                <a:avLst/>
              </a:prstGeom>
              <a:noFill/>
              <a:ln>
                <a:noFill/>
              </a:ln>
            </p:spPr>
            <p:txBody>
              <a:bodyPr anchorCtr="0" anchor="ctr" bIns="27425" lIns="91425" spcFirstLastPara="1" rIns="91425" wrap="square" tIns="0">
                <a:noAutofit/>
              </a:bodyPr>
              <a:lstStyle/>
              <a:p>
                <a:pPr indent="0" lvl="0" marL="0" rtl="0" algn="ctr">
                  <a:spcBef>
                    <a:spcPts val="0"/>
                  </a:spcBef>
                  <a:spcAft>
                    <a:spcPts val="0"/>
                  </a:spcAft>
                  <a:buNone/>
                </a:pPr>
                <a:r>
                  <a:rPr b="1" lang="en" sz="2400">
                    <a:solidFill>
                      <a:schemeClr val="dk1"/>
                    </a:solidFill>
                    <a:latin typeface="Patrick Hand"/>
                    <a:ea typeface="Patrick Hand"/>
                    <a:cs typeface="Patrick Hand"/>
                    <a:sym typeface="Patrick Hand"/>
                  </a:rPr>
                  <a:t>D</a:t>
                </a:r>
                <a:endParaRPr b="1" sz="2400">
                  <a:solidFill>
                    <a:schemeClr val="dk1"/>
                  </a:solidFill>
                  <a:latin typeface="Patrick Hand"/>
                  <a:ea typeface="Patrick Hand"/>
                  <a:cs typeface="Patrick Hand"/>
                  <a:sym typeface="Patrick Hand"/>
                </a:endParaRPr>
              </a:p>
            </p:txBody>
          </p:sp>
        </p:grpSp>
      </p:grpSp>
      <p:sp>
        <p:nvSpPr>
          <p:cNvPr id="378" name="Google Shape;378;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0"/>
          <p:cNvSpPr txBox="1"/>
          <p:nvPr>
            <p:ph type="title"/>
          </p:nvPr>
        </p:nvSpPr>
        <p:spPr>
          <a:xfrm>
            <a:off x="719950" y="463300"/>
            <a:ext cx="7704000" cy="489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Amendments</a:t>
            </a:r>
            <a:endParaRPr/>
          </a:p>
        </p:txBody>
      </p:sp>
      <p:graphicFrame>
        <p:nvGraphicFramePr>
          <p:cNvPr id="384" name="Google Shape;384;p20"/>
          <p:cNvGraphicFramePr/>
          <p:nvPr/>
        </p:nvGraphicFramePr>
        <p:xfrm>
          <a:off x="1119225" y="1664623"/>
          <a:ext cx="3000000" cy="3000000"/>
        </p:xfrm>
        <a:graphic>
          <a:graphicData uri="http://schemas.openxmlformats.org/drawingml/2006/table">
            <a:tbl>
              <a:tblPr>
                <a:noFill/>
                <a:tableStyleId>{3DAB0D1B-5CF9-4ED6-A19A-1AB2EF65783D}</a:tableStyleId>
              </a:tblPr>
              <a:tblGrid>
                <a:gridCol w="6905450"/>
              </a:tblGrid>
              <a:tr h="2167175">
                <a:tc>
                  <a:txBody>
                    <a:bodyPr/>
                    <a:lstStyle/>
                    <a:p>
                      <a:pPr indent="-180340" lvl="0" marL="274320" rtl="0" algn="l">
                        <a:spcBef>
                          <a:spcPts val="0"/>
                        </a:spcBef>
                        <a:spcAft>
                          <a:spcPts val="0"/>
                        </a:spcAft>
                        <a:buClr>
                          <a:schemeClr val="dk2"/>
                        </a:buClr>
                        <a:buSzPts val="1400"/>
                        <a:buFont typeface="Fira Sans"/>
                        <a:buChar char="●"/>
                      </a:pPr>
                      <a:r>
                        <a:rPr lang="en">
                          <a:solidFill>
                            <a:schemeClr val="dk2"/>
                          </a:solidFill>
                          <a:latin typeface="Fira Sans"/>
                          <a:ea typeface="Fira Sans"/>
                          <a:cs typeface="Fira Sans"/>
                          <a:sym typeface="Fira Sans"/>
                        </a:rPr>
                        <a:t>RNN</a:t>
                      </a:r>
                      <a:endParaRPr>
                        <a:solidFill>
                          <a:schemeClr val="dk2"/>
                        </a:solidFill>
                        <a:latin typeface="Fira Sans"/>
                        <a:ea typeface="Fira Sans"/>
                        <a:cs typeface="Fira Sans"/>
                        <a:sym typeface="Fira Sans"/>
                      </a:endParaRPr>
                    </a:p>
                    <a:p>
                      <a:pPr indent="0" lvl="0" marL="0" rtl="0" algn="l">
                        <a:spcBef>
                          <a:spcPts val="0"/>
                        </a:spcBef>
                        <a:spcAft>
                          <a:spcPts val="0"/>
                        </a:spcAft>
                        <a:buNone/>
                      </a:pPr>
                      <a:r>
                        <a:t/>
                      </a:r>
                      <a:endParaRPr>
                        <a:solidFill>
                          <a:schemeClr val="dk2"/>
                        </a:solidFill>
                        <a:latin typeface="Fira Sans"/>
                        <a:ea typeface="Fira Sans"/>
                        <a:cs typeface="Fira Sans"/>
                        <a:sym typeface="Fira Sans"/>
                      </a:endParaRPr>
                    </a:p>
                    <a:p>
                      <a:pPr indent="-180340" lvl="0" marL="274320" rtl="0" algn="l">
                        <a:spcBef>
                          <a:spcPts val="0"/>
                        </a:spcBef>
                        <a:spcAft>
                          <a:spcPts val="0"/>
                        </a:spcAft>
                        <a:buClr>
                          <a:schemeClr val="dk2"/>
                        </a:buClr>
                        <a:buSzPts val="1400"/>
                        <a:buFont typeface="Fira Sans"/>
                        <a:buChar char="●"/>
                      </a:pPr>
                      <a:r>
                        <a:rPr lang="en">
                          <a:solidFill>
                            <a:schemeClr val="dk2"/>
                          </a:solidFill>
                          <a:latin typeface="Fira Sans"/>
                          <a:ea typeface="Fira Sans"/>
                          <a:cs typeface="Fira Sans"/>
                          <a:sym typeface="Fira Sans"/>
                        </a:rPr>
                        <a:t>Random Forest </a:t>
                      </a:r>
                      <a:endParaRPr>
                        <a:solidFill>
                          <a:schemeClr val="dk2"/>
                        </a:solidFill>
                        <a:latin typeface="Fira Sans"/>
                        <a:ea typeface="Fira Sans"/>
                        <a:cs typeface="Fira Sans"/>
                        <a:sym typeface="Fira Sans"/>
                      </a:endParaRPr>
                    </a:p>
                  </a:txBody>
                  <a:tcPr marT="91425" marB="118850" marR="91425" marL="91425" anchor="ctr">
                    <a:lnL cap="flat" cmpd="sng" w="19050">
                      <a:solidFill>
                        <a:schemeClr val="lt2"/>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alpha val="0"/>
                        </a:schemeClr>
                      </a:solidFill>
                      <a:prstDash val="solid"/>
                      <a:round/>
                      <a:headEnd len="sm" w="sm" type="none"/>
                      <a:tailEnd len="sm" w="sm" type="none"/>
                    </a:lnB>
                  </a:tcPr>
                </a:tc>
              </a:tr>
            </a:tbl>
          </a:graphicData>
        </a:graphic>
      </p:graphicFrame>
      <p:sp>
        <p:nvSpPr>
          <p:cNvPr id="385" name="Google Shape;385;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386" name="Google Shape;386;p20"/>
          <p:cNvCxnSpPr/>
          <p:nvPr/>
        </p:nvCxnSpPr>
        <p:spPr>
          <a:xfrm>
            <a:off x="1935850" y="2519375"/>
            <a:ext cx="289800" cy="0"/>
          </a:xfrm>
          <a:prstGeom prst="straightConnector1">
            <a:avLst/>
          </a:prstGeom>
          <a:noFill/>
          <a:ln cap="flat" cmpd="sng" w="9525">
            <a:solidFill>
              <a:schemeClr val="dk2"/>
            </a:solidFill>
            <a:prstDash val="solid"/>
            <a:round/>
            <a:headEnd len="med" w="med" type="none"/>
            <a:tailEnd len="med" w="med" type="triangle"/>
          </a:ln>
        </p:spPr>
      </p:cxnSp>
      <p:sp>
        <p:nvSpPr>
          <p:cNvPr id="387" name="Google Shape;387;p20"/>
          <p:cNvSpPr txBox="1"/>
          <p:nvPr/>
        </p:nvSpPr>
        <p:spPr>
          <a:xfrm>
            <a:off x="2225650" y="2319275"/>
            <a:ext cx="579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Fira Sans"/>
                <a:ea typeface="Fira Sans"/>
                <a:cs typeface="Fira Sans"/>
                <a:sym typeface="Fira Sans"/>
              </a:rPr>
              <a:t>LSTM: Traditional RNN will gradient vanish when apply multi layers. </a:t>
            </a:r>
            <a:endParaRPr>
              <a:solidFill>
                <a:schemeClr val="dk2"/>
              </a:solidFill>
              <a:latin typeface="Fira Sans"/>
              <a:ea typeface="Fira Sans"/>
              <a:cs typeface="Fira Sans"/>
              <a:sym typeface="Fira Sans"/>
            </a:endParaRPr>
          </a:p>
        </p:txBody>
      </p:sp>
      <p:cxnSp>
        <p:nvCxnSpPr>
          <p:cNvPr id="388" name="Google Shape;388;p20"/>
          <p:cNvCxnSpPr/>
          <p:nvPr/>
        </p:nvCxnSpPr>
        <p:spPr>
          <a:xfrm>
            <a:off x="2833425" y="2975125"/>
            <a:ext cx="289800" cy="0"/>
          </a:xfrm>
          <a:prstGeom prst="straightConnector1">
            <a:avLst/>
          </a:prstGeom>
          <a:noFill/>
          <a:ln cap="flat" cmpd="sng" w="9525">
            <a:solidFill>
              <a:schemeClr val="dk2"/>
            </a:solidFill>
            <a:prstDash val="solid"/>
            <a:round/>
            <a:headEnd len="med" w="med" type="none"/>
            <a:tailEnd len="med" w="med" type="triangle"/>
          </a:ln>
        </p:spPr>
      </p:cxnSp>
      <p:sp>
        <p:nvSpPr>
          <p:cNvPr id="389" name="Google Shape;389;p20"/>
          <p:cNvSpPr txBox="1"/>
          <p:nvPr/>
        </p:nvSpPr>
        <p:spPr>
          <a:xfrm>
            <a:off x="3123225" y="2719475"/>
            <a:ext cx="5237700" cy="7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Fira Sans"/>
                <a:ea typeface="Fira Sans"/>
                <a:cs typeface="Fira Sans"/>
                <a:sym typeface="Fira Sans"/>
              </a:rPr>
              <a:t>Neural Network: RF is time consuming while predicting multi-category outcomes with extremely large dataset.</a:t>
            </a:r>
            <a:endParaRPr>
              <a:solidFill>
                <a:schemeClr val="dk2"/>
              </a:solidFill>
              <a:latin typeface="Fira Sans"/>
              <a:ea typeface="Fira Sans"/>
              <a:cs typeface="Fira Sans"/>
              <a:sym typeface="Fir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1"/>
          <p:cNvSpPr txBox="1"/>
          <p:nvPr>
            <p:ph type="title"/>
          </p:nvPr>
        </p:nvSpPr>
        <p:spPr>
          <a:xfrm>
            <a:off x="719950" y="463300"/>
            <a:ext cx="7704000" cy="489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Solution Design</a:t>
            </a:r>
            <a:endParaRPr/>
          </a:p>
        </p:txBody>
      </p:sp>
      <p:sp>
        <p:nvSpPr>
          <p:cNvPr id="395" name="Google Shape;395;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96" name="Google Shape;396;p21"/>
          <p:cNvPicPr preferRelativeResize="0"/>
          <p:nvPr/>
        </p:nvPicPr>
        <p:blipFill>
          <a:blip r:embed="rId3">
            <a:alphaModFix/>
          </a:blip>
          <a:stretch>
            <a:fillRect/>
          </a:stretch>
        </p:blipFill>
        <p:spPr>
          <a:xfrm>
            <a:off x="0" y="1219900"/>
            <a:ext cx="9144000" cy="317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2"/>
          <p:cNvSpPr txBox="1"/>
          <p:nvPr>
            <p:ph type="title"/>
          </p:nvPr>
        </p:nvSpPr>
        <p:spPr>
          <a:xfrm>
            <a:off x="719950" y="463300"/>
            <a:ext cx="7704000" cy="489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Methodology</a:t>
            </a:r>
            <a:endParaRPr/>
          </a:p>
        </p:txBody>
      </p:sp>
      <p:sp>
        <p:nvSpPr>
          <p:cNvPr id="402" name="Google Shape;402;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3" name="Google Shape;403;p22"/>
          <p:cNvSpPr/>
          <p:nvPr/>
        </p:nvSpPr>
        <p:spPr>
          <a:xfrm>
            <a:off x="6457833" y="3041225"/>
            <a:ext cx="612433" cy="107399"/>
          </a:xfrm>
          <a:custGeom>
            <a:rect b="b" l="l" r="r" t="t"/>
            <a:pathLst>
              <a:path extrusionOk="0" h="1348" w="14217">
                <a:moveTo>
                  <a:pt x="13745" y="266"/>
                </a:moveTo>
                <a:cubicBezTo>
                  <a:pt x="13824" y="266"/>
                  <a:pt x="13872" y="314"/>
                  <a:pt x="13896" y="413"/>
                </a:cubicBezTo>
                <a:cubicBezTo>
                  <a:pt x="13946" y="619"/>
                  <a:pt x="13905" y="742"/>
                  <a:pt x="13740" y="865"/>
                </a:cubicBezTo>
                <a:cubicBezTo>
                  <a:pt x="13698" y="895"/>
                  <a:pt x="13664" y="911"/>
                  <a:pt x="13632" y="911"/>
                </a:cubicBezTo>
                <a:cubicBezTo>
                  <a:pt x="13603" y="911"/>
                  <a:pt x="13575" y="897"/>
                  <a:pt x="13543" y="865"/>
                </a:cubicBezTo>
                <a:cubicBezTo>
                  <a:pt x="13461" y="783"/>
                  <a:pt x="13395" y="693"/>
                  <a:pt x="13329" y="602"/>
                </a:cubicBezTo>
                <a:cubicBezTo>
                  <a:pt x="13272" y="528"/>
                  <a:pt x="13297" y="446"/>
                  <a:pt x="13329" y="380"/>
                </a:cubicBezTo>
                <a:cubicBezTo>
                  <a:pt x="13453" y="347"/>
                  <a:pt x="13560" y="315"/>
                  <a:pt x="13658" y="282"/>
                </a:cubicBezTo>
                <a:cubicBezTo>
                  <a:pt x="13691" y="272"/>
                  <a:pt x="13720" y="266"/>
                  <a:pt x="13745" y="266"/>
                </a:cubicBezTo>
                <a:close/>
                <a:moveTo>
                  <a:pt x="647" y="331"/>
                </a:moveTo>
                <a:cubicBezTo>
                  <a:pt x="668" y="331"/>
                  <a:pt x="690" y="334"/>
                  <a:pt x="715" y="339"/>
                </a:cubicBezTo>
                <a:cubicBezTo>
                  <a:pt x="888" y="372"/>
                  <a:pt x="970" y="446"/>
                  <a:pt x="986" y="619"/>
                </a:cubicBezTo>
                <a:cubicBezTo>
                  <a:pt x="1003" y="758"/>
                  <a:pt x="896" y="964"/>
                  <a:pt x="773" y="1021"/>
                </a:cubicBezTo>
                <a:cubicBezTo>
                  <a:pt x="732" y="1038"/>
                  <a:pt x="690" y="1046"/>
                  <a:pt x="666" y="1054"/>
                </a:cubicBezTo>
                <a:cubicBezTo>
                  <a:pt x="419" y="1054"/>
                  <a:pt x="288" y="882"/>
                  <a:pt x="362" y="668"/>
                </a:cubicBezTo>
                <a:lnTo>
                  <a:pt x="353" y="668"/>
                </a:lnTo>
                <a:cubicBezTo>
                  <a:pt x="386" y="586"/>
                  <a:pt x="427" y="512"/>
                  <a:pt x="469" y="438"/>
                </a:cubicBezTo>
                <a:cubicBezTo>
                  <a:pt x="514" y="367"/>
                  <a:pt x="569" y="331"/>
                  <a:pt x="647" y="331"/>
                </a:cubicBezTo>
                <a:close/>
                <a:moveTo>
                  <a:pt x="13736" y="0"/>
                </a:moveTo>
                <a:cubicBezTo>
                  <a:pt x="13703" y="0"/>
                  <a:pt x="13669" y="4"/>
                  <a:pt x="13633" y="11"/>
                </a:cubicBezTo>
                <a:cubicBezTo>
                  <a:pt x="13592" y="11"/>
                  <a:pt x="13560" y="19"/>
                  <a:pt x="13518" y="19"/>
                </a:cubicBezTo>
                <a:cubicBezTo>
                  <a:pt x="13510" y="18"/>
                  <a:pt x="13502" y="18"/>
                  <a:pt x="13494" y="18"/>
                </a:cubicBezTo>
                <a:cubicBezTo>
                  <a:pt x="13340" y="18"/>
                  <a:pt x="13209" y="91"/>
                  <a:pt x="13116" y="216"/>
                </a:cubicBezTo>
                <a:cubicBezTo>
                  <a:pt x="13058" y="282"/>
                  <a:pt x="13009" y="315"/>
                  <a:pt x="12927" y="323"/>
                </a:cubicBezTo>
                <a:cubicBezTo>
                  <a:pt x="12278" y="372"/>
                  <a:pt x="11628" y="446"/>
                  <a:pt x="10971" y="479"/>
                </a:cubicBezTo>
                <a:cubicBezTo>
                  <a:pt x="9935" y="520"/>
                  <a:pt x="8900" y="553"/>
                  <a:pt x="7856" y="578"/>
                </a:cubicBezTo>
                <a:cubicBezTo>
                  <a:pt x="7688" y="580"/>
                  <a:pt x="7519" y="581"/>
                  <a:pt x="7349" y="581"/>
                </a:cubicBezTo>
                <a:cubicBezTo>
                  <a:pt x="6940" y="581"/>
                  <a:pt x="6529" y="575"/>
                  <a:pt x="6122" y="569"/>
                </a:cubicBezTo>
                <a:cubicBezTo>
                  <a:pt x="5218" y="553"/>
                  <a:pt x="4314" y="520"/>
                  <a:pt x="3411" y="512"/>
                </a:cubicBezTo>
                <a:cubicBezTo>
                  <a:pt x="3237" y="509"/>
                  <a:pt x="3063" y="508"/>
                  <a:pt x="2889" y="508"/>
                </a:cubicBezTo>
                <a:cubicBezTo>
                  <a:pt x="2468" y="508"/>
                  <a:pt x="2046" y="514"/>
                  <a:pt x="1627" y="520"/>
                </a:cubicBezTo>
                <a:cubicBezTo>
                  <a:pt x="1512" y="520"/>
                  <a:pt x="1389" y="545"/>
                  <a:pt x="1274" y="561"/>
                </a:cubicBezTo>
                <a:cubicBezTo>
                  <a:pt x="1216" y="446"/>
                  <a:pt x="1183" y="323"/>
                  <a:pt x="1101" y="241"/>
                </a:cubicBezTo>
                <a:cubicBezTo>
                  <a:pt x="1019" y="167"/>
                  <a:pt x="888" y="134"/>
                  <a:pt x="773" y="84"/>
                </a:cubicBezTo>
                <a:cubicBezTo>
                  <a:pt x="773" y="76"/>
                  <a:pt x="764" y="76"/>
                  <a:pt x="764" y="76"/>
                </a:cubicBezTo>
                <a:cubicBezTo>
                  <a:pt x="714" y="51"/>
                  <a:pt x="665" y="39"/>
                  <a:pt x="617" y="39"/>
                </a:cubicBezTo>
                <a:cubicBezTo>
                  <a:pt x="556" y="39"/>
                  <a:pt x="496" y="59"/>
                  <a:pt x="436" y="101"/>
                </a:cubicBezTo>
                <a:cubicBezTo>
                  <a:pt x="238" y="232"/>
                  <a:pt x="123" y="421"/>
                  <a:pt x="58" y="643"/>
                </a:cubicBezTo>
                <a:cubicBezTo>
                  <a:pt x="0" y="857"/>
                  <a:pt x="49" y="1038"/>
                  <a:pt x="214" y="1177"/>
                </a:cubicBezTo>
                <a:cubicBezTo>
                  <a:pt x="332" y="1284"/>
                  <a:pt x="467" y="1348"/>
                  <a:pt x="616" y="1348"/>
                </a:cubicBezTo>
                <a:cubicBezTo>
                  <a:pt x="675" y="1348"/>
                  <a:pt x="735" y="1338"/>
                  <a:pt x="797" y="1317"/>
                </a:cubicBezTo>
                <a:cubicBezTo>
                  <a:pt x="1019" y="1243"/>
                  <a:pt x="1175" y="1095"/>
                  <a:pt x="1225" y="832"/>
                </a:cubicBezTo>
                <a:cubicBezTo>
                  <a:pt x="1430" y="816"/>
                  <a:pt x="1619" y="783"/>
                  <a:pt x="1800" y="783"/>
                </a:cubicBezTo>
                <a:cubicBezTo>
                  <a:pt x="2490" y="791"/>
                  <a:pt x="3180" y="799"/>
                  <a:pt x="3863" y="816"/>
                </a:cubicBezTo>
                <a:cubicBezTo>
                  <a:pt x="4846" y="842"/>
                  <a:pt x="5829" y="858"/>
                  <a:pt x="6812" y="858"/>
                </a:cubicBezTo>
                <a:cubicBezTo>
                  <a:pt x="7382" y="858"/>
                  <a:pt x="7952" y="853"/>
                  <a:pt x="8522" y="841"/>
                </a:cubicBezTo>
                <a:cubicBezTo>
                  <a:pt x="9878" y="816"/>
                  <a:pt x="11242" y="791"/>
                  <a:pt x="12590" y="627"/>
                </a:cubicBezTo>
                <a:cubicBezTo>
                  <a:pt x="12730" y="610"/>
                  <a:pt x="12869" y="602"/>
                  <a:pt x="12976" y="594"/>
                </a:cubicBezTo>
                <a:cubicBezTo>
                  <a:pt x="13108" y="758"/>
                  <a:pt x="13206" y="914"/>
                  <a:pt x="13329" y="1046"/>
                </a:cubicBezTo>
                <a:cubicBezTo>
                  <a:pt x="13421" y="1146"/>
                  <a:pt x="13521" y="1193"/>
                  <a:pt x="13622" y="1193"/>
                </a:cubicBezTo>
                <a:cubicBezTo>
                  <a:pt x="13722" y="1193"/>
                  <a:pt x="13824" y="1148"/>
                  <a:pt x="13921" y="1062"/>
                </a:cubicBezTo>
                <a:cubicBezTo>
                  <a:pt x="14143" y="873"/>
                  <a:pt x="14217" y="643"/>
                  <a:pt x="14143" y="356"/>
                </a:cubicBezTo>
                <a:cubicBezTo>
                  <a:pt x="14086" y="129"/>
                  <a:pt x="13938" y="0"/>
                  <a:pt x="137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4" name="Google Shape;404;p22"/>
          <p:cNvGrpSpPr/>
          <p:nvPr/>
        </p:nvGrpSpPr>
        <p:grpSpPr>
          <a:xfrm>
            <a:off x="398688" y="1851579"/>
            <a:ext cx="6723900" cy="2574921"/>
            <a:chOff x="723750" y="1874029"/>
            <a:chExt cx="6723900" cy="2574921"/>
          </a:xfrm>
        </p:grpSpPr>
        <p:sp>
          <p:nvSpPr>
            <p:cNvPr id="405" name="Google Shape;405;p22"/>
            <p:cNvSpPr/>
            <p:nvPr/>
          </p:nvSpPr>
          <p:spPr>
            <a:xfrm>
              <a:off x="1068325" y="2814375"/>
              <a:ext cx="1545300" cy="537295"/>
            </a:xfrm>
            <a:custGeom>
              <a:rect b="b" l="l" r="r" t="t"/>
              <a:pathLst>
                <a:path extrusionOk="0" h="7937" w="9511">
                  <a:moveTo>
                    <a:pt x="8911" y="474"/>
                  </a:moveTo>
                  <a:lnTo>
                    <a:pt x="8911" y="474"/>
                  </a:lnTo>
                  <a:cubicBezTo>
                    <a:pt x="8922" y="478"/>
                    <a:pt x="8929" y="480"/>
                    <a:pt x="8929" y="480"/>
                  </a:cubicBezTo>
                  <a:cubicBezTo>
                    <a:pt x="8926" y="483"/>
                    <a:pt x="8924" y="484"/>
                    <a:pt x="8921" y="484"/>
                  </a:cubicBezTo>
                  <a:cubicBezTo>
                    <a:pt x="8917" y="484"/>
                    <a:pt x="8914" y="480"/>
                    <a:pt x="8911" y="474"/>
                  </a:cubicBezTo>
                  <a:close/>
                  <a:moveTo>
                    <a:pt x="3178" y="0"/>
                  </a:moveTo>
                  <a:cubicBezTo>
                    <a:pt x="2553" y="0"/>
                    <a:pt x="1920" y="15"/>
                    <a:pt x="1310" y="73"/>
                  </a:cubicBezTo>
                  <a:cubicBezTo>
                    <a:pt x="1222" y="73"/>
                    <a:pt x="1135" y="73"/>
                    <a:pt x="1048" y="102"/>
                  </a:cubicBezTo>
                  <a:cubicBezTo>
                    <a:pt x="1019" y="102"/>
                    <a:pt x="902" y="131"/>
                    <a:pt x="902" y="131"/>
                  </a:cubicBezTo>
                  <a:cubicBezTo>
                    <a:pt x="786" y="160"/>
                    <a:pt x="786" y="335"/>
                    <a:pt x="902" y="335"/>
                  </a:cubicBezTo>
                  <a:cubicBezTo>
                    <a:pt x="951" y="325"/>
                    <a:pt x="999" y="322"/>
                    <a:pt x="1048" y="322"/>
                  </a:cubicBezTo>
                  <a:cubicBezTo>
                    <a:pt x="1145" y="322"/>
                    <a:pt x="1242" y="335"/>
                    <a:pt x="1339" y="335"/>
                  </a:cubicBezTo>
                  <a:lnTo>
                    <a:pt x="2008" y="335"/>
                  </a:lnTo>
                  <a:cubicBezTo>
                    <a:pt x="2618" y="305"/>
                    <a:pt x="3229" y="305"/>
                    <a:pt x="3840" y="305"/>
                  </a:cubicBezTo>
                  <a:cubicBezTo>
                    <a:pt x="5119" y="305"/>
                    <a:pt x="6428" y="335"/>
                    <a:pt x="7707" y="364"/>
                  </a:cubicBezTo>
                  <a:cubicBezTo>
                    <a:pt x="8085" y="393"/>
                    <a:pt x="8493" y="393"/>
                    <a:pt x="8813" y="451"/>
                  </a:cubicBezTo>
                  <a:cubicBezTo>
                    <a:pt x="8825" y="451"/>
                    <a:pt x="8849" y="457"/>
                    <a:pt x="8872" y="463"/>
                  </a:cubicBezTo>
                  <a:lnTo>
                    <a:pt x="8872" y="463"/>
                  </a:lnTo>
                  <a:cubicBezTo>
                    <a:pt x="8879" y="550"/>
                    <a:pt x="8904" y="667"/>
                    <a:pt x="8929" y="742"/>
                  </a:cubicBezTo>
                  <a:cubicBezTo>
                    <a:pt x="9045" y="1818"/>
                    <a:pt x="9132" y="2894"/>
                    <a:pt x="9161" y="3970"/>
                  </a:cubicBezTo>
                  <a:cubicBezTo>
                    <a:pt x="9191" y="5075"/>
                    <a:pt x="9278" y="6151"/>
                    <a:pt x="9220" y="7227"/>
                  </a:cubicBezTo>
                  <a:cubicBezTo>
                    <a:pt x="9220" y="7301"/>
                    <a:pt x="9177" y="7439"/>
                    <a:pt x="9183" y="7496"/>
                  </a:cubicBezTo>
                  <a:lnTo>
                    <a:pt x="9183" y="7496"/>
                  </a:lnTo>
                  <a:cubicBezTo>
                    <a:pt x="9155" y="7505"/>
                    <a:pt x="9123" y="7518"/>
                    <a:pt x="9103" y="7518"/>
                  </a:cubicBezTo>
                  <a:cubicBezTo>
                    <a:pt x="8813" y="7576"/>
                    <a:pt x="8464" y="7576"/>
                    <a:pt x="8144" y="7605"/>
                  </a:cubicBezTo>
                  <a:cubicBezTo>
                    <a:pt x="6951" y="7663"/>
                    <a:pt x="5788" y="7663"/>
                    <a:pt x="4596" y="7663"/>
                  </a:cubicBezTo>
                  <a:cubicBezTo>
                    <a:pt x="3433" y="7663"/>
                    <a:pt x="2327" y="7634"/>
                    <a:pt x="1193" y="7576"/>
                  </a:cubicBezTo>
                  <a:cubicBezTo>
                    <a:pt x="1019" y="7547"/>
                    <a:pt x="844" y="7547"/>
                    <a:pt x="670" y="7518"/>
                  </a:cubicBezTo>
                  <a:cubicBezTo>
                    <a:pt x="583" y="7518"/>
                    <a:pt x="466" y="7459"/>
                    <a:pt x="408" y="7459"/>
                  </a:cubicBezTo>
                  <a:cubicBezTo>
                    <a:pt x="408" y="7430"/>
                    <a:pt x="379" y="7343"/>
                    <a:pt x="350" y="7285"/>
                  </a:cubicBezTo>
                  <a:cubicBezTo>
                    <a:pt x="321" y="7052"/>
                    <a:pt x="321" y="6820"/>
                    <a:pt x="321" y="6558"/>
                  </a:cubicBezTo>
                  <a:cubicBezTo>
                    <a:pt x="234" y="4988"/>
                    <a:pt x="350" y="3417"/>
                    <a:pt x="321" y="1818"/>
                  </a:cubicBezTo>
                  <a:cubicBezTo>
                    <a:pt x="321" y="1440"/>
                    <a:pt x="292" y="1062"/>
                    <a:pt x="292" y="713"/>
                  </a:cubicBezTo>
                  <a:cubicBezTo>
                    <a:pt x="292" y="654"/>
                    <a:pt x="255" y="625"/>
                    <a:pt x="219" y="625"/>
                  </a:cubicBezTo>
                  <a:cubicBezTo>
                    <a:pt x="183" y="625"/>
                    <a:pt x="146" y="654"/>
                    <a:pt x="146" y="713"/>
                  </a:cubicBezTo>
                  <a:lnTo>
                    <a:pt x="146" y="684"/>
                  </a:lnTo>
                  <a:cubicBezTo>
                    <a:pt x="117" y="2399"/>
                    <a:pt x="30" y="4115"/>
                    <a:pt x="30" y="5802"/>
                  </a:cubicBezTo>
                  <a:cubicBezTo>
                    <a:pt x="30" y="6325"/>
                    <a:pt x="1" y="6907"/>
                    <a:pt x="117" y="7430"/>
                  </a:cubicBezTo>
                  <a:cubicBezTo>
                    <a:pt x="175" y="7721"/>
                    <a:pt x="321" y="7750"/>
                    <a:pt x="583" y="7779"/>
                  </a:cubicBezTo>
                  <a:cubicBezTo>
                    <a:pt x="1571" y="7925"/>
                    <a:pt x="2589" y="7925"/>
                    <a:pt x="3578" y="7925"/>
                  </a:cubicBezTo>
                  <a:cubicBezTo>
                    <a:pt x="3961" y="7933"/>
                    <a:pt x="4345" y="7937"/>
                    <a:pt x="4728" y="7937"/>
                  </a:cubicBezTo>
                  <a:cubicBezTo>
                    <a:pt x="5653" y="7937"/>
                    <a:pt x="6579" y="7916"/>
                    <a:pt x="7504" y="7896"/>
                  </a:cubicBezTo>
                  <a:cubicBezTo>
                    <a:pt x="7969" y="7867"/>
                    <a:pt x="8405" y="7867"/>
                    <a:pt x="8842" y="7808"/>
                  </a:cubicBezTo>
                  <a:cubicBezTo>
                    <a:pt x="9016" y="7808"/>
                    <a:pt x="9336" y="7808"/>
                    <a:pt x="9423" y="7634"/>
                  </a:cubicBezTo>
                  <a:cubicBezTo>
                    <a:pt x="9481" y="7547"/>
                    <a:pt x="9481" y="7401"/>
                    <a:pt x="9481" y="7314"/>
                  </a:cubicBezTo>
                  <a:cubicBezTo>
                    <a:pt x="9510" y="7110"/>
                    <a:pt x="9510" y="6936"/>
                    <a:pt x="9510" y="6732"/>
                  </a:cubicBezTo>
                  <a:cubicBezTo>
                    <a:pt x="9510" y="6180"/>
                    <a:pt x="9481" y="5598"/>
                    <a:pt x="9452" y="5046"/>
                  </a:cubicBezTo>
                  <a:cubicBezTo>
                    <a:pt x="9394" y="3766"/>
                    <a:pt x="9336" y="2516"/>
                    <a:pt x="9249" y="1265"/>
                  </a:cubicBezTo>
                  <a:cubicBezTo>
                    <a:pt x="9220" y="974"/>
                    <a:pt x="9220" y="625"/>
                    <a:pt x="9132" y="335"/>
                  </a:cubicBezTo>
                  <a:cubicBezTo>
                    <a:pt x="9074" y="131"/>
                    <a:pt x="8725" y="160"/>
                    <a:pt x="8551" y="131"/>
                  </a:cubicBezTo>
                  <a:cubicBezTo>
                    <a:pt x="7388" y="44"/>
                    <a:pt x="6195" y="44"/>
                    <a:pt x="5003" y="15"/>
                  </a:cubicBezTo>
                  <a:cubicBezTo>
                    <a:pt x="4421" y="15"/>
                    <a:pt x="3803" y="0"/>
                    <a:pt x="31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22"/>
            <p:cNvGrpSpPr/>
            <p:nvPr/>
          </p:nvGrpSpPr>
          <p:grpSpPr>
            <a:xfrm>
              <a:off x="723750" y="2910375"/>
              <a:ext cx="2103000" cy="1538575"/>
              <a:chOff x="723750" y="2910375"/>
              <a:chExt cx="2103000" cy="1538575"/>
            </a:xfrm>
          </p:grpSpPr>
          <p:sp>
            <p:nvSpPr>
              <p:cNvPr id="407" name="Google Shape;407;p22"/>
              <p:cNvSpPr txBox="1"/>
              <p:nvPr/>
            </p:nvSpPr>
            <p:spPr>
              <a:xfrm flipH="1">
                <a:off x="723750" y="3444550"/>
                <a:ext cx="2103000" cy="10044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rPr lang="en" sz="1300">
                    <a:solidFill>
                      <a:schemeClr val="dk2"/>
                    </a:solidFill>
                    <a:latin typeface="Fira Sans"/>
                    <a:ea typeface="Fira Sans"/>
                    <a:cs typeface="Fira Sans"/>
                    <a:sym typeface="Fira Sans"/>
                  </a:rPr>
                  <a:t>Data Reading</a:t>
                </a:r>
                <a:endParaRPr sz="1300">
                  <a:solidFill>
                    <a:schemeClr val="dk2"/>
                  </a:solidFill>
                  <a:latin typeface="Fira Sans"/>
                  <a:ea typeface="Fira Sans"/>
                  <a:cs typeface="Fira Sans"/>
                  <a:sym typeface="Fira Sans"/>
                </a:endParaRPr>
              </a:p>
              <a:p>
                <a:pPr indent="0" lvl="0" marL="0" rtl="0" algn="ctr">
                  <a:spcBef>
                    <a:spcPts val="0"/>
                  </a:spcBef>
                  <a:spcAft>
                    <a:spcPts val="0"/>
                  </a:spcAft>
                  <a:buNone/>
                </a:pPr>
                <a:r>
                  <a:rPr lang="en" sz="1300">
                    <a:solidFill>
                      <a:schemeClr val="dk2"/>
                    </a:solidFill>
                    <a:latin typeface="Fira Sans"/>
                    <a:ea typeface="Fira Sans"/>
                    <a:cs typeface="Fira Sans"/>
                    <a:sym typeface="Fira Sans"/>
                  </a:rPr>
                  <a:t>Typo Checking</a:t>
                </a:r>
                <a:endParaRPr sz="1300">
                  <a:solidFill>
                    <a:schemeClr val="dk2"/>
                  </a:solidFill>
                  <a:latin typeface="Fira Sans"/>
                  <a:ea typeface="Fira Sans"/>
                  <a:cs typeface="Fira Sans"/>
                  <a:sym typeface="Fira Sans"/>
                </a:endParaRPr>
              </a:p>
              <a:p>
                <a:pPr indent="0" lvl="0" marL="0" rtl="0" algn="ctr">
                  <a:spcBef>
                    <a:spcPts val="0"/>
                  </a:spcBef>
                  <a:spcAft>
                    <a:spcPts val="0"/>
                  </a:spcAft>
                  <a:buNone/>
                </a:pPr>
                <a:r>
                  <a:rPr lang="en" sz="1300">
                    <a:solidFill>
                      <a:schemeClr val="dk2"/>
                    </a:solidFill>
                    <a:latin typeface="Fira Sans"/>
                    <a:ea typeface="Fira Sans"/>
                    <a:cs typeface="Fira Sans"/>
                    <a:sym typeface="Fira Sans"/>
                  </a:rPr>
                  <a:t>One-Hot Encoding</a:t>
                </a:r>
                <a:endParaRPr sz="1300">
                  <a:solidFill>
                    <a:schemeClr val="dk2"/>
                  </a:solidFill>
                  <a:latin typeface="Fira Sans"/>
                  <a:ea typeface="Fira Sans"/>
                  <a:cs typeface="Fira Sans"/>
                  <a:sym typeface="Fira Sans"/>
                </a:endParaRPr>
              </a:p>
            </p:txBody>
          </p:sp>
          <p:sp>
            <p:nvSpPr>
              <p:cNvPr id="408" name="Google Shape;408;p22"/>
              <p:cNvSpPr txBox="1"/>
              <p:nvPr/>
            </p:nvSpPr>
            <p:spPr>
              <a:xfrm flipH="1">
                <a:off x="1002599" y="2910375"/>
                <a:ext cx="1688100" cy="3933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n" sz="2000">
                    <a:solidFill>
                      <a:schemeClr val="dk1"/>
                    </a:solidFill>
                    <a:latin typeface="Patrick Hand"/>
                    <a:ea typeface="Patrick Hand"/>
                    <a:cs typeface="Patrick Hand"/>
                    <a:sym typeface="Patrick Hand"/>
                  </a:rPr>
                  <a:t>Preprocessing</a:t>
                </a:r>
                <a:endParaRPr b="1" sz="1800">
                  <a:solidFill>
                    <a:schemeClr val="dk1"/>
                  </a:solidFill>
                  <a:latin typeface="Patrick Hand"/>
                  <a:ea typeface="Patrick Hand"/>
                  <a:cs typeface="Patrick Hand"/>
                  <a:sym typeface="Patrick Hand"/>
                </a:endParaRPr>
              </a:p>
            </p:txBody>
          </p:sp>
        </p:grpSp>
        <p:grpSp>
          <p:nvGrpSpPr>
            <p:cNvPr id="409" name="Google Shape;409;p22"/>
            <p:cNvGrpSpPr/>
            <p:nvPr/>
          </p:nvGrpSpPr>
          <p:grpSpPr>
            <a:xfrm>
              <a:off x="2887750" y="2910377"/>
              <a:ext cx="2103000" cy="1256298"/>
              <a:chOff x="2887750" y="2910377"/>
              <a:chExt cx="2103000" cy="1256298"/>
            </a:xfrm>
          </p:grpSpPr>
          <p:sp>
            <p:nvSpPr>
              <p:cNvPr id="410" name="Google Shape;410;p22"/>
              <p:cNvSpPr txBox="1"/>
              <p:nvPr/>
            </p:nvSpPr>
            <p:spPr>
              <a:xfrm flipH="1">
                <a:off x="2887750" y="3444574"/>
                <a:ext cx="2103000" cy="7221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rPr lang="en">
                    <a:solidFill>
                      <a:schemeClr val="dk2"/>
                    </a:solidFill>
                    <a:latin typeface="Fira Sans"/>
                    <a:ea typeface="Fira Sans"/>
                    <a:cs typeface="Fira Sans"/>
                    <a:sym typeface="Fira Sans"/>
                  </a:rPr>
                  <a:t>Logistic Regression</a:t>
                </a:r>
                <a:br>
                  <a:rPr lang="en">
                    <a:solidFill>
                      <a:schemeClr val="dk2"/>
                    </a:solidFill>
                    <a:latin typeface="Fira Sans"/>
                    <a:ea typeface="Fira Sans"/>
                    <a:cs typeface="Fira Sans"/>
                    <a:sym typeface="Fira Sans"/>
                  </a:rPr>
                </a:br>
                <a:r>
                  <a:rPr lang="en">
                    <a:solidFill>
                      <a:schemeClr val="dk2"/>
                    </a:solidFill>
                    <a:latin typeface="Fira Sans"/>
                    <a:ea typeface="Fira Sans"/>
                    <a:cs typeface="Fira Sans"/>
                    <a:sym typeface="Fira Sans"/>
                  </a:rPr>
                  <a:t>Random Forest</a:t>
                </a:r>
                <a:endParaRPr>
                  <a:solidFill>
                    <a:schemeClr val="dk2"/>
                  </a:solidFill>
                  <a:latin typeface="Fira Sans"/>
                  <a:ea typeface="Fira Sans"/>
                  <a:cs typeface="Fira Sans"/>
                  <a:sym typeface="Fira Sans"/>
                </a:endParaRPr>
              </a:p>
              <a:p>
                <a:pPr indent="0" lvl="0" marL="0" rtl="0" algn="ctr">
                  <a:spcBef>
                    <a:spcPts val="0"/>
                  </a:spcBef>
                  <a:spcAft>
                    <a:spcPts val="0"/>
                  </a:spcAft>
                  <a:buNone/>
                </a:pPr>
                <a:r>
                  <a:rPr lang="en">
                    <a:solidFill>
                      <a:schemeClr val="dk2"/>
                    </a:solidFill>
                    <a:latin typeface="Fira Sans"/>
                    <a:ea typeface="Fira Sans"/>
                    <a:cs typeface="Fira Sans"/>
                    <a:sym typeface="Fira Sans"/>
                  </a:rPr>
                  <a:t>Weighted </a:t>
                </a:r>
                <a:r>
                  <a:rPr lang="en">
                    <a:solidFill>
                      <a:schemeClr val="dk2"/>
                    </a:solidFill>
                    <a:latin typeface="Fira Sans"/>
                    <a:ea typeface="Fira Sans"/>
                    <a:cs typeface="Fira Sans"/>
                    <a:sym typeface="Fira Sans"/>
                  </a:rPr>
                  <a:t>Ensemble</a:t>
                </a:r>
                <a:endParaRPr>
                  <a:solidFill>
                    <a:schemeClr val="dk2"/>
                  </a:solidFill>
                  <a:latin typeface="Fira Sans"/>
                  <a:ea typeface="Fira Sans"/>
                  <a:cs typeface="Fira Sans"/>
                  <a:sym typeface="Fira Sans"/>
                </a:endParaRPr>
              </a:p>
              <a:p>
                <a:pPr indent="0" lvl="0" marL="0" rtl="0" algn="ctr">
                  <a:spcBef>
                    <a:spcPts val="0"/>
                  </a:spcBef>
                  <a:spcAft>
                    <a:spcPts val="0"/>
                  </a:spcAft>
                  <a:buNone/>
                </a:pPr>
                <a:r>
                  <a:t/>
                </a:r>
                <a:endParaRPr>
                  <a:solidFill>
                    <a:schemeClr val="dk2"/>
                  </a:solidFill>
                  <a:latin typeface="Fira Sans"/>
                  <a:ea typeface="Fira Sans"/>
                  <a:cs typeface="Fira Sans"/>
                  <a:sym typeface="Fira Sans"/>
                </a:endParaRPr>
              </a:p>
            </p:txBody>
          </p:sp>
          <p:sp>
            <p:nvSpPr>
              <p:cNvPr id="411" name="Google Shape;411;p22"/>
              <p:cNvSpPr txBox="1"/>
              <p:nvPr/>
            </p:nvSpPr>
            <p:spPr>
              <a:xfrm flipH="1">
                <a:off x="3198298" y="2910377"/>
                <a:ext cx="1545300" cy="3933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n" sz="2400">
                    <a:solidFill>
                      <a:schemeClr val="dk1"/>
                    </a:solidFill>
                    <a:latin typeface="Patrick Hand"/>
                    <a:ea typeface="Patrick Hand"/>
                    <a:cs typeface="Patrick Hand"/>
                    <a:sym typeface="Patrick Hand"/>
                  </a:rPr>
                  <a:t>Pathology</a:t>
                </a:r>
                <a:endParaRPr b="1" sz="2400">
                  <a:solidFill>
                    <a:schemeClr val="dk1"/>
                  </a:solidFill>
                  <a:latin typeface="Patrick Hand"/>
                  <a:ea typeface="Patrick Hand"/>
                  <a:cs typeface="Patrick Hand"/>
                  <a:sym typeface="Patrick Hand"/>
                </a:endParaRPr>
              </a:p>
            </p:txBody>
          </p:sp>
        </p:grpSp>
        <p:grpSp>
          <p:nvGrpSpPr>
            <p:cNvPr id="412" name="Google Shape;412;p22"/>
            <p:cNvGrpSpPr/>
            <p:nvPr/>
          </p:nvGrpSpPr>
          <p:grpSpPr>
            <a:xfrm>
              <a:off x="4600050" y="2862375"/>
              <a:ext cx="2847600" cy="1586575"/>
              <a:chOff x="4600050" y="2862375"/>
              <a:chExt cx="2847600" cy="1586575"/>
            </a:xfrm>
          </p:grpSpPr>
          <p:sp>
            <p:nvSpPr>
              <p:cNvPr id="413" name="Google Shape;413;p22"/>
              <p:cNvSpPr txBox="1"/>
              <p:nvPr/>
            </p:nvSpPr>
            <p:spPr>
              <a:xfrm>
                <a:off x="4600050" y="3444550"/>
                <a:ext cx="2847600" cy="10044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rPr lang="en" sz="1300">
                    <a:solidFill>
                      <a:schemeClr val="dk2"/>
                    </a:solidFill>
                    <a:latin typeface="Fira Sans"/>
                    <a:ea typeface="Fira Sans"/>
                    <a:cs typeface="Fira Sans"/>
                    <a:sym typeface="Fira Sans"/>
                  </a:rPr>
                  <a:t>Neural Network</a:t>
                </a:r>
                <a:endParaRPr sz="1300">
                  <a:solidFill>
                    <a:schemeClr val="dk2"/>
                  </a:solidFill>
                  <a:latin typeface="Fira Sans"/>
                  <a:ea typeface="Fira Sans"/>
                  <a:cs typeface="Fira Sans"/>
                  <a:sym typeface="Fira Sans"/>
                </a:endParaRPr>
              </a:p>
              <a:p>
                <a:pPr indent="0" lvl="0" marL="0" rtl="0" algn="ctr">
                  <a:spcBef>
                    <a:spcPts val="0"/>
                  </a:spcBef>
                  <a:spcAft>
                    <a:spcPts val="0"/>
                  </a:spcAft>
                  <a:buNone/>
                </a:pPr>
                <a:r>
                  <a:rPr lang="en" sz="1300">
                    <a:solidFill>
                      <a:schemeClr val="dk2"/>
                    </a:solidFill>
                    <a:latin typeface="Fira Sans"/>
                    <a:ea typeface="Fira Sans"/>
                    <a:cs typeface="Fira Sans"/>
                    <a:sym typeface="Fira Sans"/>
                  </a:rPr>
                  <a:t>Neural Network w/Separate Network for each Pathology</a:t>
                </a:r>
                <a:endParaRPr sz="1300">
                  <a:solidFill>
                    <a:schemeClr val="dk2"/>
                  </a:solidFill>
                  <a:latin typeface="Fira Sans"/>
                  <a:ea typeface="Fira Sans"/>
                  <a:cs typeface="Fira Sans"/>
                  <a:sym typeface="Fira Sans"/>
                </a:endParaRPr>
              </a:p>
              <a:p>
                <a:pPr indent="0" lvl="0" marL="0" rtl="0" algn="ctr">
                  <a:spcBef>
                    <a:spcPts val="0"/>
                  </a:spcBef>
                  <a:spcAft>
                    <a:spcPts val="0"/>
                  </a:spcAft>
                  <a:buNone/>
                </a:pPr>
                <a:r>
                  <a:rPr lang="en" sz="1300">
                    <a:solidFill>
                      <a:schemeClr val="dk2"/>
                    </a:solidFill>
                    <a:latin typeface="Fira Sans"/>
                    <a:ea typeface="Fira Sans"/>
                    <a:cs typeface="Fira Sans"/>
                    <a:sym typeface="Fira Sans"/>
                  </a:rPr>
                  <a:t>Modified Transformer</a:t>
                </a:r>
                <a:endParaRPr sz="1300">
                  <a:solidFill>
                    <a:schemeClr val="dk2"/>
                  </a:solidFill>
                  <a:latin typeface="Fira Sans"/>
                  <a:ea typeface="Fira Sans"/>
                  <a:cs typeface="Fira Sans"/>
                  <a:sym typeface="Fira Sans"/>
                </a:endParaRPr>
              </a:p>
              <a:p>
                <a:pPr indent="0" lvl="0" marL="0" rtl="0" algn="ctr">
                  <a:spcBef>
                    <a:spcPts val="0"/>
                  </a:spcBef>
                  <a:spcAft>
                    <a:spcPts val="0"/>
                  </a:spcAft>
                  <a:buNone/>
                </a:pPr>
                <a:r>
                  <a:rPr lang="en" sz="1300">
                    <a:solidFill>
                      <a:schemeClr val="dk2"/>
                    </a:solidFill>
                    <a:latin typeface="Fira Sans"/>
                    <a:ea typeface="Fira Sans"/>
                    <a:cs typeface="Fira Sans"/>
                    <a:sym typeface="Fira Sans"/>
                  </a:rPr>
                  <a:t>Long Short-Term Memory Model</a:t>
                </a:r>
                <a:endParaRPr sz="1300">
                  <a:solidFill>
                    <a:schemeClr val="dk2"/>
                  </a:solidFill>
                  <a:latin typeface="Fira Sans"/>
                  <a:ea typeface="Fira Sans"/>
                  <a:cs typeface="Fira Sans"/>
                  <a:sym typeface="Fira Sans"/>
                </a:endParaRPr>
              </a:p>
            </p:txBody>
          </p:sp>
          <p:sp>
            <p:nvSpPr>
              <p:cNvPr id="414" name="Google Shape;414;p22"/>
              <p:cNvSpPr txBox="1"/>
              <p:nvPr/>
            </p:nvSpPr>
            <p:spPr>
              <a:xfrm>
                <a:off x="5235750" y="2862375"/>
                <a:ext cx="1688100" cy="4893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n" sz="1700">
                    <a:solidFill>
                      <a:schemeClr val="dk1"/>
                    </a:solidFill>
                    <a:latin typeface="Patrick Hand"/>
                    <a:ea typeface="Patrick Hand"/>
                    <a:cs typeface="Patrick Hand"/>
                    <a:sym typeface="Patrick Hand"/>
                  </a:rPr>
                  <a:t>Differential DIagnosis</a:t>
                </a:r>
                <a:endParaRPr b="1" sz="1700">
                  <a:solidFill>
                    <a:schemeClr val="dk1"/>
                  </a:solidFill>
                  <a:latin typeface="Patrick Hand"/>
                  <a:ea typeface="Patrick Hand"/>
                  <a:cs typeface="Patrick Hand"/>
                  <a:sym typeface="Patrick Hand"/>
                </a:endParaRPr>
              </a:p>
            </p:txBody>
          </p:sp>
        </p:grpSp>
        <p:sp>
          <p:nvSpPr>
            <p:cNvPr id="415" name="Google Shape;415;p22"/>
            <p:cNvSpPr/>
            <p:nvPr/>
          </p:nvSpPr>
          <p:spPr>
            <a:xfrm>
              <a:off x="2608753" y="3053325"/>
              <a:ext cx="589543" cy="107399"/>
            </a:xfrm>
            <a:custGeom>
              <a:rect b="b" l="l" r="r" t="t"/>
              <a:pathLst>
                <a:path extrusionOk="0" h="1348" w="14217">
                  <a:moveTo>
                    <a:pt x="13745" y="266"/>
                  </a:moveTo>
                  <a:cubicBezTo>
                    <a:pt x="13824" y="266"/>
                    <a:pt x="13872" y="314"/>
                    <a:pt x="13896" y="413"/>
                  </a:cubicBezTo>
                  <a:cubicBezTo>
                    <a:pt x="13946" y="619"/>
                    <a:pt x="13905" y="742"/>
                    <a:pt x="13740" y="865"/>
                  </a:cubicBezTo>
                  <a:cubicBezTo>
                    <a:pt x="13698" y="895"/>
                    <a:pt x="13664" y="911"/>
                    <a:pt x="13632" y="911"/>
                  </a:cubicBezTo>
                  <a:cubicBezTo>
                    <a:pt x="13603" y="911"/>
                    <a:pt x="13575" y="897"/>
                    <a:pt x="13543" y="865"/>
                  </a:cubicBezTo>
                  <a:cubicBezTo>
                    <a:pt x="13461" y="783"/>
                    <a:pt x="13395" y="693"/>
                    <a:pt x="13329" y="602"/>
                  </a:cubicBezTo>
                  <a:cubicBezTo>
                    <a:pt x="13272" y="528"/>
                    <a:pt x="13297" y="446"/>
                    <a:pt x="13329" y="380"/>
                  </a:cubicBezTo>
                  <a:cubicBezTo>
                    <a:pt x="13453" y="347"/>
                    <a:pt x="13560" y="315"/>
                    <a:pt x="13658" y="282"/>
                  </a:cubicBezTo>
                  <a:cubicBezTo>
                    <a:pt x="13691" y="272"/>
                    <a:pt x="13720" y="266"/>
                    <a:pt x="13745" y="266"/>
                  </a:cubicBezTo>
                  <a:close/>
                  <a:moveTo>
                    <a:pt x="647" y="331"/>
                  </a:moveTo>
                  <a:cubicBezTo>
                    <a:pt x="668" y="331"/>
                    <a:pt x="690" y="334"/>
                    <a:pt x="715" y="339"/>
                  </a:cubicBezTo>
                  <a:cubicBezTo>
                    <a:pt x="888" y="372"/>
                    <a:pt x="970" y="446"/>
                    <a:pt x="986" y="619"/>
                  </a:cubicBezTo>
                  <a:cubicBezTo>
                    <a:pt x="1003" y="758"/>
                    <a:pt x="896" y="964"/>
                    <a:pt x="773" y="1021"/>
                  </a:cubicBezTo>
                  <a:cubicBezTo>
                    <a:pt x="732" y="1038"/>
                    <a:pt x="690" y="1046"/>
                    <a:pt x="666" y="1054"/>
                  </a:cubicBezTo>
                  <a:cubicBezTo>
                    <a:pt x="419" y="1054"/>
                    <a:pt x="288" y="882"/>
                    <a:pt x="362" y="668"/>
                  </a:cubicBezTo>
                  <a:lnTo>
                    <a:pt x="353" y="668"/>
                  </a:lnTo>
                  <a:cubicBezTo>
                    <a:pt x="386" y="586"/>
                    <a:pt x="427" y="512"/>
                    <a:pt x="469" y="438"/>
                  </a:cubicBezTo>
                  <a:cubicBezTo>
                    <a:pt x="514" y="367"/>
                    <a:pt x="569" y="331"/>
                    <a:pt x="647" y="331"/>
                  </a:cubicBezTo>
                  <a:close/>
                  <a:moveTo>
                    <a:pt x="13736" y="0"/>
                  </a:moveTo>
                  <a:cubicBezTo>
                    <a:pt x="13703" y="0"/>
                    <a:pt x="13669" y="4"/>
                    <a:pt x="13633" y="11"/>
                  </a:cubicBezTo>
                  <a:cubicBezTo>
                    <a:pt x="13592" y="11"/>
                    <a:pt x="13560" y="19"/>
                    <a:pt x="13518" y="19"/>
                  </a:cubicBezTo>
                  <a:cubicBezTo>
                    <a:pt x="13510" y="18"/>
                    <a:pt x="13502" y="18"/>
                    <a:pt x="13494" y="18"/>
                  </a:cubicBezTo>
                  <a:cubicBezTo>
                    <a:pt x="13340" y="18"/>
                    <a:pt x="13209" y="91"/>
                    <a:pt x="13116" y="216"/>
                  </a:cubicBezTo>
                  <a:cubicBezTo>
                    <a:pt x="13058" y="282"/>
                    <a:pt x="13009" y="315"/>
                    <a:pt x="12927" y="323"/>
                  </a:cubicBezTo>
                  <a:cubicBezTo>
                    <a:pt x="12278" y="372"/>
                    <a:pt x="11628" y="446"/>
                    <a:pt x="10971" y="479"/>
                  </a:cubicBezTo>
                  <a:cubicBezTo>
                    <a:pt x="9935" y="520"/>
                    <a:pt x="8900" y="553"/>
                    <a:pt x="7856" y="578"/>
                  </a:cubicBezTo>
                  <a:cubicBezTo>
                    <a:pt x="7688" y="580"/>
                    <a:pt x="7519" y="581"/>
                    <a:pt x="7349" y="581"/>
                  </a:cubicBezTo>
                  <a:cubicBezTo>
                    <a:pt x="6940" y="581"/>
                    <a:pt x="6529" y="575"/>
                    <a:pt x="6122" y="569"/>
                  </a:cubicBezTo>
                  <a:cubicBezTo>
                    <a:pt x="5218" y="553"/>
                    <a:pt x="4314" y="520"/>
                    <a:pt x="3411" y="512"/>
                  </a:cubicBezTo>
                  <a:cubicBezTo>
                    <a:pt x="3237" y="509"/>
                    <a:pt x="3063" y="508"/>
                    <a:pt x="2889" y="508"/>
                  </a:cubicBezTo>
                  <a:cubicBezTo>
                    <a:pt x="2468" y="508"/>
                    <a:pt x="2046" y="514"/>
                    <a:pt x="1627" y="520"/>
                  </a:cubicBezTo>
                  <a:cubicBezTo>
                    <a:pt x="1512" y="520"/>
                    <a:pt x="1389" y="545"/>
                    <a:pt x="1274" y="561"/>
                  </a:cubicBezTo>
                  <a:cubicBezTo>
                    <a:pt x="1216" y="446"/>
                    <a:pt x="1183" y="323"/>
                    <a:pt x="1101" y="241"/>
                  </a:cubicBezTo>
                  <a:cubicBezTo>
                    <a:pt x="1019" y="167"/>
                    <a:pt x="888" y="134"/>
                    <a:pt x="773" y="84"/>
                  </a:cubicBezTo>
                  <a:cubicBezTo>
                    <a:pt x="773" y="76"/>
                    <a:pt x="764" y="76"/>
                    <a:pt x="764" y="76"/>
                  </a:cubicBezTo>
                  <a:cubicBezTo>
                    <a:pt x="714" y="51"/>
                    <a:pt x="665" y="39"/>
                    <a:pt x="617" y="39"/>
                  </a:cubicBezTo>
                  <a:cubicBezTo>
                    <a:pt x="556" y="39"/>
                    <a:pt x="496" y="59"/>
                    <a:pt x="436" y="101"/>
                  </a:cubicBezTo>
                  <a:cubicBezTo>
                    <a:pt x="238" y="232"/>
                    <a:pt x="123" y="421"/>
                    <a:pt x="58" y="643"/>
                  </a:cubicBezTo>
                  <a:cubicBezTo>
                    <a:pt x="0" y="857"/>
                    <a:pt x="49" y="1038"/>
                    <a:pt x="214" y="1177"/>
                  </a:cubicBezTo>
                  <a:cubicBezTo>
                    <a:pt x="332" y="1284"/>
                    <a:pt x="467" y="1348"/>
                    <a:pt x="616" y="1348"/>
                  </a:cubicBezTo>
                  <a:cubicBezTo>
                    <a:pt x="675" y="1348"/>
                    <a:pt x="735" y="1338"/>
                    <a:pt x="797" y="1317"/>
                  </a:cubicBezTo>
                  <a:cubicBezTo>
                    <a:pt x="1019" y="1243"/>
                    <a:pt x="1175" y="1095"/>
                    <a:pt x="1225" y="832"/>
                  </a:cubicBezTo>
                  <a:cubicBezTo>
                    <a:pt x="1430" y="816"/>
                    <a:pt x="1619" y="783"/>
                    <a:pt x="1800" y="783"/>
                  </a:cubicBezTo>
                  <a:cubicBezTo>
                    <a:pt x="2490" y="791"/>
                    <a:pt x="3180" y="799"/>
                    <a:pt x="3863" y="816"/>
                  </a:cubicBezTo>
                  <a:cubicBezTo>
                    <a:pt x="4846" y="842"/>
                    <a:pt x="5829" y="858"/>
                    <a:pt x="6812" y="858"/>
                  </a:cubicBezTo>
                  <a:cubicBezTo>
                    <a:pt x="7382" y="858"/>
                    <a:pt x="7952" y="853"/>
                    <a:pt x="8522" y="841"/>
                  </a:cubicBezTo>
                  <a:cubicBezTo>
                    <a:pt x="9878" y="816"/>
                    <a:pt x="11242" y="791"/>
                    <a:pt x="12590" y="627"/>
                  </a:cubicBezTo>
                  <a:cubicBezTo>
                    <a:pt x="12730" y="610"/>
                    <a:pt x="12869" y="602"/>
                    <a:pt x="12976" y="594"/>
                  </a:cubicBezTo>
                  <a:cubicBezTo>
                    <a:pt x="13108" y="758"/>
                    <a:pt x="13206" y="914"/>
                    <a:pt x="13329" y="1046"/>
                  </a:cubicBezTo>
                  <a:cubicBezTo>
                    <a:pt x="13421" y="1146"/>
                    <a:pt x="13521" y="1193"/>
                    <a:pt x="13622" y="1193"/>
                  </a:cubicBezTo>
                  <a:cubicBezTo>
                    <a:pt x="13722" y="1193"/>
                    <a:pt x="13824" y="1148"/>
                    <a:pt x="13921" y="1062"/>
                  </a:cubicBezTo>
                  <a:cubicBezTo>
                    <a:pt x="14143" y="873"/>
                    <a:pt x="14217" y="643"/>
                    <a:pt x="14143" y="356"/>
                  </a:cubicBezTo>
                  <a:cubicBezTo>
                    <a:pt x="14086" y="129"/>
                    <a:pt x="13938" y="0"/>
                    <a:pt x="137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3232320" y="2862378"/>
              <a:ext cx="1413881" cy="489296"/>
            </a:xfrm>
            <a:custGeom>
              <a:rect b="b" l="l" r="r" t="t"/>
              <a:pathLst>
                <a:path extrusionOk="0" h="7937" w="9511">
                  <a:moveTo>
                    <a:pt x="8911" y="474"/>
                  </a:moveTo>
                  <a:lnTo>
                    <a:pt x="8911" y="474"/>
                  </a:lnTo>
                  <a:cubicBezTo>
                    <a:pt x="8922" y="478"/>
                    <a:pt x="8929" y="480"/>
                    <a:pt x="8929" y="480"/>
                  </a:cubicBezTo>
                  <a:cubicBezTo>
                    <a:pt x="8926" y="483"/>
                    <a:pt x="8924" y="484"/>
                    <a:pt x="8921" y="484"/>
                  </a:cubicBezTo>
                  <a:cubicBezTo>
                    <a:pt x="8917" y="484"/>
                    <a:pt x="8914" y="480"/>
                    <a:pt x="8911" y="474"/>
                  </a:cubicBezTo>
                  <a:close/>
                  <a:moveTo>
                    <a:pt x="3178" y="0"/>
                  </a:moveTo>
                  <a:cubicBezTo>
                    <a:pt x="2553" y="0"/>
                    <a:pt x="1920" y="15"/>
                    <a:pt x="1310" y="73"/>
                  </a:cubicBezTo>
                  <a:cubicBezTo>
                    <a:pt x="1222" y="73"/>
                    <a:pt x="1135" y="73"/>
                    <a:pt x="1048" y="102"/>
                  </a:cubicBezTo>
                  <a:cubicBezTo>
                    <a:pt x="1019" y="102"/>
                    <a:pt x="902" y="131"/>
                    <a:pt x="902" y="131"/>
                  </a:cubicBezTo>
                  <a:cubicBezTo>
                    <a:pt x="786" y="160"/>
                    <a:pt x="786" y="335"/>
                    <a:pt x="902" y="335"/>
                  </a:cubicBezTo>
                  <a:cubicBezTo>
                    <a:pt x="951" y="325"/>
                    <a:pt x="999" y="322"/>
                    <a:pt x="1048" y="322"/>
                  </a:cubicBezTo>
                  <a:cubicBezTo>
                    <a:pt x="1145" y="322"/>
                    <a:pt x="1242" y="335"/>
                    <a:pt x="1339" y="335"/>
                  </a:cubicBezTo>
                  <a:lnTo>
                    <a:pt x="2008" y="335"/>
                  </a:lnTo>
                  <a:cubicBezTo>
                    <a:pt x="2618" y="305"/>
                    <a:pt x="3229" y="305"/>
                    <a:pt x="3840" y="305"/>
                  </a:cubicBezTo>
                  <a:cubicBezTo>
                    <a:pt x="5119" y="305"/>
                    <a:pt x="6428" y="335"/>
                    <a:pt x="7707" y="364"/>
                  </a:cubicBezTo>
                  <a:cubicBezTo>
                    <a:pt x="8085" y="393"/>
                    <a:pt x="8493" y="393"/>
                    <a:pt x="8813" y="451"/>
                  </a:cubicBezTo>
                  <a:cubicBezTo>
                    <a:pt x="8825" y="451"/>
                    <a:pt x="8849" y="457"/>
                    <a:pt x="8872" y="463"/>
                  </a:cubicBezTo>
                  <a:lnTo>
                    <a:pt x="8872" y="463"/>
                  </a:lnTo>
                  <a:cubicBezTo>
                    <a:pt x="8879" y="550"/>
                    <a:pt x="8904" y="667"/>
                    <a:pt x="8929" y="742"/>
                  </a:cubicBezTo>
                  <a:cubicBezTo>
                    <a:pt x="9045" y="1818"/>
                    <a:pt x="9132" y="2894"/>
                    <a:pt x="9161" y="3970"/>
                  </a:cubicBezTo>
                  <a:cubicBezTo>
                    <a:pt x="9191" y="5075"/>
                    <a:pt x="9278" y="6151"/>
                    <a:pt x="9220" y="7227"/>
                  </a:cubicBezTo>
                  <a:cubicBezTo>
                    <a:pt x="9220" y="7301"/>
                    <a:pt x="9177" y="7439"/>
                    <a:pt x="9183" y="7496"/>
                  </a:cubicBezTo>
                  <a:lnTo>
                    <a:pt x="9183" y="7496"/>
                  </a:lnTo>
                  <a:cubicBezTo>
                    <a:pt x="9155" y="7505"/>
                    <a:pt x="9123" y="7518"/>
                    <a:pt x="9103" y="7518"/>
                  </a:cubicBezTo>
                  <a:cubicBezTo>
                    <a:pt x="8813" y="7576"/>
                    <a:pt x="8464" y="7576"/>
                    <a:pt x="8144" y="7605"/>
                  </a:cubicBezTo>
                  <a:cubicBezTo>
                    <a:pt x="6951" y="7663"/>
                    <a:pt x="5788" y="7663"/>
                    <a:pt x="4596" y="7663"/>
                  </a:cubicBezTo>
                  <a:cubicBezTo>
                    <a:pt x="3433" y="7663"/>
                    <a:pt x="2327" y="7634"/>
                    <a:pt x="1193" y="7576"/>
                  </a:cubicBezTo>
                  <a:cubicBezTo>
                    <a:pt x="1019" y="7547"/>
                    <a:pt x="844" y="7547"/>
                    <a:pt x="670" y="7518"/>
                  </a:cubicBezTo>
                  <a:cubicBezTo>
                    <a:pt x="583" y="7518"/>
                    <a:pt x="466" y="7459"/>
                    <a:pt x="408" y="7459"/>
                  </a:cubicBezTo>
                  <a:cubicBezTo>
                    <a:pt x="408" y="7430"/>
                    <a:pt x="379" y="7343"/>
                    <a:pt x="350" y="7285"/>
                  </a:cubicBezTo>
                  <a:cubicBezTo>
                    <a:pt x="321" y="7052"/>
                    <a:pt x="321" y="6820"/>
                    <a:pt x="321" y="6558"/>
                  </a:cubicBezTo>
                  <a:cubicBezTo>
                    <a:pt x="234" y="4988"/>
                    <a:pt x="350" y="3417"/>
                    <a:pt x="321" y="1818"/>
                  </a:cubicBezTo>
                  <a:cubicBezTo>
                    <a:pt x="321" y="1440"/>
                    <a:pt x="292" y="1062"/>
                    <a:pt x="292" y="713"/>
                  </a:cubicBezTo>
                  <a:cubicBezTo>
                    <a:pt x="292" y="654"/>
                    <a:pt x="255" y="625"/>
                    <a:pt x="219" y="625"/>
                  </a:cubicBezTo>
                  <a:cubicBezTo>
                    <a:pt x="183" y="625"/>
                    <a:pt x="146" y="654"/>
                    <a:pt x="146" y="713"/>
                  </a:cubicBezTo>
                  <a:lnTo>
                    <a:pt x="146" y="684"/>
                  </a:lnTo>
                  <a:cubicBezTo>
                    <a:pt x="117" y="2399"/>
                    <a:pt x="30" y="4115"/>
                    <a:pt x="30" y="5802"/>
                  </a:cubicBezTo>
                  <a:cubicBezTo>
                    <a:pt x="30" y="6325"/>
                    <a:pt x="1" y="6907"/>
                    <a:pt x="117" y="7430"/>
                  </a:cubicBezTo>
                  <a:cubicBezTo>
                    <a:pt x="175" y="7721"/>
                    <a:pt x="321" y="7750"/>
                    <a:pt x="583" y="7779"/>
                  </a:cubicBezTo>
                  <a:cubicBezTo>
                    <a:pt x="1571" y="7925"/>
                    <a:pt x="2589" y="7925"/>
                    <a:pt x="3578" y="7925"/>
                  </a:cubicBezTo>
                  <a:cubicBezTo>
                    <a:pt x="3961" y="7933"/>
                    <a:pt x="4345" y="7937"/>
                    <a:pt x="4728" y="7937"/>
                  </a:cubicBezTo>
                  <a:cubicBezTo>
                    <a:pt x="5653" y="7937"/>
                    <a:pt x="6579" y="7916"/>
                    <a:pt x="7504" y="7896"/>
                  </a:cubicBezTo>
                  <a:cubicBezTo>
                    <a:pt x="7969" y="7867"/>
                    <a:pt x="8405" y="7867"/>
                    <a:pt x="8842" y="7808"/>
                  </a:cubicBezTo>
                  <a:cubicBezTo>
                    <a:pt x="9016" y="7808"/>
                    <a:pt x="9336" y="7808"/>
                    <a:pt x="9423" y="7634"/>
                  </a:cubicBezTo>
                  <a:cubicBezTo>
                    <a:pt x="9481" y="7547"/>
                    <a:pt x="9481" y="7401"/>
                    <a:pt x="9481" y="7314"/>
                  </a:cubicBezTo>
                  <a:cubicBezTo>
                    <a:pt x="9510" y="7110"/>
                    <a:pt x="9510" y="6936"/>
                    <a:pt x="9510" y="6732"/>
                  </a:cubicBezTo>
                  <a:cubicBezTo>
                    <a:pt x="9510" y="6180"/>
                    <a:pt x="9481" y="5598"/>
                    <a:pt x="9452" y="5046"/>
                  </a:cubicBezTo>
                  <a:cubicBezTo>
                    <a:pt x="9394" y="3766"/>
                    <a:pt x="9336" y="2516"/>
                    <a:pt x="9249" y="1265"/>
                  </a:cubicBezTo>
                  <a:cubicBezTo>
                    <a:pt x="9220" y="974"/>
                    <a:pt x="9220" y="625"/>
                    <a:pt x="9132" y="335"/>
                  </a:cubicBezTo>
                  <a:cubicBezTo>
                    <a:pt x="9074" y="131"/>
                    <a:pt x="8725" y="160"/>
                    <a:pt x="8551" y="131"/>
                  </a:cubicBezTo>
                  <a:cubicBezTo>
                    <a:pt x="7388" y="44"/>
                    <a:pt x="6195" y="44"/>
                    <a:pt x="5003" y="15"/>
                  </a:cubicBezTo>
                  <a:cubicBezTo>
                    <a:pt x="4421" y="15"/>
                    <a:pt x="3803" y="0"/>
                    <a:pt x="31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5251201" y="2838374"/>
              <a:ext cx="1545300" cy="537295"/>
            </a:xfrm>
            <a:custGeom>
              <a:rect b="b" l="l" r="r" t="t"/>
              <a:pathLst>
                <a:path extrusionOk="0" h="7937" w="9511">
                  <a:moveTo>
                    <a:pt x="8911" y="474"/>
                  </a:moveTo>
                  <a:lnTo>
                    <a:pt x="8911" y="474"/>
                  </a:lnTo>
                  <a:cubicBezTo>
                    <a:pt x="8922" y="478"/>
                    <a:pt x="8929" y="480"/>
                    <a:pt x="8929" y="480"/>
                  </a:cubicBezTo>
                  <a:cubicBezTo>
                    <a:pt x="8926" y="483"/>
                    <a:pt x="8924" y="484"/>
                    <a:pt x="8921" y="484"/>
                  </a:cubicBezTo>
                  <a:cubicBezTo>
                    <a:pt x="8917" y="484"/>
                    <a:pt x="8914" y="480"/>
                    <a:pt x="8911" y="474"/>
                  </a:cubicBezTo>
                  <a:close/>
                  <a:moveTo>
                    <a:pt x="3178" y="0"/>
                  </a:moveTo>
                  <a:cubicBezTo>
                    <a:pt x="2553" y="0"/>
                    <a:pt x="1920" y="15"/>
                    <a:pt x="1310" y="73"/>
                  </a:cubicBezTo>
                  <a:cubicBezTo>
                    <a:pt x="1222" y="73"/>
                    <a:pt x="1135" y="73"/>
                    <a:pt x="1048" y="102"/>
                  </a:cubicBezTo>
                  <a:cubicBezTo>
                    <a:pt x="1019" y="102"/>
                    <a:pt x="902" y="131"/>
                    <a:pt x="902" y="131"/>
                  </a:cubicBezTo>
                  <a:cubicBezTo>
                    <a:pt x="786" y="160"/>
                    <a:pt x="786" y="335"/>
                    <a:pt x="902" y="335"/>
                  </a:cubicBezTo>
                  <a:cubicBezTo>
                    <a:pt x="951" y="325"/>
                    <a:pt x="999" y="322"/>
                    <a:pt x="1048" y="322"/>
                  </a:cubicBezTo>
                  <a:cubicBezTo>
                    <a:pt x="1145" y="322"/>
                    <a:pt x="1242" y="335"/>
                    <a:pt x="1339" y="335"/>
                  </a:cubicBezTo>
                  <a:lnTo>
                    <a:pt x="2008" y="335"/>
                  </a:lnTo>
                  <a:cubicBezTo>
                    <a:pt x="2618" y="305"/>
                    <a:pt x="3229" y="305"/>
                    <a:pt x="3840" y="305"/>
                  </a:cubicBezTo>
                  <a:cubicBezTo>
                    <a:pt x="5119" y="305"/>
                    <a:pt x="6428" y="335"/>
                    <a:pt x="7707" y="364"/>
                  </a:cubicBezTo>
                  <a:cubicBezTo>
                    <a:pt x="8085" y="393"/>
                    <a:pt x="8493" y="393"/>
                    <a:pt x="8813" y="451"/>
                  </a:cubicBezTo>
                  <a:cubicBezTo>
                    <a:pt x="8825" y="451"/>
                    <a:pt x="8849" y="457"/>
                    <a:pt x="8872" y="463"/>
                  </a:cubicBezTo>
                  <a:lnTo>
                    <a:pt x="8872" y="463"/>
                  </a:lnTo>
                  <a:cubicBezTo>
                    <a:pt x="8879" y="550"/>
                    <a:pt x="8904" y="667"/>
                    <a:pt x="8929" y="742"/>
                  </a:cubicBezTo>
                  <a:cubicBezTo>
                    <a:pt x="9045" y="1818"/>
                    <a:pt x="9132" y="2894"/>
                    <a:pt x="9161" y="3970"/>
                  </a:cubicBezTo>
                  <a:cubicBezTo>
                    <a:pt x="9191" y="5075"/>
                    <a:pt x="9278" y="6151"/>
                    <a:pt x="9220" y="7227"/>
                  </a:cubicBezTo>
                  <a:cubicBezTo>
                    <a:pt x="9220" y="7301"/>
                    <a:pt x="9177" y="7439"/>
                    <a:pt x="9183" y="7496"/>
                  </a:cubicBezTo>
                  <a:lnTo>
                    <a:pt x="9183" y="7496"/>
                  </a:lnTo>
                  <a:cubicBezTo>
                    <a:pt x="9155" y="7505"/>
                    <a:pt x="9123" y="7518"/>
                    <a:pt x="9103" y="7518"/>
                  </a:cubicBezTo>
                  <a:cubicBezTo>
                    <a:pt x="8813" y="7576"/>
                    <a:pt x="8464" y="7576"/>
                    <a:pt x="8144" y="7605"/>
                  </a:cubicBezTo>
                  <a:cubicBezTo>
                    <a:pt x="6951" y="7663"/>
                    <a:pt x="5788" y="7663"/>
                    <a:pt x="4596" y="7663"/>
                  </a:cubicBezTo>
                  <a:cubicBezTo>
                    <a:pt x="3433" y="7663"/>
                    <a:pt x="2327" y="7634"/>
                    <a:pt x="1193" y="7576"/>
                  </a:cubicBezTo>
                  <a:cubicBezTo>
                    <a:pt x="1019" y="7547"/>
                    <a:pt x="844" y="7547"/>
                    <a:pt x="670" y="7518"/>
                  </a:cubicBezTo>
                  <a:cubicBezTo>
                    <a:pt x="583" y="7518"/>
                    <a:pt x="466" y="7459"/>
                    <a:pt x="408" y="7459"/>
                  </a:cubicBezTo>
                  <a:cubicBezTo>
                    <a:pt x="408" y="7430"/>
                    <a:pt x="379" y="7343"/>
                    <a:pt x="350" y="7285"/>
                  </a:cubicBezTo>
                  <a:cubicBezTo>
                    <a:pt x="321" y="7052"/>
                    <a:pt x="321" y="6820"/>
                    <a:pt x="321" y="6558"/>
                  </a:cubicBezTo>
                  <a:cubicBezTo>
                    <a:pt x="234" y="4988"/>
                    <a:pt x="350" y="3417"/>
                    <a:pt x="321" y="1818"/>
                  </a:cubicBezTo>
                  <a:cubicBezTo>
                    <a:pt x="321" y="1440"/>
                    <a:pt x="292" y="1062"/>
                    <a:pt x="292" y="713"/>
                  </a:cubicBezTo>
                  <a:cubicBezTo>
                    <a:pt x="292" y="654"/>
                    <a:pt x="255" y="625"/>
                    <a:pt x="219" y="625"/>
                  </a:cubicBezTo>
                  <a:cubicBezTo>
                    <a:pt x="183" y="625"/>
                    <a:pt x="146" y="654"/>
                    <a:pt x="146" y="713"/>
                  </a:cubicBezTo>
                  <a:lnTo>
                    <a:pt x="146" y="684"/>
                  </a:lnTo>
                  <a:cubicBezTo>
                    <a:pt x="117" y="2399"/>
                    <a:pt x="30" y="4115"/>
                    <a:pt x="30" y="5802"/>
                  </a:cubicBezTo>
                  <a:cubicBezTo>
                    <a:pt x="30" y="6325"/>
                    <a:pt x="1" y="6907"/>
                    <a:pt x="117" y="7430"/>
                  </a:cubicBezTo>
                  <a:cubicBezTo>
                    <a:pt x="175" y="7721"/>
                    <a:pt x="321" y="7750"/>
                    <a:pt x="583" y="7779"/>
                  </a:cubicBezTo>
                  <a:cubicBezTo>
                    <a:pt x="1571" y="7925"/>
                    <a:pt x="2589" y="7925"/>
                    <a:pt x="3578" y="7925"/>
                  </a:cubicBezTo>
                  <a:cubicBezTo>
                    <a:pt x="3961" y="7933"/>
                    <a:pt x="4345" y="7937"/>
                    <a:pt x="4728" y="7937"/>
                  </a:cubicBezTo>
                  <a:cubicBezTo>
                    <a:pt x="5653" y="7937"/>
                    <a:pt x="6579" y="7916"/>
                    <a:pt x="7504" y="7896"/>
                  </a:cubicBezTo>
                  <a:cubicBezTo>
                    <a:pt x="7969" y="7867"/>
                    <a:pt x="8405" y="7867"/>
                    <a:pt x="8842" y="7808"/>
                  </a:cubicBezTo>
                  <a:cubicBezTo>
                    <a:pt x="9016" y="7808"/>
                    <a:pt x="9336" y="7808"/>
                    <a:pt x="9423" y="7634"/>
                  </a:cubicBezTo>
                  <a:cubicBezTo>
                    <a:pt x="9481" y="7547"/>
                    <a:pt x="9481" y="7401"/>
                    <a:pt x="9481" y="7314"/>
                  </a:cubicBezTo>
                  <a:cubicBezTo>
                    <a:pt x="9510" y="7110"/>
                    <a:pt x="9510" y="6936"/>
                    <a:pt x="9510" y="6732"/>
                  </a:cubicBezTo>
                  <a:cubicBezTo>
                    <a:pt x="9510" y="6180"/>
                    <a:pt x="9481" y="5598"/>
                    <a:pt x="9452" y="5046"/>
                  </a:cubicBezTo>
                  <a:cubicBezTo>
                    <a:pt x="9394" y="3766"/>
                    <a:pt x="9336" y="2516"/>
                    <a:pt x="9249" y="1265"/>
                  </a:cubicBezTo>
                  <a:cubicBezTo>
                    <a:pt x="9220" y="974"/>
                    <a:pt x="9220" y="625"/>
                    <a:pt x="9132" y="335"/>
                  </a:cubicBezTo>
                  <a:cubicBezTo>
                    <a:pt x="9074" y="131"/>
                    <a:pt x="8725" y="160"/>
                    <a:pt x="8551" y="131"/>
                  </a:cubicBezTo>
                  <a:cubicBezTo>
                    <a:pt x="7388" y="44"/>
                    <a:pt x="6195" y="44"/>
                    <a:pt x="5003" y="15"/>
                  </a:cubicBezTo>
                  <a:cubicBezTo>
                    <a:pt x="4421" y="15"/>
                    <a:pt x="3803" y="0"/>
                    <a:pt x="31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3471159" y="1886291"/>
              <a:ext cx="771754" cy="722234"/>
            </a:xfrm>
            <a:custGeom>
              <a:rect b="b" l="l" r="r" t="t"/>
              <a:pathLst>
                <a:path extrusionOk="0" h="5969" w="6378">
                  <a:moveTo>
                    <a:pt x="3075" y="287"/>
                  </a:moveTo>
                  <a:cubicBezTo>
                    <a:pt x="3580" y="287"/>
                    <a:pt x="4074" y="447"/>
                    <a:pt x="4504" y="692"/>
                  </a:cubicBezTo>
                  <a:cubicBezTo>
                    <a:pt x="4750" y="840"/>
                    <a:pt x="4939" y="988"/>
                    <a:pt x="5136" y="1185"/>
                  </a:cubicBezTo>
                  <a:cubicBezTo>
                    <a:pt x="5334" y="1391"/>
                    <a:pt x="5482" y="1571"/>
                    <a:pt x="5621" y="1818"/>
                  </a:cubicBezTo>
                  <a:cubicBezTo>
                    <a:pt x="5884" y="2278"/>
                    <a:pt x="6007" y="2788"/>
                    <a:pt x="5983" y="3322"/>
                  </a:cubicBezTo>
                  <a:cubicBezTo>
                    <a:pt x="5975" y="3388"/>
                    <a:pt x="5975" y="3462"/>
                    <a:pt x="5966" y="3527"/>
                  </a:cubicBezTo>
                  <a:cubicBezTo>
                    <a:pt x="5966" y="3527"/>
                    <a:pt x="5966" y="3536"/>
                    <a:pt x="5966" y="3536"/>
                  </a:cubicBezTo>
                  <a:cubicBezTo>
                    <a:pt x="5966" y="3536"/>
                    <a:pt x="5966" y="3544"/>
                    <a:pt x="5958" y="3544"/>
                  </a:cubicBezTo>
                  <a:cubicBezTo>
                    <a:pt x="5958" y="3560"/>
                    <a:pt x="5958" y="3577"/>
                    <a:pt x="5950" y="3593"/>
                  </a:cubicBezTo>
                  <a:cubicBezTo>
                    <a:pt x="5950" y="3626"/>
                    <a:pt x="5942" y="3659"/>
                    <a:pt x="5934" y="3700"/>
                  </a:cubicBezTo>
                  <a:cubicBezTo>
                    <a:pt x="5909" y="3831"/>
                    <a:pt x="5876" y="3955"/>
                    <a:pt x="5827" y="4086"/>
                  </a:cubicBezTo>
                  <a:cubicBezTo>
                    <a:pt x="5818" y="4111"/>
                    <a:pt x="5810" y="4144"/>
                    <a:pt x="5794" y="4177"/>
                  </a:cubicBezTo>
                  <a:cubicBezTo>
                    <a:pt x="5794" y="4185"/>
                    <a:pt x="5786" y="4201"/>
                    <a:pt x="5777" y="4218"/>
                  </a:cubicBezTo>
                  <a:cubicBezTo>
                    <a:pt x="5777" y="4218"/>
                    <a:pt x="5769" y="4242"/>
                    <a:pt x="5769" y="4242"/>
                  </a:cubicBezTo>
                  <a:cubicBezTo>
                    <a:pt x="5745" y="4300"/>
                    <a:pt x="5712" y="4366"/>
                    <a:pt x="5679" y="4423"/>
                  </a:cubicBezTo>
                  <a:cubicBezTo>
                    <a:pt x="5646" y="4481"/>
                    <a:pt x="5613" y="4538"/>
                    <a:pt x="5580" y="4587"/>
                  </a:cubicBezTo>
                  <a:lnTo>
                    <a:pt x="5531" y="4661"/>
                  </a:lnTo>
                  <a:cubicBezTo>
                    <a:pt x="5523" y="4670"/>
                    <a:pt x="5514" y="4686"/>
                    <a:pt x="5506" y="4694"/>
                  </a:cubicBezTo>
                  <a:cubicBezTo>
                    <a:pt x="5498" y="4702"/>
                    <a:pt x="5490" y="4711"/>
                    <a:pt x="5490" y="4719"/>
                  </a:cubicBezTo>
                  <a:cubicBezTo>
                    <a:pt x="5490" y="4719"/>
                    <a:pt x="5482" y="4719"/>
                    <a:pt x="5482" y="4727"/>
                  </a:cubicBezTo>
                  <a:cubicBezTo>
                    <a:pt x="5293" y="4949"/>
                    <a:pt x="5120" y="5105"/>
                    <a:pt x="4873" y="5245"/>
                  </a:cubicBezTo>
                  <a:cubicBezTo>
                    <a:pt x="4578" y="5401"/>
                    <a:pt x="4249" y="5500"/>
                    <a:pt x="3920" y="5557"/>
                  </a:cubicBezTo>
                  <a:cubicBezTo>
                    <a:pt x="3675" y="5606"/>
                    <a:pt x="3426" y="5632"/>
                    <a:pt x="3176" y="5632"/>
                  </a:cubicBezTo>
                  <a:cubicBezTo>
                    <a:pt x="3090" y="5632"/>
                    <a:pt x="3004" y="5629"/>
                    <a:pt x="2918" y="5623"/>
                  </a:cubicBezTo>
                  <a:cubicBezTo>
                    <a:pt x="2753" y="5615"/>
                    <a:pt x="2597" y="5590"/>
                    <a:pt x="2433" y="5549"/>
                  </a:cubicBezTo>
                  <a:cubicBezTo>
                    <a:pt x="2359" y="5532"/>
                    <a:pt x="2277" y="5516"/>
                    <a:pt x="2203" y="5491"/>
                  </a:cubicBezTo>
                  <a:cubicBezTo>
                    <a:pt x="2162" y="5475"/>
                    <a:pt x="2129" y="5467"/>
                    <a:pt x="2088" y="5450"/>
                  </a:cubicBezTo>
                  <a:cubicBezTo>
                    <a:pt x="2063" y="5442"/>
                    <a:pt x="2046" y="5434"/>
                    <a:pt x="2022" y="5426"/>
                  </a:cubicBezTo>
                  <a:lnTo>
                    <a:pt x="1981" y="5409"/>
                  </a:lnTo>
                  <a:cubicBezTo>
                    <a:pt x="1973" y="5405"/>
                    <a:pt x="1968" y="5403"/>
                    <a:pt x="1967" y="5403"/>
                  </a:cubicBezTo>
                  <a:lnTo>
                    <a:pt x="1967" y="5403"/>
                  </a:lnTo>
                  <a:cubicBezTo>
                    <a:pt x="1966" y="5403"/>
                    <a:pt x="1968" y="5405"/>
                    <a:pt x="1973" y="5409"/>
                  </a:cubicBezTo>
                  <a:cubicBezTo>
                    <a:pt x="699" y="4859"/>
                    <a:pt x="82" y="3404"/>
                    <a:pt x="551" y="2089"/>
                  </a:cubicBezTo>
                  <a:lnTo>
                    <a:pt x="551" y="2081"/>
                  </a:lnTo>
                  <a:cubicBezTo>
                    <a:pt x="723" y="1588"/>
                    <a:pt x="1077" y="1152"/>
                    <a:pt x="1496" y="832"/>
                  </a:cubicBezTo>
                  <a:cubicBezTo>
                    <a:pt x="1923" y="511"/>
                    <a:pt x="2449" y="314"/>
                    <a:pt x="2967" y="289"/>
                  </a:cubicBezTo>
                  <a:cubicBezTo>
                    <a:pt x="3003" y="288"/>
                    <a:pt x="3039" y="287"/>
                    <a:pt x="3075" y="287"/>
                  </a:cubicBezTo>
                  <a:close/>
                  <a:moveTo>
                    <a:pt x="3163" y="1"/>
                  </a:moveTo>
                  <a:cubicBezTo>
                    <a:pt x="2654" y="1"/>
                    <a:pt x="2147" y="146"/>
                    <a:pt x="1710" y="405"/>
                  </a:cubicBezTo>
                  <a:cubicBezTo>
                    <a:pt x="1208" y="700"/>
                    <a:pt x="789" y="1119"/>
                    <a:pt x="526" y="1637"/>
                  </a:cubicBezTo>
                  <a:cubicBezTo>
                    <a:pt x="395" y="1884"/>
                    <a:pt x="304" y="2163"/>
                    <a:pt x="255" y="2443"/>
                  </a:cubicBezTo>
                  <a:cubicBezTo>
                    <a:pt x="0" y="4037"/>
                    <a:pt x="649" y="5483"/>
                    <a:pt x="2342" y="5878"/>
                  </a:cubicBezTo>
                  <a:cubicBezTo>
                    <a:pt x="2609" y="5940"/>
                    <a:pt x="2885" y="5969"/>
                    <a:pt x="3160" y="5969"/>
                  </a:cubicBezTo>
                  <a:cubicBezTo>
                    <a:pt x="3249" y="5969"/>
                    <a:pt x="3339" y="5966"/>
                    <a:pt x="3427" y="5960"/>
                  </a:cubicBezTo>
                  <a:cubicBezTo>
                    <a:pt x="4134" y="5910"/>
                    <a:pt x="4882" y="5730"/>
                    <a:pt x="5424" y="5261"/>
                  </a:cubicBezTo>
                  <a:cubicBezTo>
                    <a:pt x="5860" y="4891"/>
                    <a:pt x="6139" y="4357"/>
                    <a:pt x="6254" y="3799"/>
                  </a:cubicBezTo>
                  <a:cubicBezTo>
                    <a:pt x="6377" y="3231"/>
                    <a:pt x="6336" y="2623"/>
                    <a:pt x="6114" y="2081"/>
                  </a:cubicBezTo>
                  <a:cubicBezTo>
                    <a:pt x="5892" y="1514"/>
                    <a:pt x="5514" y="1021"/>
                    <a:pt x="5030" y="651"/>
                  </a:cubicBezTo>
                  <a:cubicBezTo>
                    <a:pt x="4553" y="289"/>
                    <a:pt x="3986" y="59"/>
                    <a:pt x="3386" y="10"/>
                  </a:cubicBezTo>
                  <a:cubicBezTo>
                    <a:pt x="3312" y="4"/>
                    <a:pt x="3238" y="1"/>
                    <a:pt x="31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1389383" y="1874029"/>
              <a:ext cx="771754" cy="722249"/>
            </a:xfrm>
            <a:custGeom>
              <a:rect b="b" l="l" r="r" t="t"/>
              <a:pathLst>
                <a:path extrusionOk="0" h="5969" w="6378">
                  <a:moveTo>
                    <a:pt x="3075" y="287"/>
                  </a:moveTo>
                  <a:cubicBezTo>
                    <a:pt x="3580" y="287"/>
                    <a:pt x="4074" y="447"/>
                    <a:pt x="4504" y="692"/>
                  </a:cubicBezTo>
                  <a:cubicBezTo>
                    <a:pt x="4750" y="840"/>
                    <a:pt x="4939" y="988"/>
                    <a:pt x="5136" y="1185"/>
                  </a:cubicBezTo>
                  <a:cubicBezTo>
                    <a:pt x="5334" y="1391"/>
                    <a:pt x="5482" y="1571"/>
                    <a:pt x="5621" y="1818"/>
                  </a:cubicBezTo>
                  <a:cubicBezTo>
                    <a:pt x="5884" y="2278"/>
                    <a:pt x="6007" y="2788"/>
                    <a:pt x="5983" y="3322"/>
                  </a:cubicBezTo>
                  <a:cubicBezTo>
                    <a:pt x="5975" y="3388"/>
                    <a:pt x="5975" y="3462"/>
                    <a:pt x="5966" y="3527"/>
                  </a:cubicBezTo>
                  <a:cubicBezTo>
                    <a:pt x="5966" y="3527"/>
                    <a:pt x="5966" y="3536"/>
                    <a:pt x="5966" y="3536"/>
                  </a:cubicBezTo>
                  <a:cubicBezTo>
                    <a:pt x="5966" y="3536"/>
                    <a:pt x="5966" y="3544"/>
                    <a:pt x="5958" y="3544"/>
                  </a:cubicBezTo>
                  <a:cubicBezTo>
                    <a:pt x="5958" y="3560"/>
                    <a:pt x="5958" y="3577"/>
                    <a:pt x="5950" y="3593"/>
                  </a:cubicBezTo>
                  <a:cubicBezTo>
                    <a:pt x="5950" y="3626"/>
                    <a:pt x="5942" y="3659"/>
                    <a:pt x="5934" y="3700"/>
                  </a:cubicBezTo>
                  <a:cubicBezTo>
                    <a:pt x="5909" y="3831"/>
                    <a:pt x="5876" y="3955"/>
                    <a:pt x="5827" y="4086"/>
                  </a:cubicBezTo>
                  <a:cubicBezTo>
                    <a:pt x="5818" y="4111"/>
                    <a:pt x="5810" y="4144"/>
                    <a:pt x="5794" y="4177"/>
                  </a:cubicBezTo>
                  <a:cubicBezTo>
                    <a:pt x="5794" y="4185"/>
                    <a:pt x="5786" y="4201"/>
                    <a:pt x="5777" y="4218"/>
                  </a:cubicBezTo>
                  <a:cubicBezTo>
                    <a:pt x="5777" y="4218"/>
                    <a:pt x="5769" y="4242"/>
                    <a:pt x="5769" y="4242"/>
                  </a:cubicBezTo>
                  <a:cubicBezTo>
                    <a:pt x="5745" y="4300"/>
                    <a:pt x="5712" y="4366"/>
                    <a:pt x="5679" y="4423"/>
                  </a:cubicBezTo>
                  <a:cubicBezTo>
                    <a:pt x="5646" y="4481"/>
                    <a:pt x="5613" y="4538"/>
                    <a:pt x="5580" y="4587"/>
                  </a:cubicBezTo>
                  <a:lnTo>
                    <a:pt x="5531" y="4661"/>
                  </a:lnTo>
                  <a:cubicBezTo>
                    <a:pt x="5523" y="4670"/>
                    <a:pt x="5514" y="4686"/>
                    <a:pt x="5506" y="4694"/>
                  </a:cubicBezTo>
                  <a:cubicBezTo>
                    <a:pt x="5498" y="4702"/>
                    <a:pt x="5490" y="4711"/>
                    <a:pt x="5490" y="4719"/>
                  </a:cubicBezTo>
                  <a:cubicBezTo>
                    <a:pt x="5490" y="4719"/>
                    <a:pt x="5482" y="4719"/>
                    <a:pt x="5482" y="4727"/>
                  </a:cubicBezTo>
                  <a:cubicBezTo>
                    <a:pt x="5293" y="4949"/>
                    <a:pt x="5120" y="5105"/>
                    <a:pt x="4873" y="5245"/>
                  </a:cubicBezTo>
                  <a:cubicBezTo>
                    <a:pt x="4578" y="5401"/>
                    <a:pt x="4249" y="5500"/>
                    <a:pt x="3920" y="5557"/>
                  </a:cubicBezTo>
                  <a:cubicBezTo>
                    <a:pt x="3675" y="5606"/>
                    <a:pt x="3426" y="5632"/>
                    <a:pt x="3176" y="5632"/>
                  </a:cubicBezTo>
                  <a:cubicBezTo>
                    <a:pt x="3090" y="5632"/>
                    <a:pt x="3004" y="5629"/>
                    <a:pt x="2918" y="5623"/>
                  </a:cubicBezTo>
                  <a:cubicBezTo>
                    <a:pt x="2753" y="5615"/>
                    <a:pt x="2597" y="5590"/>
                    <a:pt x="2433" y="5549"/>
                  </a:cubicBezTo>
                  <a:cubicBezTo>
                    <a:pt x="2359" y="5532"/>
                    <a:pt x="2277" y="5516"/>
                    <a:pt x="2203" y="5491"/>
                  </a:cubicBezTo>
                  <a:cubicBezTo>
                    <a:pt x="2162" y="5475"/>
                    <a:pt x="2129" y="5467"/>
                    <a:pt x="2088" y="5450"/>
                  </a:cubicBezTo>
                  <a:cubicBezTo>
                    <a:pt x="2063" y="5442"/>
                    <a:pt x="2046" y="5434"/>
                    <a:pt x="2022" y="5426"/>
                  </a:cubicBezTo>
                  <a:lnTo>
                    <a:pt x="1981" y="5409"/>
                  </a:lnTo>
                  <a:cubicBezTo>
                    <a:pt x="1973" y="5405"/>
                    <a:pt x="1968" y="5403"/>
                    <a:pt x="1967" y="5403"/>
                  </a:cubicBezTo>
                  <a:lnTo>
                    <a:pt x="1967" y="5403"/>
                  </a:lnTo>
                  <a:cubicBezTo>
                    <a:pt x="1966" y="5403"/>
                    <a:pt x="1968" y="5405"/>
                    <a:pt x="1973" y="5409"/>
                  </a:cubicBezTo>
                  <a:cubicBezTo>
                    <a:pt x="699" y="4859"/>
                    <a:pt x="82" y="3404"/>
                    <a:pt x="551" y="2089"/>
                  </a:cubicBezTo>
                  <a:lnTo>
                    <a:pt x="551" y="2081"/>
                  </a:lnTo>
                  <a:cubicBezTo>
                    <a:pt x="723" y="1588"/>
                    <a:pt x="1077" y="1152"/>
                    <a:pt x="1496" y="832"/>
                  </a:cubicBezTo>
                  <a:cubicBezTo>
                    <a:pt x="1923" y="511"/>
                    <a:pt x="2449" y="314"/>
                    <a:pt x="2967" y="289"/>
                  </a:cubicBezTo>
                  <a:cubicBezTo>
                    <a:pt x="3003" y="288"/>
                    <a:pt x="3039" y="287"/>
                    <a:pt x="3075" y="287"/>
                  </a:cubicBezTo>
                  <a:close/>
                  <a:moveTo>
                    <a:pt x="3163" y="1"/>
                  </a:moveTo>
                  <a:cubicBezTo>
                    <a:pt x="2654" y="1"/>
                    <a:pt x="2147" y="146"/>
                    <a:pt x="1710" y="405"/>
                  </a:cubicBezTo>
                  <a:cubicBezTo>
                    <a:pt x="1208" y="700"/>
                    <a:pt x="789" y="1119"/>
                    <a:pt x="526" y="1637"/>
                  </a:cubicBezTo>
                  <a:cubicBezTo>
                    <a:pt x="395" y="1884"/>
                    <a:pt x="304" y="2163"/>
                    <a:pt x="255" y="2443"/>
                  </a:cubicBezTo>
                  <a:cubicBezTo>
                    <a:pt x="0" y="4037"/>
                    <a:pt x="649" y="5483"/>
                    <a:pt x="2342" y="5878"/>
                  </a:cubicBezTo>
                  <a:cubicBezTo>
                    <a:pt x="2609" y="5940"/>
                    <a:pt x="2885" y="5969"/>
                    <a:pt x="3160" y="5969"/>
                  </a:cubicBezTo>
                  <a:cubicBezTo>
                    <a:pt x="3249" y="5969"/>
                    <a:pt x="3339" y="5966"/>
                    <a:pt x="3427" y="5960"/>
                  </a:cubicBezTo>
                  <a:cubicBezTo>
                    <a:pt x="4134" y="5910"/>
                    <a:pt x="4882" y="5730"/>
                    <a:pt x="5424" y="5261"/>
                  </a:cubicBezTo>
                  <a:cubicBezTo>
                    <a:pt x="5860" y="4891"/>
                    <a:pt x="6139" y="4357"/>
                    <a:pt x="6254" y="3799"/>
                  </a:cubicBezTo>
                  <a:cubicBezTo>
                    <a:pt x="6377" y="3231"/>
                    <a:pt x="6336" y="2623"/>
                    <a:pt x="6114" y="2081"/>
                  </a:cubicBezTo>
                  <a:cubicBezTo>
                    <a:pt x="5892" y="1514"/>
                    <a:pt x="5514" y="1021"/>
                    <a:pt x="5030" y="651"/>
                  </a:cubicBezTo>
                  <a:cubicBezTo>
                    <a:pt x="4553" y="289"/>
                    <a:pt x="3986" y="59"/>
                    <a:pt x="3386" y="10"/>
                  </a:cubicBezTo>
                  <a:cubicBezTo>
                    <a:pt x="3312" y="4"/>
                    <a:pt x="3238" y="1"/>
                    <a:pt x="31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5552951" y="1933861"/>
              <a:ext cx="771754" cy="722234"/>
            </a:xfrm>
            <a:custGeom>
              <a:rect b="b" l="l" r="r" t="t"/>
              <a:pathLst>
                <a:path extrusionOk="0" h="5969" w="6378">
                  <a:moveTo>
                    <a:pt x="3075" y="287"/>
                  </a:moveTo>
                  <a:cubicBezTo>
                    <a:pt x="3580" y="287"/>
                    <a:pt x="4074" y="447"/>
                    <a:pt x="4504" y="692"/>
                  </a:cubicBezTo>
                  <a:cubicBezTo>
                    <a:pt x="4750" y="840"/>
                    <a:pt x="4939" y="988"/>
                    <a:pt x="5136" y="1185"/>
                  </a:cubicBezTo>
                  <a:cubicBezTo>
                    <a:pt x="5334" y="1391"/>
                    <a:pt x="5482" y="1571"/>
                    <a:pt x="5621" y="1818"/>
                  </a:cubicBezTo>
                  <a:cubicBezTo>
                    <a:pt x="5884" y="2278"/>
                    <a:pt x="6007" y="2788"/>
                    <a:pt x="5983" y="3322"/>
                  </a:cubicBezTo>
                  <a:cubicBezTo>
                    <a:pt x="5975" y="3388"/>
                    <a:pt x="5975" y="3462"/>
                    <a:pt x="5966" y="3527"/>
                  </a:cubicBezTo>
                  <a:cubicBezTo>
                    <a:pt x="5966" y="3527"/>
                    <a:pt x="5966" y="3536"/>
                    <a:pt x="5966" y="3536"/>
                  </a:cubicBezTo>
                  <a:cubicBezTo>
                    <a:pt x="5966" y="3536"/>
                    <a:pt x="5966" y="3544"/>
                    <a:pt x="5958" y="3544"/>
                  </a:cubicBezTo>
                  <a:cubicBezTo>
                    <a:pt x="5958" y="3560"/>
                    <a:pt x="5958" y="3577"/>
                    <a:pt x="5950" y="3593"/>
                  </a:cubicBezTo>
                  <a:cubicBezTo>
                    <a:pt x="5950" y="3626"/>
                    <a:pt x="5942" y="3659"/>
                    <a:pt x="5934" y="3700"/>
                  </a:cubicBezTo>
                  <a:cubicBezTo>
                    <a:pt x="5909" y="3831"/>
                    <a:pt x="5876" y="3955"/>
                    <a:pt x="5827" y="4086"/>
                  </a:cubicBezTo>
                  <a:cubicBezTo>
                    <a:pt x="5818" y="4111"/>
                    <a:pt x="5810" y="4144"/>
                    <a:pt x="5794" y="4177"/>
                  </a:cubicBezTo>
                  <a:cubicBezTo>
                    <a:pt x="5794" y="4185"/>
                    <a:pt x="5786" y="4201"/>
                    <a:pt x="5777" y="4218"/>
                  </a:cubicBezTo>
                  <a:cubicBezTo>
                    <a:pt x="5777" y="4218"/>
                    <a:pt x="5769" y="4242"/>
                    <a:pt x="5769" y="4242"/>
                  </a:cubicBezTo>
                  <a:cubicBezTo>
                    <a:pt x="5745" y="4300"/>
                    <a:pt x="5712" y="4366"/>
                    <a:pt x="5679" y="4423"/>
                  </a:cubicBezTo>
                  <a:cubicBezTo>
                    <a:pt x="5646" y="4481"/>
                    <a:pt x="5613" y="4538"/>
                    <a:pt x="5580" y="4587"/>
                  </a:cubicBezTo>
                  <a:lnTo>
                    <a:pt x="5531" y="4661"/>
                  </a:lnTo>
                  <a:cubicBezTo>
                    <a:pt x="5523" y="4670"/>
                    <a:pt x="5514" y="4686"/>
                    <a:pt x="5506" y="4694"/>
                  </a:cubicBezTo>
                  <a:cubicBezTo>
                    <a:pt x="5498" y="4702"/>
                    <a:pt x="5490" y="4711"/>
                    <a:pt x="5490" y="4719"/>
                  </a:cubicBezTo>
                  <a:cubicBezTo>
                    <a:pt x="5490" y="4719"/>
                    <a:pt x="5482" y="4719"/>
                    <a:pt x="5482" y="4727"/>
                  </a:cubicBezTo>
                  <a:cubicBezTo>
                    <a:pt x="5293" y="4949"/>
                    <a:pt x="5120" y="5105"/>
                    <a:pt x="4873" y="5245"/>
                  </a:cubicBezTo>
                  <a:cubicBezTo>
                    <a:pt x="4578" y="5401"/>
                    <a:pt x="4249" y="5500"/>
                    <a:pt x="3920" y="5557"/>
                  </a:cubicBezTo>
                  <a:cubicBezTo>
                    <a:pt x="3675" y="5606"/>
                    <a:pt x="3426" y="5632"/>
                    <a:pt x="3176" y="5632"/>
                  </a:cubicBezTo>
                  <a:cubicBezTo>
                    <a:pt x="3090" y="5632"/>
                    <a:pt x="3004" y="5629"/>
                    <a:pt x="2918" y="5623"/>
                  </a:cubicBezTo>
                  <a:cubicBezTo>
                    <a:pt x="2753" y="5615"/>
                    <a:pt x="2597" y="5590"/>
                    <a:pt x="2433" y="5549"/>
                  </a:cubicBezTo>
                  <a:cubicBezTo>
                    <a:pt x="2359" y="5532"/>
                    <a:pt x="2277" y="5516"/>
                    <a:pt x="2203" y="5491"/>
                  </a:cubicBezTo>
                  <a:cubicBezTo>
                    <a:pt x="2162" y="5475"/>
                    <a:pt x="2129" y="5467"/>
                    <a:pt x="2088" y="5450"/>
                  </a:cubicBezTo>
                  <a:cubicBezTo>
                    <a:pt x="2063" y="5442"/>
                    <a:pt x="2046" y="5434"/>
                    <a:pt x="2022" y="5426"/>
                  </a:cubicBezTo>
                  <a:lnTo>
                    <a:pt x="1981" y="5409"/>
                  </a:lnTo>
                  <a:cubicBezTo>
                    <a:pt x="1973" y="5405"/>
                    <a:pt x="1968" y="5403"/>
                    <a:pt x="1967" y="5403"/>
                  </a:cubicBezTo>
                  <a:lnTo>
                    <a:pt x="1967" y="5403"/>
                  </a:lnTo>
                  <a:cubicBezTo>
                    <a:pt x="1966" y="5403"/>
                    <a:pt x="1968" y="5405"/>
                    <a:pt x="1973" y="5409"/>
                  </a:cubicBezTo>
                  <a:cubicBezTo>
                    <a:pt x="699" y="4859"/>
                    <a:pt x="82" y="3404"/>
                    <a:pt x="551" y="2089"/>
                  </a:cubicBezTo>
                  <a:lnTo>
                    <a:pt x="551" y="2081"/>
                  </a:lnTo>
                  <a:cubicBezTo>
                    <a:pt x="723" y="1588"/>
                    <a:pt x="1077" y="1152"/>
                    <a:pt x="1496" y="832"/>
                  </a:cubicBezTo>
                  <a:cubicBezTo>
                    <a:pt x="1923" y="511"/>
                    <a:pt x="2449" y="314"/>
                    <a:pt x="2967" y="289"/>
                  </a:cubicBezTo>
                  <a:cubicBezTo>
                    <a:pt x="3003" y="288"/>
                    <a:pt x="3039" y="287"/>
                    <a:pt x="3075" y="287"/>
                  </a:cubicBezTo>
                  <a:close/>
                  <a:moveTo>
                    <a:pt x="3163" y="1"/>
                  </a:moveTo>
                  <a:cubicBezTo>
                    <a:pt x="2654" y="1"/>
                    <a:pt x="2147" y="146"/>
                    <a:pt x="1710" y="405"/>
                  </a:cubicBezTo>
                  <a:cubicBezTo>
                    <a:pt x="1208" y="700"/>
                    <a:pt x="789" y="1119"/>
                    <a:pt x="526" y="1637"/>
                  </a:cubicBezTo>
                  <a:cubicBezTo>
                    <a:pt x="395" y="1884"/>
                    <a:pt x="304" y="2163"/>
                    <a:pt x="255" y="2443"/>
                  </a:cubicBezTo>
                  <a:cubicBezTo>
                    <a:pt x="0" y="4037"/>
                    <a:pt x="649" y="5483"/>
                    <a:pt x="2342" y="5878"/>
                  </a:cubicBezTo>
                  <a:cubicBezTo>
                    <a:pt x="2609" y="5940"/>
                    <a:pt x="2885" y="5969"/>
                    <a:pt x="3160" y="5969"/>
                  </a:cubicBezTo>
                  <a:cubicBezTo>
                    <a:pt x="3249" y="5969"/>
                    <a:pt x="3339" y="5966"/>
                    <a:pt x="3427" y="5960"/>
                  </a:cubicBezTo>
                  <a:cubicBezTo>
                    <a:pt x="4134" y="5910"/>
                    <a:pt x="4882" y="5730"/>
                    <a:pt x="5424" y="5261"/>
                  </a:cubicBezTo>
                  <a:cubicBezTo>
                    <a:pt x="5860" y="4891"/>
                    <a:pt x="6139" y="4357"/>
                    <a:pt x="6254" y="3799"/>
                  </a:cubicBezTo>
                  <a:cubicBezTo>
                    <a:pt x="6377" y="3231"/>
                    <a:pt x="6336" y="2623"/>
                    <a:pt x="6114" y="2081"/>
                  </a:cubicBezTo>
                  <a:cubicBezTo>
                    <a:pt x="5892" y="1514"/>
                    <a:pt x="5514" y="1021"/>
                    <a:pt x="5030" y="651"/>
                  </a:cubicBezTo>
                  <a:cubicBezTo>
                    <a:pt x="4553" y="289"/>
                    <a:pt x="3986" y="59"/>
                    <a:pt x="3386" y="10"/>
                  </a:cubicBezTo>
                  <a:cubicBezTo>
                    <a:pt x="3312" y="4"/>
                    <a:pt x="3238" y="1"/>
                    <a:pt x="31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4646195" y="3053325"/>
              <a:ext cx="589543" cy="107399"/>
            </a:xfrm>
            <a:custGeom>
              <a:rect b="b" l="l" r="r" t="t"/>
              <a:pathLst>
                <a:path extrusionOk="0" h="1348" w="14217">
                  <a:moveTo>
                    <a:pt x="13745" y="266"/>
                  </a:moveTo>
                  <a:cubicBezTo>
                    <a:pt x="13824" y="266"/>
                    <a:pt x="13872" y="314"/>
                    <a:pt x="13896" y="413"/>
                  </a:cubicBezTo>
                  <a:cubicBezTo>
                    <a:pt x="13946" y="619"/>
                    <a:pt x="13905" y="742"/>
                    <a:pt x="13740" y="865"/>
                  </a:cubicBezTo>
                  <a:cubicBezTo>
                    <a:pt x="13698" y="895"/>
                    <a:pt x="13664" y="911"/>
                    <a:pt x="13632" y="911"/>
                  </a:cubicBezTo>
                  <a:cubicBezTo>
                    <a:pt x="13603" y="911"/>
                    <a:pt x="13575" y="897"/>
                    <a:pt x="13543" y="865"/>
                  </a:cubicBezTo>
                  <a:cubicBezTo>
                    <a:pt x="13461" y="783"/>
                    <a:pt x="13395" y="693"/>
                    <a:pt x="13329" y="602"/>
                  </a:cubicBezTo>
                  <a:cubicBezTo>
                    <a:pt x="13272" y="528"/>
                    <a:pt x="13297" y="446"/>
                    <a:pt x="13329" y="380"/>
                  </a:cubicBezTo>
                  <a:cubicBezTo>
                    <a:pt x="13453" y="347"/>
                    <a:pt x="13560" y="315"/>
                    <a:pt x="13658" y="282"/>
                  </a:cubicBezTo>
                  <a:cubicBezTo>
                    <a:pt x="13691" y="272"/>
                    <a:pt x="13720" y="266"/>
                    <a:pt x="13745" y="266"/>
                  </a:cubicBezTo>
                  <a:close/>
                  <a:moveTo>
                    <a:pt x="647" y="331"/>
                  </a:moveTo>
                  <a:cubicBezTo>
                    <a:pt x="668" y="331"/>
                    <a:pt x="690" y="334"/>
                    <a:pt x="715" y="339"/>
                  </a:cubicBezTo>
                  <a:cubicBezTo>
                    <a:pt x="888" y="372"/>
                    <a:pt x="970" y="446"/>
                    <a:pt x="986" y="619"/>
                  </a:cubicBezTo>
                  <a:cubicBezTo>
                    <a:pt x="1003" y="758"/>
                    <a:pt x="896" y="964"/>
                    <a:pt x="773" y="1021"/>
                  </a:cubicBezTo>
                  <a:cubicBezTo>
                    <a:pt x="732" y="1038"/>
                    <a:pt x="690" y="1046"/>
                    <a:pt x="666" y="1054"/>
                  </a:cubicBezTo>
                  <a:cubicBezTo>
                    <a:pt x="419" y="1054"/>
                    <a:pt x="288" y="882"/>
                    <a:pt x="362" y="668"/>
                  </a:cubicBezTo>
                  <a:lnTo>
                    <a:pt x="353" y="668"/>
                  </a:lnTo>
                  <a:cubicBezTo>
                    <a:pt x="386" y="586"/>
                    <a:pt x="427" y="512"/>
                    <a:pt x="469" y="438"/>
                  </a:cubicBezTo>
                  <a:cubicBezTo>
                    <a:pt x="514" y="367"/>
                    <a:pt x="569" y="331"/>
                    <a:pt x="647" y="331"/>
                  </a:cubicBezTo>
                  <a:close/>
                  <a:moveTo>
                    <a:pt x="13736" y="0"/>
                  </a:moveTo>
                  <a:cubicBezTo>
                    <a:pt x="13703" y="0"/>
                    <a:pt x="13669" y="4"/>
                    <a:pt x="13633" y="11"/>
                  </a:cubicBezTo>
                  <a:cubicBezTo>
                    <a:pt x="13592" y="11"/>
                    <a:pt x="13560" y="19"/>
                    <a:pt x="13518" y="19"/>
                  </a:cubicBezTo>
                  <a:cubicBezTo>
                    <a:pt x="13510" y="18"/>
                    <a:pt x="13502" y="18"/>
                    <a:pt x="13494" y="18"/>
                  </a:cubicBezTo>
                  <a:cubicBezTo>
                    <a:pt x="13340" y="18"/>
                    <a:pt x="13209" y="91"/>
                    <a:pt x="13116" y="216"/>
                  </a:cubicBezTo>
                  <a:cubicBezTo>
                    <a:pt x="13058" y="282"/>
                    <a:pt x="13009" y="315"/>
                    <a:pt x="12927" y="323"/>
                  </a:cubicBezTo>
                  <a:cubicBezTo>
                    <a:pt x="12278" y="372"/>
                    <a:pt x="11628" y="446"/>
                    <a:pt x="10971" y="479"/>
                  </a:cubicBezTo>
                  <a:cubicBezTo>
                    <a:pt x="9935" y="520"/>
                    <a:pt x="8900" y="553"/>
                    <a:pt x="7856" y="578"/>
                  </a:cubicBezTo>
                  <a:cubicBezTo>
                    <a:pt x="7688" y="580"/>
                    <a:pt x="7519" y="581"/>
                    <a:pt x="7349" y="581"/>
                  </a:cubicBezTo>
                  <a:cubicBezTo>
                    <a:pt x="6940" y="581"/>
                    <a:pt x="6529" y="575"/>
                    <a:pt x="6122" y="569"/>
                  </a:cubicBezTo>
                  <a:cubicBezTo>
                    <a:pt x="5218" y="553"/>
                    <a:pt x="4314" y="520"/>
                    <a:pt x="3411" y="512"/>
                  </a:cubicBezTo>
                  <a:cubicBezTo>
                    <a:pt x="3237" y="509"/>
                    <a:pt x="3063" y="508"/>
                    <a:pt x="2889" y="508"/>
                  </a:cubicBezTo>
                  <a:cubicBezTo>
                    <a:pt x="2468" y="508"/>
                    <a:pt x="2046" y="514"/>
                    <a:pt x="1627" y="520"/>
                  </a:cubicBezTo>
                  <a:cubicBezTo>
                    <a:pt x="1512" y="520"/>
                    <a:pt x="1389" y="545"/>
                    <a:pt x="1274" y="561"/>
                  </a:cubicBezTo>
                  <a:cubicBezTo>
                    <a:pt x="1216" y="446"/>
                    <a:pt x="1183" y="323"/>
                    <a:pt x="1101" y="241"/>
                  </a:cubicBezTo>
                  <a:cubicBezTo>
                    <a:pt x="1019" y="167"/>
                    <a:pt x="888" y="134"/>
                    <a:pt x="773" y="84"/>
                  </a:cubicBezTo>
                  <a:cubicBezTo>
                    <a:pt x="773" y="76"/>
                    <a:pt x="764" y="76"/>
                    <a:pt x="764" y="76"/>
                  </a:cubicBezTo>
                  <a:cubicBezTo>
                    <a:pt x="714" y="51"/>
                    <a:pt x="665" y="39"/>
                    <a:pt x="617" y="39"/>
                  </a:cubicBezTo>
                  <a:cubicBezTo>
                    <a:pt x="556" y="39"/>
                    <a:pt x="496" y="59"/>
                    <a:pt x="436" y="101"/>
                  </a:cubicBezTo>
                  <a:cubicBezTo>
                    <a:pt x="238" y="232"/>
                    <a:pt x="123" y="421"/>
                    <a:pt x="58" y="643"/>
                  </a:cubicBezTo>
                  <a:cubicBezTo>
                    <a:pt x="0" y="857"/>
                    <a:pt x="49" y="1038"/>
                    <a:pt x="214" y="1177"/>
                  </a:cubicBezTo>
                  <a:cubicBezTo>
                    <a:pt x="332" y="1284"/>
                    <a:pt x="467" y="1348"/>
                    <a:pt x="616" y="1348"/>
                  </a:cubicBezTo>
                  <a:cubicBezTo>
                    <a:pt x="675" y="1348"/>
                    <a:pt x="735" y="1338"/>
                    <a:pt x="797" y="1317"/>
                  </a:cubicBezTo>
                  <a:cubicBezTo>
                    <a:pt x="1019" y="1243"/>
                    <a:pt x="1175" y="1095"/>
                    <a:pt x="1225" y="832"/>
                  </a:cubicBezTo>
                  <a:cubicBezTo>
                    <a:pt x="1430" y="816"/>
                    <a:pt x="1619" y="783"/>
                    <a:pt x="1800" y="783"/>
                  </a:cubicBezTo>
                  <a:cubicBezTo>
                    <a:pt x="2490" y="791"/>
                    <a:pt x="3180" y="799"/>
                    <a:pt x="3863" y="816"/>
                  </a:cubicBezTo>
                  <a:cubicBezTo>
                    <a:pt x="4846" y="842"/>
                    <a:pt x="5829" y="858"/>
                    <a:pt x="6812" y="858"/>
                  </a:cubicBezTo>
                  <a:cubicBezTo>
                    <a:pt x="7382" y="858"/>
                    <a:pt x="7952" y="853"/>
                    <a:pt x="8522" y="841"/>
                  </a:cubicBezTo>
                  <a:cubicBezTo>
                    <a:pt x="9878" y="816"/>
                    <a:pt x="11242" y="791"/>
                    <a:pt x="12590" y="627"/>
                  </a:cubicBezTo>
                  <a:cubicBezTo>
                    <a:pt x="12730" y="610"/>
                    <a:pt x="12869" y="602"/>
                    <a:pt x="12976" y="594"/>
                  </a:cubicBezTo>
                  <a:cubicBezTo>
                    <a:pt x="13108" y="758"/>
                    <a:pt x="13206" y="914"/>
                    <a:pt x="13329" y="1046"/>
                  </a:cubicBezTo>
                  <a:cubicBezTo>
                    <a:pt x="13421" y="1146"/>
                    <a:pt x="13521" y="1193"/>
                    <a:pt x="13622" y="1193"/>
                  </a:cubicBezTo>
                  <a:cubicBezTo>
                    <a:pt x="13722" y="1193"/>
                    <a:pt x="13824" y="1148"/>
                    <a:pt x="13921" y="1062"/>
                  </a:cubicBezTo>
                  <a:cubicBezTo>
                    <a:pt x="14143" y="873"/>
                    <a:pt x="14217" y="643"/>
                    <a:pt x="14143" y="356"/>
                  </a:cubicBezTo>
                  <a:cubicBezTo>
                    <a:pt x="14086" y="129"/>
                    <a:pt x="13938" y="0"/>
                    <a:pt x="137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2" name="Google Shape;422;p22"/>
            <p:cNvGrpSpPr/>
            <p:nvPr/>
          </p:nvGrpSpPr>
          <p:grpSpPr>
            <a:xfrm>
              <a:off x="1598670" y="2058563"/>
              <a:ext cx="353180" cy="353180"/>
              <a:chOff x="-24338900" y="2710600"/>
              <a:chExt cx="295375" cy="295375"/>
            </a:xfrm>
          </p:grpSpPr>
          <p:sp>
            <p:nvSpPr>
              <p:cNvPr id="423" name="Google Shape;423;p22"/>
              <p:cNvSpPr/>
              <p:nvPr/>
            </p:nvSpPr>
            <p:spPr>
              <a:xfrm>
                <a:off x="-24250700" y="2816925"/>
                <a:ext cx="123675" cy="103200"/>
              </a:xfrm>
              <a:custGeom>
                <a:rect b="b" l="l" r="r" t="t"/>
                <a:pathLst>
                  <a:path extrusionOk="0" h="4128" w="4947">
                    <a:moveTo>
                      <a:pt x="3403" y="662"/>
                    </a:moveTo>
                    <a:cubicBezTo>
                      <a:pt x="3813" y="662"/>
                      <a:pt x="4128" y="977"/>
                      <a:pt x="4128" y="1387"/>
                    </a:cubicBezTo>
                    <a:cubicBezTo>
                      <a:pt x="4128" y="1922"/>
                      <a:pt x="3561" y="2363"/>
                      <a:pt x="2710" y="3025"/>
                    </a:cubicBezTo>
                    <a:cubicBezTo>
                      <a:pt x="2584" y="3119"/>
                      <a:pt x="2490" y="3182"/>
                      <a:pt x="2395" y="3309"/>
                    </a:cubicBezTo>
                    <a:cubicBezTo>
                      <a:pt x="2269" y="3214"/>
                      <a:pt x="2143" y="3151"/>
                      <a:pt x="2080" y="3025"/>
                    </a:cubicBezTo>
                    <a:cubicBezTo>
                      <a:pt x="1198" y="2363"/>
                      <a:pt x="662" y="1891"/>
                      <a:pt x="662" y="1387"/>
                    </a:cubicBezTo>
                    <a:cubicBezTo>
                      <a:pt x="662" y="946"/>
                      <a:pt x="977" y="662"/>
                      <a:pt x="1355" y="662"/>
                    </a:cubicBezTo>
                    <a:cubicBezTo>
                      <a:pt x="1860" y="662"/>
                      <a:pt x="2080" y="1229"/>
                      <a:pt x="2080" y="1261"/>
                    </a:cubicBezTo>
                    <a:cubicBezTo>
                      <a:pt x="2112" y="1418"/>
                      <a:pt x="2238" y="1481"/>
                      <a:pt x="2395" y="1481"/>
                    </a:cubicBezTo>
                    <a:cubicBezTo>
                      <a:pt x="2553" y="1481"/>
                      <a:pt x="2647" y="1355"/>
                      <a:pt x="2710" y="1261"/>
                    </a:cubicBezTo>
                    <a:cubicBezTo>
                      <a:pt x="2710" y="1229"/>
                      <a:pt x="2899" y="662"/>
                      <a:pt x="3403" y="662"/>
                    </a:cubicBezTo>
                    <a:close/>
                    <a:moveTo>
                      <a:pt x="1355" y="1"/>
                    </a:moveTo>
                    <a:cubicBezTo>
                      <a:pt x="568" y="1"/>
                      <a:pt x="1" y="631"/>
                      <a:pt x="1" y="1418"/>
                    </a:cubicBezTo>
                    <a:cubicBezTo>
                      <a:pt x="1" y="2269"/>
                      <a:pt x="694" y="2836"/>
                      <a:pt x="1671" y="3624"/>
                    </a:cubicBezTo>
                    <a:cubicBezTo>
                      <a:pt x="1828" y="3750"/>
                      <a:pt x="2049" y="3907"/>
                      <a:pt x="2238" y="4065"/>
                    </a:cubicBezTo>
                    <a:cubicBezTo>
                      <a:pt x="2301" y="4096"/>
                      <a:pt x="2395" y="4128"/>
                      <a:pt x="2458" y="4128"/>
                    </a:cubicBezTo>
                    <a:cubicBezTo>
                      <a:pt x="2553" y="4128"/>
                      <a:pt x="2616" y="4096"/>
                      <a:pt x="2710" y="4065"/>
                    </a:cubicBezTo>
                    <a:cubicBezTo>
                      <a:pt x="2899" y="3907"/>
                      <a:pt x="3057" y="3718"/>
                      <a:pt x="3246" y="3624"/>
                    </a:cubicBezTo>
                    <a:cubicBezTo>
                      <a:pt x="4254" y="2836"/>
                      <a:pt x="4947" y="2269"/>
                      <a:pt x="4947" y="1418"/>
                    </a:cubicBezTo>
                    <a:cubicBezTo>
                      <a:pt x="4821" y="599"/>
                      <a:pt x="4191" y="1"/>
                      <a:pt x="3403" y="1"/>
                    </a:cubicBezTo>
                    <a:cubicBezTo>
                      <a:pt x="3025" y="1"/>
                      <a:pt x="2616" y="158"/>
                      <a:pt x="2395" y="505"/>
                    </a:cubicBezTo>
                    <a:cubicBezTo>
                      <a:pt x="2112" y="190"/>
                      <a:pt x="1765" y="1"/>
                      <a:pt x="13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24338900" y="2710600"/>
                <a:ext cx="295375" cy="295375"/>
              </a:xfrm>
              <a:custGeom>
                <a:rect b="b" l="l" r="r" t="t"/>
                <a:pathLst>
                  <a:path extrusionOk="0" h="11815" w="11815">
                    <a:moveTo>
                      <a:pt x="7341" y="725"/>
                    </a:moveTo>
                    <a:cubicBezTo>
                      <a:pt x="7530" y="725"/>
                      <a:pt x="7687" y="882"/>
                      <a:pt x="7687" y="1103"/>
                    </a:cubicBezTo>
                    <a:lnTo>
                      <a:pt x="7687" y="3844"/>
                    </a:lnTo>
                    <a:cubicBezTo>
                      <a:pt x="7687" y="4033"/>
                      <a:pt x="7845" y="4222"/>
                      <a:pt x="8034" y="4222"/>
                    </a:cubicBezTo>
                    <a:lnTo>
                      <a:pt x="10806" y="4222"/>
                    </a:lnTo>
                    <a:cubicBezTo>
                      <a:pt x="10995" y="4222"/>
                      <a:pt x="11153" y="4380"/>
                      <a:pt x="11153" y="4569"/>
                    </a:cubicBezTo>
                    <a:lnTo>
                      <a:pt x="11153" y="7309"/>
                    </a:lnTo>
                    <a:cubicBezTo>
                      <a:pt x="11153" y="7530"/>
                      <a:pt x="10995" y="7688"/>
                      <a:pt x="10806" y="7688"/>
                    </a:cubicBezTo>
                    <a:lnTo>
                      <a:pt x="8034" y="7688"/>
                    </a:lnTo>
                    <a:cubicBezTo>
                      <a:pt x="7845" y="7688"/>
                      <a:pt x="7687" y="7845"/>
                      <a:pt x="7687" y="8034"/>
                    </a:cubicBezTo>
                    <a:lnTo>
                      <a:pt x="7687" y="10775"/>
                    </a:lnTo>
                    <a:cubicBezTo>
                      <a:pt x="7687" y="10996"/>
                      <a:pt x="7530" y="11153"/>
                      <a:pt x="7341" y="11153"/>
                    </a:cubicBezTo>
                    <a:lnTo>
                      <a:pt x="4568" y="11153"/>
                    </a:lnTo>
                    <a:cubicBezTo>
                      <a:pt x="4379" y="11153"/>
                      <a:pt x="4222" y="10996"/>
                      <a:pt x="4222" y="10775"/>
                    </a:cubicBezTo>
                    <a:lnTo>
                      <a:pt x="4222" y="8034"/>
                    </a:lnTo>
                    <a:cubicBezTo>
                      <a:pt x="4222" y="7845"/>
                      <a:pt x="4064" y="7688"/>
                      <a:pt x="3875" y="7688"/>
                    </a:cubicBezTo>
                    <a:lnTo>
                      <a:pt x="1103" y="7688"/>
                    </a:lnTo>
                    <a:cubicBezTo>
                      <a:pt x="914" y="7688"/>
                      <a:pt x="756" y="7530"/>
                      <a:pt x="756" y="7309"/>
                    </a:cubicBezTo>
                    <a:lnTo>
                      <a:pt x="756" y="4569"/>
                    </a:lnTo>
                    <a:cubicBezTo>
                      <a:pt x="756" y="4380"/>
                      <a:pt x="914" y="4222"/>
                      <a:pt x="1103" y="4222"/>
                    </a:cubicBezTo>
                    <a:lnTo>
                      <a:pt x="3875" y="4222"/>
                    </a:lnTo>
                    <a:cubicBezTo>
                      <a:pt x="4064" y="4222"/>
                      <a:pt x="4222" y="4033"/>
                      <a:pt x="4222" y="3844"/>
                    </a:cubicBezTo>
                    <a:lnTo>
                      <a:pt x="4222" y="1103"/>
                    </a:lnTo>
                    <a:cubicBezTo>
                      <a:pt x="4222" y="882"/>
                      <a:pt x="4379" y="725"/>
                      <a:pt x="4568" y="725"/>
                    </a:cubicBezTo>
                    <a:close/>
                    <a:moveTo>
                      <a:pt x="4537" y="0"/>
                    </a:moveTo>
                    <a:cubicBezTo>
                      <a:pt x="3938" y="0"/>
                      <a:pt x="3466" y="473"/>
                      <a:pt x="3466" y="1072"/>
                    </a:cubicBezTo>
                    <a:lnTo>
                      <a:pt x="3466" y="3466"/>
                    </a:lnTo>
                    <a:lnTo>
                      <a:pt x="1071" y="3466"/>
                    </a:lnTo>
                    <a:cubicBezTo>
                      <a:pt x="473" y="3466"/>
                      <a:pt x="0" y="3938"/>
                      <a:pt x="0" y="4537"/>
                    </a:cubicBezTo>
                    <a:lnTo>
                      <a:pt x="0" y="7278"/>
                    </a:lnTo>
                    <a:cubicBezTo>
                      <a:pt x="0" y="7877"/>
                      <a:pt x="473" y="8349"/>
                      <a:pt x="1071" y="8349"/>
                    </a:cubicBezTo>
                    <a:lnTo>
                      <a:pt x="3466" y="8349"/>
                    </a:lnTo>
                    <a:lnTo>
                      <a:pt x="3466" y="10743"/>
                    </a:lnTo>
                    <a:cubicBezTo>
                      <a:pt x="3466" y="11342"/>
                      <a:pt x="3938" y="11815"/>
                      <a:pt x="4537" y="11815"/>
                    </a:cubicBezTo>
                    <a:lnTo>
                      <a:pt x="7309" y="11815"/>
                    </a:lnTo>
                    <a:cubicBezTo>
                      <a:pt x="7876" y="11815"/>
                      <a:pt x="8349" y="11342"/>
                      <a:pt x="8349" y="10743"/>
                    </a:cubicBezTo>
                    <a:lnTo>
                      <a:pt x="8349" y="8349"/>
                    </a:lnTo>
                    <a:lnTo>
                      <a:pt x="10743" y="8349"/>
                    </a:lnTo>
                    <a:cubicBezTo>
                      <a:pt x="11342" y="8349"/>
                      <a:pt x="11815" y="7877"/>
                      <a:pt x="11815" y="7278"/>
                    </a:cubicBezTo>
                    <a:lnTo>
                      <a:pt x="11815" y="4537"/>
                    </a:lnTo>
                    <a:cubicBezTo>
                      <a:pt x="11815" y="3938"/>
                      <a:pt x="11342" y="3466"/>
                      <a:pt x="10743" y="3466"/>
                    </a:cubicBezTo>
                    <a:lnTo>
                      <a:pt x="8349" y="3466"/>
                    </a:lnTo>
                    <a:lnTo>
                      <a:pt x="8349" y="1072"/>
                    </a:lnTo>
                    <a:cubicBezTo>
                      <a:pt x="8349" y="473"/>
                      <a:pt x="7876" y="0"/>
                      <a:pt x="73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5" name="Google Shape;425;p22"/>
            <p:cNvSpPr/>
            <p:nvPr/>
          </p:nvSpPr>
          <p:spPr>
            <a:xfrm>
              <a:off x="5762222" y="2118986"/>
              <a:ext cx="355063" cy="351984"/>
            </a:xfrm>
            <a:custGeom>
              <a:rect b="b" l="l" r="r" t="t"/>
              <a:pathLst>
                <a:path extrusionOk="0" h="11775" w="11878">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3697886" y="2070342"/>
              <a:ext cx="318325" cy="354107"/>
            </a:xfrm>
            <a:custGeom>
              <a:rect b="b" l="l" r="r" t="t"/>
              <a:pathLst>
                <a:path extrusionOk="0" h="11846" w="10649">
                  <a:moveTo>
                    <a:pt x="3844" y="693"/>
                  </a:moveTo>
                  <a:cubicBezTo>
                    <a:pt x="4033" y="693"/>
                    <a:pt x="4190" y="851"/>
                    <a:pt x="4190" y="1040"/>
                  </a:cubicBezTo>
                  <a:lnTo>
                    <a:pt x="4190" y="1449"/>
                  </a:lnTo>
                  <a:lnTo>
                    <a:pt x="2804" y="1449"/>
                  </a:lnTo>
                  <a:lnTo>
                    <a:pt x="2804" y="1040"/>
                  </a:lnTo>
                  <a:lnTo>
                    <a:pt x="2773" y="1040"/>
                  </a:lnTo>
                  <a:cubicBezTo>
                    <a:pt x="2773" y="851"/>
                    <a:pt x="2930" y="693"/>
                    <a:pt x="3119" y="693"/>
                  </a:cubicBezTo>
                  <a:close/>
                  <a:moveTo>
                    <a:pt x="5230" y="2111"/>
                  </a:moveTo>
                  <a:cubicBezTo>
                    <a:pt x="5608" y="2111"/>
                    <a:pt x="5955" y="2363"/>
                    <a:pt x="6175" y="2710"/>
                  </a:cubicBezTo>
                  <a:cubicBezTo>
                    <a:pt x="5703" y="2993"/>
                    <a:pt x="5387" y="3497"/>
                    <a:pt x="5387" y="4096"/>
                  </a:cubicBezTo>
                  <a:cubicBezTo>
                    <a:pt x="5387" y="4442"/>
                    <a:pt x="5482" y="4726"/>
                    <a:pt x="5640" y="4946"/>
                  </a:cubicBezTo>
                  <a:cubicBezTo>
                    <a:pt x="5547" y="4960"/>
                    <a:pt x="5454" y="4966"/>
                    <a:pt x="5362" y="4966"/>
                  </a:cubicBezTo>
                  <a:cubicBezTo>
                    <a:pt x="4796" y="4966"/>
                    <a:pt x="4246" y="4723"/>
                    <a:pt x="3812" y="4316"/>
                  </a:cubicBezTo>
                  <a:lnTo>
                    <a:pt x="3718" y="4253"/>
                  </a:lnTo>
                  <a:cubicBezTo>
                    <a:pt x="3245" y="3812"/>
                    <a:pt x="2647" y="3529"/>
                    <a:pt x="2016" y="3466"/>
                  </a:cubicBezTo>
                  <a:cubicBezTo>
                    <a:pt x="1874" y="3433"/>
                    <a:pt x="1727" y="3419"/>
                    <a:pt x="1578" y="3419"/>
                  </a:cubicBezTo>
                  <a:cubicBezTo>
                    <a:pt x="1299" y="3419"/>
                    <a:pt x="1012" y="3467"/>
                    <a:pt x="725" y="3529"/>
                  </a:cubicBezTo>
                  <a:lnTo>
                    <a:pt x="725" y="3151"/>
                  </a:lnTo>
                  <a:cubicBezTo>
                    <a:pt x="693" y="2583"/>
                    <a:pt x="1166" y="2111"/>
                    <a:pt x="1733" y="2111"/>
                  </a:cubicBezTo>
                  <a:close/>
                  <a:moveTo>
                    <a:pt x="8979" y="3182"/>
                  </a:moveTo>
                  <a:cubicBezTo>
                    <a:pt x="9515" y="3182"/>
                    <a:pt x="9924" y="3623"/>
                    <a:pt x="9924" y="4127"/>
                  </a:cubicBezTo>
                  <a:cubicBezTo>
                    <a:pt x="9924" y="4568"/>
                    <a:pt x="9546" y="4883"/>
                    <a:pt x="9137" y="5198"/>
                  </a:cubicBezTo>
                  <a:cubicBezTo>
                    <a:pt x="9074" y="5230"/>
                    <a:pt x="8097" y="6112"/>
                    <a:pt x="7971" y="6207"/>
                  </a:cubicBezTo>
                  <a:cubicBezTo>
                    <a:pt x="7845" y="6144"/>
                    <a:pt x="6679" y="5104"/>
                    <a:pt x="6679" y="5104"/>
                  </a:cubicBezTo>
                  <a:cubicBezTo>
                    <a:pt x="6270" y="4757"/>
                    <a:pt x="5986" y="4505"/>
                    <a:pt x="5986" y="4127"/>
                  </a:cubicBezTo>
                  <a:cubicBezTo>
                    <a:pt x="5986" y="3623"/>
                    <a:pt x="6427" y="3182"/>
                    <a:pt x="6931" y="3182"/>
                  </a:cubicBezTo>
                  <a:cubicBezTo>
                    <a:pt x="7215" y="3182"/>
                    <a:pt x="7498" y="3308"/>
                    <a:pt x="7687" y="3529"/>
                  </a:cubicBezTo>
                  <a:cubicBezTo>
                    <a:pt x="7782" y="3623"/>
                    <a:pt x="7845" y="3686"/>
                    <a:pt x="7971" y="3686"/>
                  </a:cubicBezTo>
                  <a:cubicBezTo>
                    <a:pt x="8097" y="3686"/>
                    <a:pt x="8160" y="3655"/>
                    <a:pt x="8254" y="3529"/>
                  </a:cubicBezTo>
                  <a:cubicBezTo>
                    <a:pt x="8443" y="3308"/>
                    <a:pt x="8664" y="3182"/>
                    <a:pt x="8979" y="3182"/>
                  </a:cubicBezTo>
                  <a:close/>
                  <a:moveTo>
                    <a:pt x="1561" y="4127"/>
                  </a:moveTo>
                  <a:cubicBezTo>
                    <a:pt x="2142" y="4127"/>
                    <a:pt x="2710" y="4337"/>
                    <a:pt x="3151" y="4757"/>
                  </a:cubicBezTo>
                  <a:lnTo>
                    <a:pt x="3245" y="4820"/>
                  </a:lnTo>
                  <a:cubicBezTo>
                    <a:pt x="3844" y="5356"/>
                    <a:pt x="4568" y="5671"/>
                    <a:pt x="5324" y="5671"/>
                  </a:cubicBezTo>
                  <a:cubicBezTo>
                    <a:pt x="5608" y="5671"/>
                    <a:pt x="5860" y="5639"/>
                    <a:pt x="6112" y="5545"/>
                  </a:cubicBezTo>
                  <a:cubicBezTo>
                    <a:pt x="6144" y="5545"/>
                    <a:pt x="6144" y="5576"/>
                    <a:pt x="6207" y="5576"/>
                  </a:cubicBezTo>
                  <a:lnTo>
                    <a:pt x="6207" y="7278"/>
                  </a:lnTo>
                  <a:cubicBezTo>
                    <a:pt x="6207" y="7876"/>
                    <a:pt x="5734" y="8286"/>
                    <a:pt x="5167" y="8286"/>
                  </a:cubicBezTo>
                  <a:lnTo>
                    <a:pt x="1701" y="8286"/>
                  </a:lnTo>
                  <a:cubicBezTo>
                    <a:pt x="1655" y="8294"/>
                    <a:pt x="1610" y="8298"/>
                    <a:pt x="1565" y="8298"/>
                  </a:cubicBezTo>
                  <a:cubicBezTo>
                    <a:pt x="1088" y="8298"/>
                    <a:pt x="693" y="7856"/>
                    <a:pt x="693" y="7309"/>
                  </a:cubicBezTo>
                  <a:lnTo>
                    <a:pt x="693" y="4285"/>
                  </a:lnTo>
                  <a:cubicBezTo>
                    <a:pt x="977" y="4180"/>
                    <a:pt x="1271" y="4127"/>
                    <a:pt x="1561" y="4127"/>
                  </a:cubicBezTo>
                  <a:close/>
                  <a:moveTo>
                    <a:pt x="3844" y="9105"/>
                  </a:moveTo>
                  <a:lnTo>
                    <a:pt x="3844" y="9452"/>
                  </a:lnTo>
                  <a:cubicBezTo>
                    <a:pt x="3844" y="9641"/>
                    <a:pt x="3686" y="9798"/>
                    <a:pt x="3466" y="9798"/>
                  </a:cubicBezTo>
                  <a:cubicBezTo>
                    <a:pt x="3277" y="9798"/>
                    <a:pt x="3119" y="9641"/>
                    <a:pt x="3119" y="9452"/>
                  </a:cubicBezTo>
                  <a:lnTo>
                    <a:pt x="3119" y="9105"/>
                  </a:lnTo>
                  <a:close/>
                  <a:moveTo>
                    <a:pt x="6994" y="6207"/>
                  </a:moveTo>
                  <a:cubicBezTo>
                    <a:pt x="7057" y="6301"/>
                    <a:pt x="7530" y="6679"/>
                    <a:pt x="7687" y="6805"/>
                  </a:cubicBezTo>
                  <a:lnTo>
                    <a:pt x="7687" y="10082"/>
                  </a:lnTo>
                  <a:cubicBezTo>
                    <a:pt x="7656" y="10680"/>
                    <a:pt x="7183" y="11153"/>
                    <a:pt x="6585" y="11153"/>
                  </a:cubicBezTo>
                  <a:lnTo>
                    <a:pt x="4852" y="11153"/>
                  </a:lnTo>
                  <a:cubicBezTo>
                    <a:pt x="4379" y="11153"/>
                    <a:pt x="4001" y="10838"/>
                    <a:pt x="3875" y="10397"/>
                  </a:cubicBezTo>
                  <a:cubicBezTo>
                    <a:pt x="4253" y="10239"/>
                    <a:pt x="4537" y="9893"/>
                    <a:pt x="4537" y="9420"/>
                  </a:cubicBezTo>
                  <a:lnTo>
                    <a:pt x="4537" y="9042"/>
                  </a:lnTo>
                  <a:lnTo>
                    <a:pt x="5261" y="9042"/>
                  </a:lnTo>
                  <a:cubicBezTo>
                    <a:pt x="6207" y="9042"/>
                    <a:pt x="6994" y="8254"/>
                    <a:pt x="6994" y="7309"/>
                  </a:cubicBezTo>
                  <a:lnTo>
                    <a:pt x="6994" y="6207"/>
                  </a:lnTo>
                  <a:close/>
                  <a:moveTo>
                    <a:pt x="3119" y="0"/>
                  </a:moveTo>
                  <a:cubicBezTo>
                    <a:pt x="2521" y="0"/>
                    <a:pt x="2111" y="473"/>
                    <a:pt x="2111" y="1008"/>
                  </a:cubicBezTo>
                  <a:lnTo>
                    <a:pt x="2111" y="1418"/>
                  </a:lnTo>
                  <a:lnTo>
                    <a:pt x="1733" y="1418"/>
                  </a:lnTo>
                  <a:cubicBezTo>
                    <a:pt x="788" y="1418"/>
                    <a:pt x="0" y="2205"/>
                    <a:pt x="0" y="3151"/>
                  </a:cubicBezTo>
                  <a:lnTo>
                    <a:pt x="0" y="7309"/>
                  </a:lnTo>
                  <a:cubicBezTo>
                    <a:pt x="0" y="8254"/>
                    <a:pt x="788" y="9042"/>
                    <a:pt x="1733" y="9042"/>
                  </a:cubicBezTo>
                  <a:lnTo>
                    <a:pt x="2458" y="9042"/>
                  </a:lnTo>
                  <a:lnTo>
                    <a:pt x="2458" y="9420"/>
                  </a:lnTo>
                  <a:cubicBezTo>
                    <a:pt x="2458" y="9893"/>
                    <a:pt x="2773" y="10271"/>
                    <a:pt x="3182" y="10397"/>
                  </a:cubicBezTo>
                  <a:cubicBezTo>
                    <a:pt x="3340" y="11216"/>
                    <a:pt x="4033" y="11846"/>
                    <a:pt x="4852" y="11846"/>
                  </a:cubicBezTo>
                  <a:lnTo>
                    <a:pt x="6585" y="11846"/>
                  </a:lnTo>
                  <a:cubicBezTo>
                    <a:pt x="7530" y="11846"/>
                    <a:pt x="8317" y="11058"/>
                    <a:pt x="8317" y="10113"/>
                  </a:cubicBezTo>
                  <a:lnTo>
                    <a:pt x="8317" y="6837"/>
                  </a:lnTo>
                  <a:cubicBezTo>
                    <a:pt x="8443" y="6742"/>
                    <a:pt x="9546" y="5797"/>
                    <a:pt x="9578" y="5734"/>
                  </a:cubicBezTo>
                  <a:cubicBezTo>
                    <a:pt x="10050" y="5356"/>
                    <a:pt x="10617" y="4883"/>
                    <a:pt x="10617" y="4127"/>
                  </a:cubicBezTo>
                  <a:cubicBezTo>
                    <a:pt x="10649" y="3214"/>
                    <a:pt x="9893" y="2489"/>
                    <a:pt x="9011" y="2489"/>
                  </a:cubicBezTo>
                  <a:cubicBezTo>
                    <a:pt x="8601" y="2489"/>
                    <a:pt x="8254" y="2583"/>
                    <a:pt x="7971" y="2836"/>
                  </a:cubicBezTo>
                  <a:cubicBezTo>
                    <a:pt x="7687" y="2583"/>
                    <a:pt x="7341" y="2489"/>
                    <a:pt x="6963" y="2489"/>
                  </a:cubicBezTo>
                  <a:lnTo>
                    <a:pt x="6805" y="2489"/>
                  </a:lnTo>
                  <a:cubicBezTo>
                    <a:pt x="6522" y="1859"/>
                    <a:pt x="5892" y="1418"/>
                    <a:pt x="5230" y="1418"/>
                  </a:cubicBezTo>
                  <a:lnTo>
                    <a:pt x="4852" y="1418"/>
                  </a:lnTo>
                  <a:lnTo>
                    <a:pt x="4852" y="1008"/>
                  </a:lnTo>
                  <a:cubicBezTo>
                    <a:pt x="4852" y="441"/>
                    <a:pt x="4379" y="0"/>
                    <a:pt x="38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 name="Google Shape;427;p22"/>
          <p:cNvSpPr/>
          <p:nvPr/>
        </p:nvSpPr>
        <p:spPr>
          <a:xfrm>
            <a:off x="7580673" y="2035642"/>
            <a:ext cx="318325" cy="354107"/>
          </a:xfrm>
          <a:custGeom>
            <a:rect b="b" l="l" r="r" t="t"/>
            <a:pathLst>
              <a:path extrusionOk="0" h="11846" w="10649">
                <a:moveTo>
                  <a:pt x="3844" y="693"/>
                </a:moveTo>
                <a:cubicBezTo>
                  <a:pt x="4033" y="693"/>
                  <a:pt x="4190" y="851"/>
                  <a:pt x="4190" y="1040"/>
                </a:cubicBezTo>
                <a:lnTo>
                  <a:pt x="4190" y="1449"/>
                </a:lnTo>
                <a:lnTo>
                  <a:pt x="2804" y="1449"/>
                </a:lnTo>
                <a:lnTo>
                  <a:pt x="2804" y="1040"/>
                </a:lnTo>
                <a:lnTo>
                  <a:pt x="2773" y="1040"/>
                </a:lnTo>
                <a:cubicBezTo>
                  <a:pt x="2773" y="851"/>
                  <a:pt x="2930" y="693"/>
                  <a:pt x="3119" y="693"/>
                </a:cubicBezTo>
                <a:close/>
                <a:moveTo>
                  <a:pt x="5230" y="2111"/>
                </a:moveTo>
                <a:cubicBezTo>
                  <a:pt x="5608" y="2111"/>
                  <a:pt x="5955" y="2363"/>
                  <a:pt x="6175" y="2710"/>
                </a:cubicBezTo>
                <a:cubicBezTo>
                  <a:pt x="5703" y="2993"/>
                  <a:pt x="5387" y="3497"/>
                  <a:pt x="5387" y="4096"/>
                </a:cubicBezTo>
                <a:cubicBezTo>
                  <a:pt x="5387" y="4442"/>
                  <a:pt x="5482" y="4726"/>
                  <a:pt x="5640" y="4946"/>
                </a:cubicBezTo>
                <a:cubicBezTo>
                  <a:pt x="5547" y="4960"/>
                  <a:pt x="5454" y="4966"/>
                  <a:pt x="5362" y="4966"/>
                </a:cubicBezTo>
                <a:cubicBezTo>
                  <a:pt x="4796" y="4966"/>
                  <a:pt x="4246" y="4723"/>
                  <a:pt x="3812" y="4316"/>
                </a:cubicBezTo>
                <a:lnTo>
                  <a:pt x="3718" y="4253"/>
                </a:lnTo>
                <a:cubicBezTo>
                  <a:pt x="3245" y="3812"/>
                  <a:pt x="2647" y="3529"/>
                  <a:pt x="2016" y="3466"/>
                </a:cubicBezTo>
                <a:cubicBezTo>
                  <a:pt x="1874" y="3433"/>
                  <a:pt x="1727" y="3419"/>
                  <a:pt x="1578" y="3419"/>
                </a:cubicBezTo>
                <a:cubicBezTo>
                  <a:pt x="1299" y="3419"/>
                  <a:pt x="1012" y="3467"/>
                  <a:pt x="725" y="3529"/>
                </a:cubicBezTo>
                <a:lnTo>
                  <a:pt x="725" y="3151"/>
                </a:lnTo>
                <a:cubicBezTo>
                  <a:pt x="693" y="2583"/>
                  <a:pt x="1166" y="2111"/>
                  <a:pt x="1733" y="2111"/>
                </a:cubicBezTo>
                <a:close/>
                <a:moveTo>
                  <a:pt x="8979" y="3182"/>
                </a:moveTo>
                <a:cubicBezTo>
                  <a:pt x="9515" y="3182"/>
                  <a:pt x="9924" y="3623"/>
                  <a:pt x="9924" y="4127"/>
                </a:cubicBezTo>
                <a:cubicBezTo>
                  <a:pt x="9924" y="4568"/>
                  <a:pt x="9546" y="4883"/>
                  <a:pt x="9137" y="5198"/>
                </a:cubicBezTo>
                <a:cubicBezTo>
                  <a:pt x="9074" y="5230"/>
                  <a:pt x="8097" y="6112"/>
                  <a:pt x="7971" y="6207"/>
                </a:cubicBezTo>
                <a:cubicBezTo>
                  <a:pt x="7845" y="6144"/>
                  <a:pt x="6679" y="5104"/>
                  <a:pt x="6679" y="5104"/>
                </a:cubicBezTo>
                <a:cubicBezTo>
                  <a:pt x="6270" y="4757"/>
                  <a:pt x="5986" y="4505"/>
                  <a:pt x="5986" y="4127"/>
                </a:cubicBezTo>
                <a:cubicBezTo>
                  <a:pt x="5986" y="3623"/>
                  <a:pt x="6427" y="3182"/>
                  <a:pt x="6931" y="3182"/>
                </a:cubicBezTo>
                <a:cubicBezTo>
                  <a:pt x="7215" y="3182"/>
                  <a:pt x="7498" y="3308"/>
                  <a:pt x="7687" y="3529"/>
                </a:cubicBezTo>
                <a:cubicBezTo>
                  <a:pt x="7782" y="3623"/>
                  <a:pt x="7845" y="3686"/>
                  <a:pt x="7971" y="3686"/>
                </a:cubicBezTo>
                <a:cubicBezTo>
                  <a:pt x="8097" y="3686"/>
                  <a:pt x="8160" y="3655"/>
                  <a:pt x="8254" y="3529"/>
                </a:cubicBezTo>
                <a:cubicBezTo>
                  <a:pt x="8443" y="3308"/>
                  <a:pt x="8664" y="3182"/>
                  <a:pt x="8979" y="3182"/>
                </a:cubicBezTo>
                <a:close/>
                <a:moveTo>
                  <a:pt x="1561" y="4127"/>
                </a:moveTo>
                <a:cubicBezTo>
                  <a:pt x="2142" y="4127"/>
                  <a:pt x="2710" y="4337"/>
                  <a:pt x="3151" y="4757"/>
                </a:cubicBezTo>
                <a:lnTo>
                  <a:pt x="3245" y="4820"/>
                </a:lnTo>
                <a:cubicBezTo>
                  <a:pt x="3844" y="5356"/>
                  <a:pt x="4568" y="5671"/>
                  <a:pt x="5324" y="5671"/>
                </a:cubicBezTo>
                <a:cubicBezTo>
                  <a:pt x="5608" y="5671"/>
                  <a:pt x="5860" y="5639"/>
                  <a:pt x="6112" y="5545"/>
                </a:cubicBezTo>
                <a:cubicBezTo>
                  <a:pt x="6144" y="5545"/>
                  <a:pt x="6144" y="5576"/>
                  <a:pt x="6207" y="5576"/>
                </a:cubicBezTo>
                <a:lnTo>
                  <a:pt x="6207" y="7278"/>
                </a:lnTo>
                <a:cubicBezTo>
                  <a:pt x="6207" y="7876"/>
                  <a:pt x="5734" y="8286"/>
                  <a:pt x="5167" y="8286"/>
                </a:cubicBezTo>
                <a:lnTo>
                  <a:pt x="1701" y="8286"/>
                </a:lnTo>
                <a:cubicBezTo>
                  <a:pt x="1655" y="8294"/>
                  <a:pt x="1610" y="8298"/>
                  <a:pt x="1565" y="8298"/>
                </a:cubicBezTo>
                <a:cubicBezTo>
                  <a:pt x="1088" y="8298"/>
                  <a:pt x="693" y="7856"/>
                  <a:pt x="693" y="7309"/>
                </a:cubicBezTo>
                <a:lnTo>
                  <a:pt x="693" y="4285"/>
                </a:lnTo>
                <a:cubicBezTo>
                  <a:pt x="977" y="4180"/>
                  <a:pt x="1271" y="4127"/>
                  <a:pt x="1561" y="4127"/>
                </a:cubicBezTo>
                <a:close/>
                <a:moveTo>
                  <a:pt x="3844" y="9105"/>
                </a:moveTo>
                <a:lnTo>
                  <a:pt x="3844" y="9452"/>
                </a:lnTo>
                <a:cubicBezTo>
                  <a:pt x="3844" y="9641"/>
                  <a:pt x="3686" y="9798"/>
                  <a:pt x="3466" y="9798"/>
                </a:cubicBezTo>
                <a:cubicBezTo>
                  <a:pt x="3277" y="9798"/>
                  <a:pt x="3119" y="9641"/>
                  <a:pt x="3119" y="9452"/>
                </a:cubicBezTo>
                <a:lnTo>
                  <a:pt x="3119" y="9105"/>
                </a:lnTo>
                <a:close/>
                <a:moveTo>
                  <a:pt x="6994" y="6207"/>
                </a:moveTo>
                <a:cubicBezTo>
                  <a:pt x="7057" y="6301"/>
                  <a:pt x="7530" y="6679"/>
                  <a:pt x="7687" y="6805"/>
                </a:cubicBezTo>
                <a:lnTo>
                  <a:pt x="7687" y="10082"/>
                </a:lnTo>
                <a:cubicBezTo>
                  <a:pt x="7656" y="10680"/>
                  <a:pt x="7183" y="11153"/>
                  <a:pt x="6585" y="11153"/>
                </a:cubicBezTo>
                <a:lnTo>
                  <a:pt x="4852" y="11153"/>
                </a:lnTo>
                <a:cubicBezTo>
                  <a:pt x="4379" y="11153"/>
                  <a:pt x="4001" y="10838"/>
                  <a:pt x="3875" y="10397"/>
                </a:cubicBezTo>
                <a:cubicBezTo>
                  <a:pt x="4253" y="10239"/>
                  <a:pt x="4537" y="9893"/>
                  <a:pt x="4537" y="9420"/>
                </a:cubicBezTo>
                <a:lnTo>
                  <a:pt x="4537" y="9042"/>
                </a:lnTo>
                <a:lnTo>
                  <a:pt x="5261" y="9042"/>
                </a:lnTo>
                <a:cubicBezTo>
                  <a:pt x="6207" y="9042"/>
                  <a:pt x="6994" y="8254"/>
                  <a:pt x="6994" y="7309"/>
                </a:cubicBezTo>
                <a:lnTo>
                  <a:pt x="6994" y="6207"/>
                </a:lnTo>
                <a:close/>
                <a:moveTo>
                  <a:pt x="3119" y="0"/>
                </a:moveTo>
                <a:cubicBezTo>
                  <a:pt x="2521" y="0"/>
                  <a:pt x="2111" y="473"/>
                  <a:pt x="2111" y="1008"/>
                </a:cubicBezTo>
                <a:lnTo>
                  <a:pt x="2111" y="1418"/>
                </a:lnTo>
                <a:lnTo>
                  <a:pt x="1733" y="1418"/>
                </a:lnTo>
                <a:cubicBezTo>
                  <a:pt x="788" y="1418"/>
                  <a:pt x="0" y="2205"/>
                  <a:pt x="0" y="3151"/>
                </a:cubicBezTo>
                <a:lnTo>
                  <a:pt x="0" y="7309"/>
                </a:lnTo>
                <a:cubicBezTo>
                  <a:pt x="0" y="8254"/>
                  <a:pt x="788" y="9042"/>
                  <a:pt x="1733" y="9042"/>
                </a:cubicBezTo>
                <a:lnTo>
                  <a:pt x="2458" y="9042"/>
                </a:lnTo>
                <a:lnTo>
                  <a:pt x="2458" y="9420"/>
                </a:lnTo>
                <a:cubicBezTo>
                  <a:pt x="2458" y="9893"/>
                  <a:pt x="2773" y="10271"/>
                  <a:pt x="3182" y="10397"/>
                </a:cubicBezTo>
                <a:cubicBezTo>
                  <a:pt x="3340" y="11216"/>
                  <a:pt x="4033" y="11846"/>
                  <a:pt x="4852" y="11846"/>
                </a:cubicBezTo>
                <a:lnTo>
                  <a:pt x="6585" y="11846"/>
                </a:lnTo>
                <a:cubicBezTo>
                  <a:pt x="7530" y="11846"/>
                  <a:pt x="8317" y="11058"/>
                  <a:pt x="8317" y="10113"/>
                </a:cubicBezTo>
                <a:lnTo>
                  <a:pt x="8317" y="6837"/>
                </a:lnTo>
                <a:cubicBezTo>
                  <a:pt x="8443" y="6742"/>
                  <a:pt x="9546" y="5797"/>
                  <a:pt x="9578" y="5734"/>
                </a:cubicBezTo>
                <a:cubicBezTo>
                  <a:pt x="10050" y="5356"/>
                  <a:pt x="10617" y="4883"/>
                  <a:pt x="10617" y="4127"/>
                </a:cubicBezTo>
                <a:cubicBezTo>
                  <a:pt x="10649" y="3214"/>
                  <a:pt x="9893" y="2489"/>
                  <a:pt x="9011" y="2489"/>
                </a:cubicBezTo>
                <a:cubicBezTo>
                  <a:pt x="8601" y="2489"/>
                  <a:pt x="8254" y="2583"/>
                  <a:pt x="7971" y="2836"/>
                </a:cubicBezTo>
                <a:cubicBezTo>
                  <a:pt x="7687" y="2583"/>
                  <a:pt x="7341" y="2489"/>
                  <a:pt x="6963" y="2489"/>
                </a:cubicBezTo>
                <a:lnTo>
                  <a:pt x="6805" y="2489"/>
                </a:lnTo>
                <a:cubicBezTo>
                  <a:pt x="6522" y="1859"/>
                  <a:pt x="5892" y="1418"/>
                  <a:pt x="5230" y="1418"/>
                </a:cubicBezTo>
                <a:lnTo>
                  <a:pt x="4852" y="1418"/>
                </a:lnTo>
                <a:lnTo>
                  <a:pt x="4852" y="1008"/>
                </a:lnTo>
                <a:cubicBezTo>
                  <a:pt x="4852" y="441"/>
                  <a:pt x="4379" y="0"/>
                  <a:pt x="38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7318146" y="1851566"/>
            <a:ext cx="771754" cy="722234"/>
          </a:xfrm>
          <a:custGeom>
            <a:rect b="b" l="l" r="r" t="t"/>
            <a:pathLst>
              <a:path extrusionOk="0" h="5969" w="6378">
                <a:moveTo>
                  <a:pt x="3075" y="287"/>
                </a:moveTo>
                <a:cubicBezTo>
                  <a:pt x="3580" y="287"/>
                  <a:pt x="4074" y="447"/>
                  <a:pt x="4504" y="692"/>
                </a:cubicBezTo>
                <a:cubicBezTo>
                  <a:pt x="4750" y="840"/>
                  <a:pt x="4939" y="988"/>
                  <a:pt x="5136" y="1185"/>
                </a:cubicBezTo>
                <a:cubicBezTo>
                  <a:pt x="5334" y="1391"/>
                  <a:pt x="5482" y="1571"/>
                  <a:pt x="5621" y="1818"/>
                </a:cubicBezTo>
                <a:cubicBezTo>
                  <a:pt x="5884" y="2278"/>
                  <a:pt x="6007" y="2788"/>
                  <a:pt x="5983" y="3322"/>
                </a:cubicBezTo>
                <a:cubicBezTo>
                  <a:pt x="5975" y="3388"/>
                  <a:pt x="5975" y="3462"/>
                  <a:pt x="5966" y="3527"/>
                </a:cubicBezTo>
                <a:cubicBezTo>
                  <a:pt x="5966" y="3527"/>
                  <a:pt x="5966" y="3536"/>
                  <a:pt x="5966" y="3536"/>
                </a:cubicBezTo>
                <a:cubicBezTo>
                  <a:pt x="5966" y="3536"/>
                  <a:pt x="5966" y="3544"/>
                  <a:pt x="5958" y="3544"/>
                </a:cubicBezTo>
                <a:cubicBezTo>
                  <a:pt x="5958" y="3560"/>
                  <a:pt x="5958" y="3577"/>
                  <a:pt x="5950" y="3593"/>
                </a:cubicBezTo>
                <a:cubicBezTo>
                  <a:pt x="5950" y="3626"/>
                  <a:pt x="5942" y="3659"/>
                  <a:pt x="5934" y="3700"/>
                </a:cubicBezTo>
                <a:cubicBezTo>
                  <a:pt x="5909" y="3831"/>
                  <a:pt x="5876" y="3955"/>
                  <a:pt x="5827" y="4086"/>
                </a:cubicBezTo>
                <a:cubicBezTo>
                  <a:pt x="5818" y="4111"/>
                  <a:pt x="5810" y="4144"/>
                  <a:pt x="5794" y="4177"/>
                </a:cubicBezTo>
                <a:cubicBezTo>
                  <a:pt x="5794" y="4185"/>
                  <a:pt x="5786" y="4201"/>
                  <a:pt x="5777" y="4218"/>
                </a:cubicBezTo>
                <a:cubicBezTo>
                  <a:pt x="5777" y="4218"/>
                  <a:pt x="5769" y="4242"/>
                  <a:pt x="5769" y="4242"/>
                </a:cubicBezTo>
                <a:cubicBezTo>
                  <a:pt x="5745" y="4300"/>
                  <a:pt x="5712" y="4366"/>
                  <a:pt x="5679" y="4423"/>
                </a:cubicBezTo>
                <a:cubicBezTo>
                  <a:pt x="5646" y="4481"/>
                  <a:pt x="5613" y="4538"/>
                  <a:pt x="5580" y="4587"/>
                </a:cubicBezTo>
                <a:lnTo>
                  <a:pt x="5531" y="4661"/>
                </a:lnTo>
                <a:cubicBezTo>
                  <a:pt x="5523" y="4670"/>
                  <a:pt x="5514" y="4686"/>
                  <a:pt x="5506" y="4694"/>
                </a:cubicBezTo>
                <a:cubicBezTo>
                  <a:pt x="5498" y="4702"/>
                  <a:pt x="5490" y="4711"/>
                  <a:pt x="5490" y="4719"/>
                </a:cubicBezTo>
                <a:cubicBezTo>
                  <a:pt x="5490" y="4719"/>
                  <a:pt x="5482" y="4719"/>
                  <a:pt x="5482" y="4727"/>
                </a:cubicBezTo>
                <a:cubicBezTo>
                  <a:pt x="5293" y="4949"/>
                  <a:pt x="5120" y="5105"/>
                  <a:pt x="4873" y="5245"/>
                </a:cubicBezTo>
                <a:cubicBezTo>
                  <a:pt x="4578" y="5401"/>
                  <a:pt x="4249" y="5500"/>
                  <a:pt x="3920" y="5557"/>
                </a:cubicBezTo>
                <a:cubicBezTo>
                  <a:pt x="3675" y="5606"/>
                  <a:pt x="3426" y="5632"/>
                  <a:pt x="3176" y="5632"/>
                </a:cubicBezTo>
                <a:cubicBezTo>
                  <a:pt x="3090" y="5632"/>
                  <a:pt x="3004" y="5629"/>
                  <a:pt x="2918" y="5623"/>
                </a:cubicBezTo>
                <a:cubicBezTo>
                  <a:pt x="2753" y="5615"/>
                  <a:pt x="2597" y="5590"/>
                  <a:pt x="2433" y="5549"/>
                </a:cubicBezTo>
                <a:cubicBezTo>
                  <a:pt x="2359" y="5532"/>
                  <a:pt x="2277" y="5516"/>
                  <a:pt x="2203" y="5491"/>
                </a:cubicBezTo>
                <a:cubicBezTo>
                  <a:pt x="2162" y="5475"/>
                  <a:pt x="2129" y="5467"/>
                  <a:pt x="2088" y="5450"/>
                </a:cubicBezTo>
                <a:cubicBezTo>
                  <a:pt x="2063" y="5442"/>
                  <a:pt x="2046" y="5434"/>
                  <a:pt x="2022" y="5426"/>
                </a:cubicBezTo>
                <a:lnTo>
                  <a:pt x="1981" y="5409"/>
                </a:lnTo>
                <a:cubicBezTo>
                  <a:pt x="1973" y="5405"/>
                  <a:pt x="1968" y="5403"/>
                  <a:pt x="1967" y="5403"/>
                </a:cubicBezTo>
                <a:lnTo>
                  <a:pt x="1967" y="5403"/>
                </a:lnTo>
                <a:cubicBezTo>
                  <a:pt x="1966" y="5403"/>
                  <a:pt x="1968" y="5405"/>
                  <a:pt x="1973" y="5409"/>
                </a:cubicBezTo>
                <a:cubicBezTo>
                  <a:pt x="699" y="4859"/>
                  <a:pt x="82" y="3404"/>
                  <a:pt x="551" y="2089"/>
                </a:cubicBezTo>
                <a:lnTo>
                  <a:pt x="551" y="2081"/>
                </a:lnTo>
                <a:cubicBezTo>
                  <a:pt x="723" y="1588"/>
                  <a:pt x="1077" y="1152"/>
                  <a:pt x="1496" y="832"/>
                </a:cubicBezTo>
                <a:cubicBezTo>
                  <a:pt x="1923" y="511"/>
                  <a:pt x="2449" y="314"/>
                  <a:pt x="2967" y="289"/>
                </a:cubicBezTo>
                <a:cubicBezTo>
                  <a:pt x="3003" y="288"/>
                  <a:pt x="3039" y="287"/>
                  <a:pt x="3075" y="287"/>
                </a:cubicBezTo>
                <a:close/>
                <a:moveTo>
                  <a:pt x="3163" y="1"/>
                </a:moveTo>
                <a:cubicBezTo>
                  <a:pt x="2654" y="1"/>
                  <a:pt x="2147" y="146"/>
                  <a:pt x="1710" y="405"/>
                </a:cubicBezTo>
                <a:cubicBezTo>
                  <a:pt x="1208" y="700"/>
                  <a:pt x="789" y="1119"/>
                  <a:pt x="526" y="1637"/>
                </a:cubicBezTo>
                <a:cubicBezTo>
                  <a:pt x="395" y="1884"/>
                  <a:pt x="304" y="2163"/>
                  <a:pt x="255" y="2443"/>
                </a:cubicBezTo>
                <a:cubicBezTo>
                  <a:pt x="0" y="4037"/>
                  <a:pt x="649" y="5483"/>
                  <a:pt x="2342" y="5878"/>
                </a:cubicBezTo>
                <a:cubicBezTo>
                  <a:pt x="2609" y="5940"/>
                  <a:pt x="2885" y="5969"/>
                  <a:pt x="3160" y="5969"/>
                </a:cubicBezTo>
                <a:cubicBezTo>
                  <a:pt x="3249" y="5969"/>
                  <a:pt x="3339" y="5966"/>
                  <a:pt x="3427" y="5960"/>
                </a:cubicBezTo>
                <a:cubicBezTo>
                  <a:pt x="4134" y="5910"/>
                  <a:pt x="4882" y="5730"/>
                  <a:pt x="5424" y="5261"/>
                </a:cubicBezTo>
                <a:cubicBezTo>
                  <a:pt x="5860" y="4891"/>
                  <a:pt x="6139" y="4357"/>
                  <a:pt x="6254" y="3799"/>
                </a:cubicBezTo>
                <a:cubicBezTo>
                  <a:pt x="6377" y="3231"/>
                  <a:pt x="6336" y="2623"/>
                  <a:pt x="6114" y="2081"/>
                </a:cubicBezTo>
                <a:cubicBezTo>
                  <a:pt x="5892" y="1514"/>
                  <a:pt x="5514" y="1021"/>
                  <a:pt x="5030" y="651"/>
                </a:cubicBezTo>
                <a:cubicBezTo>
                  <a:pt x="4553" y="289"/>
                  <a:pt x="3986" y="59"/>
                  <a:pt x="3386" y="10"/>
                </a:cubicBezTo>
                <a:cubicBezTo>
                  <a:pt x="3312" y="4"/>
                  <a:pt x="3238" y="1"/>
                  <a:pt x="31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a:off x="7070258" y="2850278"/>
            <a:ext cx="1413881" cy="489296"/>
          </a:xfrm>
          <a:custGeom>
            <a:rect b="b" l="l" r="r" t="t"/>
            <a:pathLst>
              <a:path extrusionOk="0" h="7937" w="9511">
                <a:moveTo>
                  <a:pt x="8911" y="474"/>
                </a:moveTo>
                <a:lnTo>
                  <a:pt x="8911" y="474"/>
                </a:lnTo>
                <a:cubicBezTo>
                  <a:pt x="8922" y="478"/>
                  <a:pt x="8929" y="480"/>
                  <a:pt x="8929" y="480"/>
                </a:cubicBezTo>
                <a:cubicBezTo>
                  <a:pt x="8926" y="483"/>
                  <a:pt x="8924" y="484"/>
                  <a:pt x="8921" y="484"/>
                </a:cubicBezTo>
                <a:cubicBezTo>
                  <a:pt x="8917" y="484"/>
                  <a:pt x="8914" y="480"/>
                  <a:pt x="8911" y="474"/>
                </a:cubicBezTo>
                <a:close/>
                <a:moveTo>
                  <a:pt x="3178" y="0"/>
                </a:moveTo>
                <a:cubicBezTo>
                  <a:pt x="2553" y="0"/>
                  <a:pt x="1920" y="15"/>
                  <a:pt x="1310" y="73"/>
                </a:cubicBezTo>
                <a:cubicBezTo>
                  <a:pt x="1222" y="73"/>
                  <a:pt x="1135" y="73"/>
                  <a:pt x="1048" y="102"/>
                </a:cubicBezTo>
                <a:cubicBezTo>
                  <a:pt x="1019" y="102"/>
                  <a:pt x="902" y="131"/>
                  <a:pt x="902" y="131"/>
                </a:cubicBezTo>
                <a:cubicBezTo>
                  <a:pt x="786" y="160"/>
                  <a:pt x="786" y="335"/>
                  <a:pt x="902" y="335"/>
                </a:cubicBezTo>
                <a:cubicBezTo>
                  <a:pt x="951" y="325"/>
                  <a:pt x="999" y="322"/>
                  <a:pt x="1048" y="322"/>
                </a:cubicBezTo>
                <a:cubicBezTo>
                  <a:pt x="1145" y="322"/>
                  <a:pt x="1242" y="335"/>
                  <a:pt x="1339" y="335"/>
                </a:cubicBezTo>
                <a:lnTo>
                  <a:pt x="2008" y="335"/>
                </a:lnTo>
                <a:cubicBezTo>
                  <a:pt x="2618" y="305"/>
                  <a:pt x="3229" y="305"/>
                  <a:pt x="3840" y="305"/>
                </a:cubicBezTo>
                <a:cubicBezTo>
                  <a:pt x="5119" y="305"/>
                  <a:pt x="6428" y="335"/>
                  <a:pt x="7707" y="364"/>
                </a:cubicBezTo>
                <a:cubicBezTo>
                  <a:pt x="8085" y="393"/>
                  <a:pt x="8493" y="393"/>
                  <a:pt x="8813" y="451"/>
                </a:cubicBezTo>
                <a:cubicBezTo>
                  <a:pt x="8825" y="451"/>
                  <a:pt x="8849" y="457"/>
                  <a:pt x="8872" y="463"/>
                </a:cubicBezTo>
                <a:lnTo>
                  <a:pt x="8872" y="463"/>
                </a:lnTo>
                <a:cubicBezTo>
                  <a:pt x="8879" y="550"/>
                  <a:pt x="8904" y="667"/>
                  <a:pt x="8929" y="742"/>
                </a:cubicBezTo>
                <a:cubicBezTo>
                  <a:pt x="9045" y="1818"/>
                  <a:pt x="9132" y="2894"/>
                  <a:pt x="9161" y="3970"/>
                </a:cubicBezTo>
                <a:cubicBezTo>
                  <a:pt x="9191" y="5075"/>
                  <a:pt x="9278" y="6151"/>
                  <a:pt x="9220" y="7227"/>
                </a:cubicBezTo>
                <a:cubicBezTo>
                  <a:pt x="9220" y="7301"/>
                  <a:pt x="9177" y="7439"/>
                  <a:pt x="9183" y="7496"/>
                </a:cubicBezTo>
                <a:lnTo>
                  <a:pt x="9183" y="7496"/>
                </a:lnTo>
                <a:cubicBezTo>
                  <a:pt x="9155" y="7505"/>
                  <a:pt x="9123" y="7518"/>
                  <a:pt x="9103" y="7518"/>
                </a:cubicBezTo>
                <a:cubicBezTo>
                  <a:pt x="8813" y="7576"/>
                  <a:pt x="8464" y="7576"/>
                  <a:pt x="8144" y="7605"/>
                </a:cubicBezTo>
                <a:cubicBezTo>
                  <a:pt x="6951" y="7663"/>
                  <a:pt x="5788" y="7663"/>
                  <a:pt x="4596" y="7663"/>
                </a:cubicBezTo>
                <a:cubicBezTo>
                  <a:pt x="3433" y="7663"/>
                  <a:pt x="2327" y="7634"/>
                  <a:pt x="1193" y="7576"/>
                </a:cubicBezTo>
                <a:cubicBezTo>
                  <a:pt x="1019" y="7547"/>
                  <a:pt x="844" y="7547"/>
                  <a:pt x="670" y="7518"/>
                </a:cubicBezTo>
                <a:cubicBezTo>
                  <a:pt x="583" y="7518"/>
                  <a:pt x="466" y="7459"/>
                  <a:pt x="408" y="7459"/>
                </a:cubicBezTo>
                <a:cubicBezTo>
                  <a:pt x="408" y="7430"/>
                  <a:pt x="379" y="7343"/>
                  <a:pt x="350" y="7285"/>
                </a:cubicBezTo>
                <a:cubicBezTo>
                  <a:pt x="321" y="7052"/>
                  <a:pt x="321" y="6820"/>
                  <a:pt x="321" y="6558"/>
                </a:cubicBezTo>
                <a:cubicBezTo>
                  <a:pt x="234" y="4988"/>
                  <a:pt x="350" y="3417"/>
                  <a:pt x="321" y="1818"/>
                </a:cubicBezTo>
                <a:cubicBezTo>
                  <a:pt x="321" y="1440"/>
                  <a:pt x="292" y="1062"/>
                  <a:pt x="292" y="713"/>
                </a:cubicBezTo>
                <a:cubicBezTo>
                  <a:pt x="292" y="654"/>
                  <a:pt x="255" y="625"/>
                  <a:pt x="219" y="625"/>
                </a:cubicBezTo>
                <a:cubicBezTo>
                  <a:pt x="183" y="625"/>
                  <a:pt x="146" y="654"/>
                  <a:pt x="146" y="713"/>
                </a:cubicBezTo>
                <a:lnTo>
                  <a:pt x="146" y="684"/>
                </a:lnTo>
                <a:cubicBezTo>
                  <a:pt x="117" y="2399"/>
                  <a:pt x="30" y="4115"/>
                  <a:pt x="30" y="5802"/>
                </a:cubicBezTo>
                <a:cubicBezTo>
                  <a:pt x="30" y="6325"/>
                  <a:pt x="1" y="6907"/>
                  <a:pt x="117" y="7430"/>
                </a:cubicBezTo>
                <a:cubicBezTo>
                  <a:pt x="175" y="7721"/>
                  <a:pt x="321" y="7750"/>
                  <a:pt x="583" y="7779"/>
                </a:cubicBezTo>
                <a:cubicBezTo>
                  <a:pt x="1571" y="7925"/>
                  <a:pt x="2589" y="7925"/>
                  <a:pt x="3578" y="7925"/>
                </a:cubicBezTo>
                <a:cubicBezTo>
                  <a:pt x="3961" y="7933"/>
                  <a:pt x="4345" y="7937"/>
                  <a:pt x="4728" y="7937"/>
                </a:cubicBezTo>
                <a:cubicBezTo>
                  <a:pt x="5653" y="7937"/>
                  <a:pt x="6579" y="7916"/>
                  <a:pt x="7504" y="7896"/>
                </a:cubicBezTo>
                <a:cubicBezTo>
                  <a:pt x="7969" y="7867"/>
                  <a:pt x="8405" y="7867"/>
                  <a:pt x="8842" y="7808"/>
                </a:cubicBezTo>
                <a:cubicBezTo>
                  <a:pt x="9016" y="7808"/>
                  <a:pt x="9336" y="7808"/>
                  <a:pt x="9423" y="7634"/>
                </a:cubicBezTo>
                <a:cubicBezTo>
                  <a:pt x="9481" y="7547"/>
                  <a:pt x="9481" y="7401"/>
                  <a:pt x="9481" y="7314"/>
                </a:cubicBezTo>
                <a:cubicBezTo>
                  <a:pt x="9510" y="7110"/>
                  <a:pt x="9510" y="6936"/>
                  <a:pt x="9510" y="6732"/>
                </a:cubicBezTo>
                <a:cubicBezTo>
                  <a:pt x="9510" y="6180"/>
                  <a:pt x="9481" y="5598"/>
                  <a:pt x="9452" y="5046"/>
                </a:cubicBezTo>
                <a:cubicBezTo>
                  <a:pt x="9394" y="3766"/>
                  <a:pt x="9336" y="2516"/>
                  <a:pt x="9249" y="1265"/>
                </a:cubicBezTo>
                <a:cubicBezTo>
                  <a:pt x="9220" y="974"/>
                  <a:pt x="9220" y="625"/>
                  <a:pt x="9132" y="335"/>
                </a:cubicBezTo>
                <a:cubicBezTo>
                  <a:pt x="9074" y="131"/>
                  <a:pt x="8725" y="160"/>
                  <a:pt x="8551" y="131"/>
                </a:cubicBezTo>
                <a:cubicBezTo>
                  <a:pt x="7388" y="44"/>
                  <a:pt x="6195" y="44"/>
                  <a:pt x="5003" y="15"/>
                </a:cubicBezTo>
                <a:cubicBezTo>
                  <a:pt x="4421" y="15"/>
                  <a:pt x="3803" y="0"/>
                  <a:pt x="31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txBox="1"/>
          <p:nvPr/>
        </p:nvSpPr>
        <p:spPr>
          <a:xfrm>
            <a:off x="6809100" y="2785038"/>
            <a:ext cx="19362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Patrick Hand"/>
                <a:ea typeface="Patrick Hand"/>
                <a:cs typeface="Patrick Hand"/>
                <a:sym typeface="Patrick Hand"/>
              </a:rPr>
              <a:t>Auto-Diagnosis System</a:t>
            </a:r>
            <a:endParaRPr>
              <a:solidFill>
                <a:schemeClr val="dk2"/>
              </a:solidFill>
              <a:latin typeface="Fira Sans"/>
              <a:ea typeface="Fira Sans"/>
              <a:cs typeface="Fira Sans"/>
              <a:sym typeface="Fira Sans"/>
            </a:endParaRPr>
          </a:p>
        </p:txBody>
      </p:sp>
      <p:sp>
        <p:nvSpPr>
          <p:cNvPr id="431" name="Google Shape;431;p22"/>
          <p:cNvSpPr txBox="1"/>
          <p:nvPr/>
        </p:nvSpPr>
        <p:spPr>
          <a:xfrm>
            <a:off x="7033213" y="3390550"/>
            <a:ext cx="1712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Fira Sans"/>
                <a:ea typeface="Fira Sans"/>
                <a:cs typeface="Fira Sans"/>
                <a:sym typeface="Fira Sans"/>
              </a:rPr>
              <a:t>Implement LSTM Model into an Inquiry System</a:t>
            </a:r>
            <a:endParaRPr>
              <a:solidFill>
                <a:schemeClr val="dk2"/>
              </a:solidFill>
              <a:latin typeface="Fira Sans"/>
              <a:ea typeface="Fira Sans"/>
              <a:cs typeface="Fira Sans"/>
              <a:sym typeface="Fir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23"/>
          <p:cNvSpPr txBox="1"/>
          <p:nvPr>
            <p:ph idx="1" type="body"/>
          </p:nvPr>
        </p:nvSpPr>
        <p:spPr>
          <a:xfrm>
            <a:off x="1455900" y="1426800"/>
            <a:ext cx="6232200" cy="3181800"/>
          </a:xfrm>
          <a:prstGeom prst="rect">
            <a:avLst/>
          </a:prstGeom>
        </p:spPr>
        <p:txBody>
          <a:bodyPr anchorCtr="0" anchor="t" bIns="0" lIns="91425" spcFirstLastPara="1" rIns="91425" wrap="square" tIns="0">
            <a:noAutofit/>
          </a:bodyPr>
          <a:lstStyle/>
          <a:p>
            <a:pPr indent="-317500" lvl="0" marL="457200" rtl="0" algn="l">
              <a:spcBef>
                <a:spcPts val="0"/>
              </a:spcBef>
              <a:spcAft>
                <a:spcPts val="0"/>
              </a:spcAft>
              <a:buSzPts val="1400"/>
              <a:buChar char="●"/>
            </a:pPr>
            <a:r>
              <a:rPr b="1" lang="en"/>
              <a:t>Logistic Regression</a:t>
            </a:r>
            <a:endParaRPr b="1"/>
          </a:p>
          <a:p>
            <a:pPr indent="-317500" lvl="1" marL="914400" rtl="0" algn="l">
              <a:spcBef>
                <a:spcPts val="0"/>
              </a:spcBef>
              <a:spcAft>
                <a:spcPts val="0"/>
              </a:spcAft>
              <a:buSzPts val="1400"/>
              <a:buChar char="○"/>
            </a:pPr>
            <a:r>
              <a:rPr lang="en"/>
              <a:t>Simplicity for vast datasets.</a:t>
            </a:r>
            <a:endParaRPr/>
          </a:p>
          <a:p>
            <a:pPr indent="-317500" lvl="1" marL="914400" rtl="0" algn="l">
              <a:spcBef>
                <a:spcPts val="0"/>
              </a:spcBef>
              <a:spcAft>
                <a:spcPts val="0"/>
              </a:spcAft>
              <a:buSzPts val="1400"/>
              <a:buChar char="○"/>
            </a:pPr>
            <a:r>
              <a:rPr lang="en"/>
              <a:t>Computational efficiency, and the interpretable nature of results.</a:t>
            </a:r>
            <a:endParaRPr/>
          </a:p>
          <a:p>
            <a:pPr indent="-317500" lvl="0" marL="457200" rtl="0" algn="l">
              <a:spcBef>
                <a:spcPts val="0"/>
              </a:spcBef>
              <a:spcAft>
                <a:spcPts val="0"/>
              </a:spcAft>
              <a:buSzPts val="1400"/>
              <a:buChar char="●"/>
            </a:pPr>
            <a:r>
              <a:rPr b="1" lang="en"/>
              <a:t>Random Forest</a:t>
            </a:r>
            <a:endParaRPr b="1"/>
          </a:p>
          <a:p>
            <a:pPr indent="-317500" lvl="1" marL="914400" rtl="0" algn="l">
              <a:spcBef>
                <a:spcPts val="0"/>
              </a:spcBef>
              <a:spcAft>
                <a:spcPts val="0"/>
              </a:spcAft>
              <a:buSzPts val="1400"/>
              <a:buChar char="○"/>
            </a:pPr>
            <a:r>
              <a:rPr lang="en"/>
              <a:t>P</a:t>
            </a:r>
            <a:r>
              <a:rPr lang="en"/>
              <a:t>roficient in managing large datasets </a:t>
            </a:r>
            <a:endParaRPr/>
          </a:p>
          <a:p>
            <a:pPr indent="-317500" lvl="1" marL="914400" rtl="0" algn="l">
              <a:spcBef>
                <a:spcPts val="0"/>
              </a:spcBef>
              <a:spcAft>
                <a:spcPts val="0"/>
              </a:spcAft>
              <a:buSzPts val="1400"/>
              <a:buChar char="○"/>
            </a:pPr>
            <a:r>
              <a:rPr lang="en"/>
              <a:t>Inherent mechanisms to prevent overfitting</a:t>
            </a:r>
            <a:endParaRPr/>
          </a:p>
          <a:p>
            <a:pPr indent="-317500" lvl="0" marL="457200" rtl="0" algn="l">
              <a:spcBef>
                <a:spcPts val="0"/>
              </a:spcBef>
              <a:spcAft>
                <a:spcPts val="0"/>
              </a:spcAft>
              <a:buSzPts val="1400"/>
              <a:buChar char="●"/>
            </a:pPr>
            <a:r>
              <a:rPr b="1" lang="en"/>
              <a:t>Weighted Ensemble</a:t>
            </a:r>
            <a:endParaRPr b="1"/>
          </a:p>
          <a:p>
            <a:pPr indent="-317500" lvl="1" marL="914400" rtl="0" algn="l">
              <a:spcBef>
                <a:spcPts val="0"/>
              </a:spcBef>
              <a:spcAft>
                <a:spcPts val="0"/>
              </a:spcAft>
              <a:buSzPts val="1400"/>
              <a:buChar char="○"/>
            </a:pPr>
            <a:r>
              <a:rPr lang="en"/>
              <a:t>L</a:t>
            </a:r>
            <a:r>
              <a:rPr lang="en"/>
              <a:t>everage the diverse perspectives of models to make more informed predictions</a:t>
            </a:r>
            <a:endParaRPr/>
          </a:p>
          <a:p>
            <a:pPr indent="-317500" lvl="1" marL="914400" rtl="0" algn="l">
              <a:spcBef>
                <a:spcPts val="0"/>
              </a:spcBef>
              <a:spcAft>
                <a:spcPts val="0"/>
              </a:spcAft>
              <a:buSzPts val="1400"/>
              <a:buChar char="○"/>
            </a:pPr>
            <a:r>
              <a:rPr lang="en"/>
              <a:t>E</a:t>
            </a:r>
            <a:r>
              <a:rPr lang="en"/>
              <a:t>nsemble model of Neural Networks, LightGBM, and XGBoost.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0"/>
              </a:spcBef>
              <a:spcAft>
                <a:spcPts val="0"/>
              </a:spcAft>
              <a:buNone/>
            </a:pPr>
            <a:r>
              <a:t/>
            </a:r>
            <a:endParaRPr/>
          </a:p>
          <a:p>
            <a:pPr indent="0" lvl="0" marL="0" rtl="0" algn="l">
              <a:spcBef>
                <a:spcPts val="0"/>
              </a:spcBef>
              <a:spcAft>
                <a:spcPts val="1200"/>
              </a:spcAft>
              <a:buNone/>
            </a:pPr>
            <a:r>
              <a:t/>
            </a:r>
            <a:endParaRPr/>
          </a:p>
        </p:txBody>
      </p:sp>
      <p:sp>
        <p:nvSpPr>
          <p:cNvPr id="437" name="Google Shape;437;p23"/>
          <p:cNvSpPr txBox="1"/>
          <p:nvPr>
            <p:ph type="title"/>
          </p:nvPr>
        </p:nvSpPr>
        <p:spPr>
          <a:xfrm>
            <a:off x="719950" y="463300"/>
            <a:ext cx="7704000" cy="4893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Methodology - Pathology</a:t>
            </a:r>
            <a:endParaRPr/>
          </a:p>
        </p:txBody>
      </p:sp>
      <p:sp>
        <p:nvSpPr>
          <p:cNvPr id="438" name="Google Shape;438;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utoimmune Disease Infographics by Slidesgo">
  <a:themeElements>
    <a:clrScheme name="Simple Light">
      <a:dk1>
        <a:srgbClr val="323F55"/>
      </a:dk1>
      <a:lt1>
        <a:srgbClr val="E2EDF8"/>
      </a:lt1>
      <a:dk2>
        <a:srgbClr val="23395C"/>
      </a:dk2>
      <a:lt2>
        <a:srgbClr val="BE3E47"/>
      </a:lt2>
      <a:accent1>
        <a:srgbClr val="CFE2F3"/>
      </a:accent1>
      <a:accent2>
        <a:srgbClr val="FFFFFF"/>
      </a:accent2>
      <a:accent3>
        <a:srgbClr val="FFFFFF"/>
      </a:accent3>
      <a:accent4>
        <a:srgbClr val="FFFFFF"/>
      </a:accent4>
      <a:accent5>
        <a:srgbClr val="FFFFFF"/>
      </a:accent5>
      <a:accent6>
        <a:srgbClr val="FFFFFF"/>
      </a:accent6>
      <a:hlink>
        <a:srgbClr val="23395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