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99" r:id="rId7"/>
    <p:sldId id="300" r:id="rId8"/>
    <p:sldId id="301" r:id="rId9"/>
    <p:sldId id="302" r:id="rId10"/>
    <p:sldId id="303" r:id="rId11"/>
    <p:sldId id="304" r:id="rId12"/>
    <p:sldId id="260" r:id="rId13"/>
    <p:sldId id="261" r:id="rId14"/>
    <p:sldId id="265" r:id="rId15"/>
    <p:sldId id="305" r:id="rId16"/>
    <p:sldId id="306" r:id="rId17"/>
    <p:sldId id="308" r:id="rId18"/>
    <p:sldId id="307" r:id="rId19"/>
    <p:sldId id="309" r:id="rId20"/>
    <p:sldId id="310" r:id="rId21"/>
    <p:sldId id="311" r:id="rId22"/>
    <p:sldId id="312" r:id="rId23"/>
    <p:sldId id="313" r:id="rId24"/>
    <p:sldId id="314" r:id="rId25"/>
    <p:sldId id="318" r:id="rId26"/>
    <p:sldId id="321" r:id="rId27"/>
    <p:sldId id="320" r:id="rId28"/>
    <p:sldId id="319" r:id="rId29"/>
    <p:sldId id="274" r:id="rId30"/>
    <p:sldId id="275" r:id="rId31"/>
    <p:sldId id="276" r:id="rId32"/>
    <p:sldId id="277" r:id="rId33"/>
    <p:sldId id="279" r:id="rId34"/>
    <p:sldId id="280" r:id="rId35"/>
    <p:sldId id="281" r:id="rId36"/>
    <p:sldId id="324" r:id="rId37"/>
    <p:sldId id="322" r:id="rId38"/>
    <p:sldId id="323" r:id="rId39"/>
    <p:sldId id="282" r:id="rId40"/>
    <p:sldId id="283" r:id="rId41"/>
    <p:sldId id="284" r:id="rId42"/>
    <p:sldId id="291" r:id="rId43"/>
    <p:sldId id="292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  <p:embeddedFont>
      <p:font typeface="Roboto Slab" panose="020B0600000101010101" charset="0"/>
      <p:regular r:id="rId54"/>
      <p:bold r:id="rId55"/>
    </p:embeddedFont>
    <p:embeddedFont>
      <p:font typeface="Trebuchet MS" panose="020B060302020202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4DDE1AE7-852E-4F22-BDCC-35472364391B}">
          <p14:sldIdLst>
            <p14:sldId id="256"/>
            <p14:sldId id="257"/>
          </p14:sldIdLst>
        </p14:section>
        <p14:section name="EDA" id="{05756340-2208-4F66-AAAB-B378C8C9D95E}">
          <p14:sldIdLst>
            <p14:sldId id="258"/>
            <p14:sldId id="259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Data Preprocessing" id="{109B06B3-6EA3-488A-9C17-B44C89532246}">
          <p14:sldIdLst>
            <p14:sldId id="260"/>
            <p14:sldId id="261"/>
            <p14:sldId id="265"/>
            <p14:sldId id="305"/>
            <p14:sldId id="306"/>
            <p14:sldId id="308"/>
            <p14:sldId id="307"/>
            <p14:sldId id="309"/>
            <p14:sldId id="310"/>
            <p14:sldId id="311"/>
            <p14:sldId id="312"/>
            <p14:sldId id="313"/>
            <p14:sldId id="314"/>
            <p14:sldId id="318"/>
            <p14:sldId id="321"/>
            <p14:sldId id="320"/>
            <p14:sldId id="319"/>
          </p14:sldIdLst>
        </p14:section>
        <p14:section name="Encoding" id="{98B08194-67CD-43E2-93C6-D30420839F24}">
          <p14:sldIdLst>
            <p14:sldId id="274"/>
            <p14:sldId id="275"/>
            <p14:sldId id="276"/>
            <p14:sldId id="277"/>
          </p14:sldIdLst>
        </p14:section>
        <p14:section name="Modeling" id="{FFAD8BF4-8F2D-4060-A8E8-8A390BD220C7}">
          <p14:sldIdLst>
            <p14:sldId id="279"/>
            <p14:sldId id="280"/>
            <p14:sldId id="281"/>
            <p14:sldId id="324"/>
            <p14:sldId id="322"/>
            <p14:sldId id="323"/>
            <p14:sldId id="282"/>
            <p14:sldId id="283"/>
            <p14:sldId id="284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C80FD4-94AC-4C12-977F-EB3487725A32}">
  <a:tblStyle styleId="{3FC80FD4-94AC-4C12-977F-EB3487725A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1562" autoAdjust="0"/>
  </p:normalViewPr>
  <p:slideViewPr>
    <p:cSldViewPr snapToGrid="0">
      <p:cViewPr varScale="1">
        <p:scale>
          <a:sx n="77" d="100"/>
          <a:sy n="77" d="100"/>
        </p:scale>
        <p:origin x="99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5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1441207c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1441207c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3a137592b_0_2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3a137592b_0_2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4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1441207c9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1441207c9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1441207c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1441207c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이미지 수정</a:t>
            </a:r>
            <a:r>
              <a:rPr lang="en-US" altLang="ko-KR" dirty="0"/>
              <a:t>!!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061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248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009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66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675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15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441207c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441207c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458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572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941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458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070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32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382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441207c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441207c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630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1441207c9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1441207c9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앞에서</a:t>
            </a:r>
            <a:r>
              <a:rPr lang="en-US" dirty="0"/>
              <a:t> </a:t>
            </a:r>
            <a:r>
              <a:rPr lang="ko-KR" altLang="en-US" dirty="0"/>
              <a:t>이미 했기 때문에 또 있어야 되는지 모르겠습니다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필요하다고 생각되면 수정해주세요</a:t>
            </a:r>
            <a:r>
              <a:rPr lang="en-US" altLang="ko-KR" dirty="0"/>
              <a:t>(</a:t>
            </a:r>
            <a:r>
              <a:rPr lang="ko-KR" altLang="en-US" dirty="0"/>
              <a:t>삭제 또는 보충</a:t>
            </a:r>
            <a:r>
              <a:rPr lang="en-US" altLang="ko-KR" dirty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1441207c9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1441207c9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앞에서 이미 했기 때문에 또 있어야 되는지 모르겠습니다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필요하다고 생각되면 수정해주세요</a:t>
            </a:r>
            <a:r>
              <a:rPr lang="en-US" altLang="ko-KR" dirty="0"/>
              <a:t>(</a:t>
            </a:r>
            <a:r>
              <a:rPr lang="ko-KR" altLang="en-US" dirty="0"/>
              <a:t>삭제 또는 보충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3a137592b_0_2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3a137592b_0_2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1441207c9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1441207c9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앞에서 이미 했기 때문에 또 있어야 되는지 모르겠습니다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필요하다고 생각되면 수정해주세요</a:t>
            </a:r>
            <a:r>
              <a:rPr lang="en-US" altLang="ko-KR" dirty="0"/>
              <a:t>(</a:t>
            </a:r>
            <a:r>
              <a:rPr lang="ko-KR" altLang="en-US" dirty="0"/>
              <a:t>삭제 또는 보충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1441207c9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1441207c9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앞에서 이미 했기 때문에 또 있어야 되는지 모르겠습니다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필요하다고 생각되면 수정해주세요</a:t>
            </a:r>
            <a:r>
              <a:rPr lang="en-US" altLang="ko-KR" dirty="0"/>
              <a:t>(</a:t>
            </a:r>
            <a:r>
              <a:rPr lang="ko-KR" altLang="en-US" dirty="0"/>
              <a:t>삭제 또는 보충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1441207c9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1441207c9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1441207c9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1441207c9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441207c9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441207c9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441207c9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441207c9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 추가</a:t>
            </a:r>
            <a:r>
              <a:rPr lang="en-US" altLang="ko-KR" dirty="0"/>
              <a:t>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123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441207c9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441207c9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479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441207c9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441207c9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 추가</a:t>
            </a:r>
            <a:r>
              <a:rPr lang="en-US" altLang="ko-KR" dirty="0"/>
              <a:t>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210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1441207c9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1441207c9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441207c9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441207c9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3a137592b_0_2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3a137592b_0_2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441207c9_1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441207c9_1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d1441207c9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d1441207c9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소감 수정</a:t>
            </a:r>
            <a:r>
              <a:rPr lang="en-US" altLang="ko-KR" dirty="0"/>
              <a:t>!!</a:t>
            </a: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d1441207c9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d1441207c9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3a137592b_0_2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3a137592b_0_2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34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3a137592b_0_2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3a137592b_0_2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69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3a137592b_0_2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3a137592b_0_2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32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3a137592b_0_2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3a137592b_0_2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328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3a137592b_0_2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3a137592b_0_2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2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5" name="Google Shape;75;p1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6" name="Google Shape;76;p16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7" name="Google Shape;77;p16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6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68275" y="1152475"/>
            <a:ext cx="416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85" name="Google Shape;85;p17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8" name="Google Shape;88;p17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8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18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5" name="Google Shape;95;p18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19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0" y="2902800"/>
            <a:ext cx="9144000" cy="2240700"/>
          </a:xfrm>
          <a:prstGeom prst="rect">
            <a:avLst/>
          </a:prstGeom>
          <a:solidFill>
            <a:srgbClr val="EE795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 txBox="1"/>
          <p:nvPr/>
        </p:nvSpPr>
        <p:spPr>
          <a:xfrm>
            <a:off x="256032" y="929875"/>
            <a:ext cx="8644128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-KR" altLang="en-US" sz="5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신용카드 사용자 연체 예측</a:t>
            </a:r>
            <a:endParaRPr lang="en-US" altLang="ko" sz="5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 경진대회</a:t>
            </a:r>
            <a:endParaRPr sz="5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4572000" y="3024750"/>
            <a:ext cx="21183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신용</a:t>
            </a:r>
            <a:r>
              <a:rPr lang="en-US" altLang="ko-KR" sz="30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ko-KR" altLang="en-US" sz="30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등급</a:t>
            </a:r>
            <a:endParaRPr sz="3000" b="1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6227525" y="3042625"/>
            <a:ext cx="2118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김아현</a:t>
            </a:r>
            <a:endParaRPr sz="2500" b="1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박지영</a:t>
            </a:r>
            <a:endParaRPr lang="en-US" altLang="ko-KR" sz="2500" b="1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백승재</a:t>
            </a:r>
            <a:endParaRPr lang="en-US" altLang="ko-KR" sz="2500" b="1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이동한</a:t>
            </a:r>
            <a:endParaRPr lang="en-US" altLang="ko-KR" sz="2500" b="1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채송화</a:t>
            </a:r>
            <a:endParaRPr sz="2500" b="1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EE795B"/>
                </a:solidFill>
              </a:rPr>
              <a:t>변수별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ko" b="1" dirty="0">
                <a:solidFill>
                  <a:srgbClr val="EE795B"/>
                </a:solidFill>
              </a:rPr>
              <a:t>EDA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311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566579"/>
                </a:solidFill>
              </a:rPr>
              <a:t>신용카드를 </a:t>
            </a:r>
            <a:r>
              <a:rPr lang="ko-KR" altLang="en-US" sz="1500" dirty="0" err="1">
                <a:solidFill>
                  <a:srgbClr val="566579"/>
                </a:solidFill>
              </a:rPr>
              <a:t>받급받은</a:t>
            </a:r>
            <a:r>
              <a:rPr lang="ko-KR" altLang="en-US" sz="1500" dirty="0">
                <a:solidFill>
                  <a:srgbClr val="566579"/>
                </a:solidFill>
              </a:rPr>
              <a:t> 기간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4668275" y="901550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566579"/>
                </a:solidFill>
              </a:rPr>
              <a:t>신용카드 사용자의 연령 분포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6CDB4F-EBD7-D24F-B204-1BFC6A31F4D9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868CE4-A65F-4E1B-B423-EC8F06DD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1" y="1335765"/>
            <a:ext cx="4163999" cy="34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85B00E-D0A0-46EA-82C2-4E05A3170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680" y="1263020"/>
            <a:ext cx="4163999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4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E795B"/>
                </a:solidFill>
              </a:rPr>
              <a:t>Data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en-US" altLang="ko-KR" b="1" dirty="0">
                <a:solidFill>
                  <a:srgbClr val="EE795B"/>
                </a:solidFill>
              </a:rPr>
              <a:t>Preprocessing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en-US" altLang="ko-KR" b="1" dirty="0">
                <a:solidFill>
                  <a:srgbClr val="EE795B"/>
                </a:solidFill>
              </a:rPr>
              <a:t>–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en-US" altLang="ko-KR" b="1" dirty="0">
                <a:solidFill>
                  <a:srgbClr val="EE795B"/>
                </a:solidFill>
              </a:rPr>
              <a:t>missing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en-US" altLang="ko-KR" b="1" dirty="0">
                <a:solidFill>
                  <a:srgbClr val="EE795B"/>
                </a:solidFill>
              </a:rPr>
              <a:t>value </a:t>
            </a:r>
            <a:r>
              <a:rPr lang="en-US" altLang="ko-KR" b="1" dirty="0" err="1">
                <a:solidFill>
                  <a:srgbClr val="EE795B"/>
                </a:solidFill>
              </a:rPr>
              <a:t>imputaion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EF5E32-5DD1-4848-A5B4-03F1F88C47B7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B26C16-336E-4047-8E0E-B2B1C5F6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6" y="1373434"/>
            <a:ext cx="2480975" cy="34258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DCE7CD-6B4A-4AAC-B742-C3FB7CF79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053" y="1474418"/>
            <a:ext cx="2001253" cy="325920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2B1B6F-A3AD-4BAC-BB34-5ECCC255D7E6}"/>
              </a:ext>
            </a:extLst>
          </p:cNvPr>
          <p:cNvGrpSpPr/>
          <p:nvPr/>
        </p:nvGrpSpPr>
        <p:grpSpPr>
          <a:xfrm>
            <a:off x="5626768" y="1726829"/>
            <a:ext cx="3343058" cy="3049456"/>
            <a:chOff x="5626768" y="1726829"/>
            <a:chExt cx="3343058" cy="3049456"/>
          </a:xfrm>
        </p:grpSpPr>
        <p:sp>
          <p:nvSpPr>
            <p:cNvPr id="10" name="물결 9">
              <a:extLst>
                <a:ext uri="{FF2B5EF4-FFF2-40B4-BE49-F238E27FC236}">
                  <a16:creationId xmlns:a16="http://schemas.microsoft.com/office/drawing/2014/main" id="{04019327-C051-4B43-B4B1-14DA1FF9A8CA}"/>
                </a:ext>
              </a:extLst>
            </p:cNvPr>
            <p:cNvSpPr/>
            <p:nvPr/>
          </p:nvSpPr>
          <p:spPr>
            <a:xfrm>
              <a:off x="5626768" y="2231472"/>
              <a:ext cx="3205532" cy="1510018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Google Shape;259;p30">
              <a:extLst>
                <a:ext uri="{FF2B5EF4-FFF2-40B4-BE49-F238E27FC236}">
                  <a16:creationId xmlns:a16="http://schemas.microsoft.com/office/drawing/2014/main" id="{25595C53-9FA0-4AB1-B697-DF97065436BF}"/>
                </a:ext>
              </a:extLst>
            </p:cNvPr>
            <p:cNvSpPr txBox="1"/>
            <p:nvPr/>
          </p:nvSpPr>
          <p:spPr>
            <a:xfrm>
              <a:off x="5673273" y="1726829"/>
              <a:ext cx="3296553" cy="304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altLang="ko-KR" sz="1500" b="1" dirty="0">
                  <a:solidFill>
                    <a:srgbClr val="566579"/>
                  </a:solidFill>
                </a:rPr>
                <a:t>→ </a:t>
              </a:r>
              <a:r>
                <a:rPr lang="en-US" sz="1500" b="1" dirty="0" err="1">
                  <a:solidFill>
                    <a:srgbClr val="566579"/>
                  </a:solidFill>
                </a:rPr>
                <a:t>occyp_type</a:t>
              </a:r>
              <a:r>
                <a:rPr lang="en-US" sz="1500" b="1" dirty="0">
                  <a:solidFill>
                    <a:srgbClr val="566579"/>
                  </a:solidFill>
                </a:rPr>
                <a:t> </a:t>
              </a:r>
              <a:r>
                <a:rPr lang="ko-KR" altLang="en-US" sz="1500" b="1" dirty="0">
                  <a:solidFill>
                    <a:srgbClr val="566579"/>
                  </a:solidFill>
                </a:rPr>
                <a:t>항목에서 </a:t>
              </a:r>
              <a:r>
                <a:rPr lang="en-US" altLang="ko-KR" sz="1500" b="1" dirty="0">
                  <a:solidFill>
                    <a:srgbClr val="566579"/>
                  </a:solidFill>
                </a:rPr>
                <a:t>30%</a:t>
              </a:r>
              <a:r>
                <a:rPr lang="ko-KR" altLang="en-US" sz="1500" b="1" dirty="0">
                  <a:solidFill>
                    <a:srgbClr val="566579"/>
                  </a:solidFill>
                </a:rPr>
                <a:t>의</a:t>
              </a:r>
              <a:endParaRPr lang="en-US" altLang="ko-KR" sz="1500" b="1" dirty="0">
                <a:solidFill>
                  <a:srgbClr val="56657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500" b="1" dirty="0">
                <a:solidFill>
                  <a:srgbClr val="56657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500" b="1" dirty="0">
                  <a:solidFill>
                    <a:srgbClr val="566579"/>
                  </a:solidFill>
                </a:rPr>
                <a:t>	</a:t>
              </a:r>
              <a:r>
                <a:rPr lang="ko-KR" altLang="en-US" sz="1500" b="1" dirty="0" err="1">
                  <a:solidFill>
                    <a:srgbClr val="566579"/>
                  </a:solidFill>
                </a:rPr>
                <a:t>결측치</a:t>
              </a:r>
              <a:r>
                <a:rPr lang="ko-KR" altLang="en-US" sz="1500" b="1" dirty="0">
                  <a:solidFill>
                    <a:srgbClr val="566579"/>
                  </a:solidFill>
                </a:rPr>
                <a:t> 확인 </a:t>
              </a:r>
              <a:r>
                <a:rPr lang="en-US" altLang="ko-KR" sz="1500" b="1" dirty="0">
                  <a:solidFill>
                    <a:srgbClr val="566579"/>
                  </a:solidFill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500" dirty="0">
                <a:solidFill>
                  <a:srgbClr val="56657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566579"/>
                </a:solidFill>
              </a:endParaRPr>
            </a:p>
          </p:txBody>
        </p:sp>
      </p:grpSp>
      <p:sp>
        <p:nvSpPr>
          <p:cNvPr id="23" name="Google Shape;266;p31">
            <a:extLst>
              <a:ext uri="{FF2B5EF4-FFF2-40B4-BE49-F238E27FC236}">
                <a16:creationId xmlns:a16="http://schemas.microsoft.com/office/drawing/2014/main" id="{ABF20002-D253-4A47-B92C-D66974F755F6}"/>
              </a:ext>
            </a:extLst>
          </p:cNvPr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데이터 확인 및 </a:t>
            </a:r>
            <a:r>
              <a:rPr lang="ko-KR" altLang="en-US" dirty="0" err="1">
                <a:solidFill>
                  <a:srgbClr val="002060"/>
                </a:solidFill>
              </a:rPr>
              <a:t>결측치</a:t>
            </a:r>
            <a:r>
              <a:rPr lang="ko-KR" altLang="en-US" dirty="0">
                <a:solidFill>
                  <a:srgbClr val="002060"/>
                </a:solidFill>
              </a:rPr>
              <a:t> 확인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EE795B"/>
                </a:solidFill>
              </a:rPr>
              <a:t>Data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en-US" altLang="ko-KR" b="1" dirty="0">
                <a:solidFill>
                  <a:srgbClr val="EE795B"/>
                </a:solidFill>
              </a:rPr>
              <a:t>Preprocessing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en-US" altLang="ko-KR" b="1" dirty="0">
                <a:solidFill>
                  <a:srgbClr val="EE795B"/>
                </a:solidFill>
              </a:rPr>
              <a:t>–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en-US" altLang="ko-KR" b="1" dirty="0">
                <a:solidFill>
                  <a:srgbClr val="EE795B"/>
                </a:solidFill>
              </a:rPr>
              <a:t>missing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en-US" altLang="ko-KR" b="1" dirty="0">
                <a:solidFill>
                  <a:srgbClr val="EE795B"/>
                </a:solidFill>
              </a:rPr>
              <a:t>value </a:t>
            </a:r>
            <a:r>
              <a:rPr lang="en-US" altLang="ko-KR" b="1" dirty="0" err="1">
                <a:solidFill>
                  <a:srgbClr val="EE795B"/>
                </a:solidFill>
              </a:rPr>
              <a:t>imputaion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2060"/>
                </a:solidFill>
              </a:rPr>
              <a:t>occyp_type</a:t>
            </a:r>
            <a:r>
              <a:rPr lang="ko-KR" altLang="en-US" dirty="0">
                <a:solidFill>
                  <a:srgbClr val="002060"/>
                </a:solidFill>
              </a:rPr>
              <a:t>항목을 직업의 유무에 따른 구분   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41F5D0-8EB1-8348-93AD-099D0D47273A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16CBC4-98C6-40BF-BA84-005FCF6C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91" y="1200050"/>
            <a:ext cx="6810375" cy="552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218917-651F-4212-9458-A7A273F74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031" y="1941925"/>
            <a:ext cx="2358441" cy="2879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0DF4B4-5312-46E4-B978-C588147B3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529" y="1854625"/>
            <a:ext cx="2358439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EE795B"/>
                </a:solidFill>
              </a:rPr>
              <a:t>Data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en-US" altLang="ko-KR" b="1" dirty="0">
                <a:solidFill>
                  <a:srgbClr val="EE795B"/>
                </a:solidFill>
              </a:rPr>
              <a:t>Preprocessing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en-US" altLang="ko-KR" b="1" dirty="0">
                <a:solidFill>
                  <a:srgbClr val="EE795B"/>
                </a:solidFill>
              </a:rPr>
              <a:t>–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en-US" altLang="ko-KR" b="1" dirty="0">
                <a:solidFill>
                  <a:srgbClr val="EE795B"/>
                </a:solidFill>
              </a:rPr>
              <a:t>missing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en-US" altLang="ko-KR" b="1" dirty="0">
                <a:solidFill>
                  <a:srgbClr val="EE795B"/>
                </a:solidFill>
              </a:rPr>
              <a:t>value </a:t>
            </a:r>
            <a:r>
              <a:rPr lang="en-US" altLang="ko-KR" b="1" dirty="0" err="1">
                <a:solidFill>
                  <a:srgbClr val="EE795B"/>
                </a:solidFill>
              </a:rPr>
              <a:t>imputaion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2060"/>
                </a:solidFill>
              </a:rPr>
              <a:t>결측치에서</a:t>
            </a:r>
            <a:r>
              <a:rPr lang="ko-KR" altLang="en-US" dirty="0">
                <a:solidFill>
                  <a:srgbClr val="002060"/>
                </a:solidFill>
              </a:rPr>
              <a:t> 고용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비고용인 상태를 확인할 수 있음</a:t>
            </a:r>
            <a:r>
              <a:rPr lang="en-US" altLang="ko-KR" dirty="0">
                <a:solidFill>
                  <a:srgbClr val="002060"/>
                </a:solidFill>
              </a:rPr>
              <a:t>. </a:t>
            </a:r>
            <a:r>
              <a:rPr lang="ko-KR" altLang="en-US" dirty="0">
                <a:solidFill>
                  <a:srgbClr val="002060"/>
                </a:solidFill>
              </a:rPr>
              <a:t>비고용은 </a:t>
            </a:r>
            <a:r>
              <a:rPr lang="en-US" altLang="ko-KR" dirty="0">
                <a:solidFill>
                  <a:srgbClr val="002060"/>
                </a:solidFill>
              </a:rPr>
              <a:t>4438</a:t>
            </a:r>
            <a:r>
              <a:rPr lang="ko-KR" altLang="en-US" dirty="0">
                <a:solidFill>
                  <a:srgbClr val="002060"/>
                </a:solidFill>
              </a:rPr>
              <a:t>명</a:t>
            </a:r>
            <a:r>
              <a:rPr lang="en-US" altLang="ko-KR" dirty="0">
                <a:solidFill>
                  <a:srgbClr val="002060"/>
                </a:solidFill>
              </a:rPr>
              <a:t>,</a:t>
            </a:r>
            <a:r>
              <a:rPr lang="ko-KR" altLang="en-US" dirty="0">
                <a:solidFill>
                  <a:srgbClr val="002060"/>
                </a:solidFill>
              </a:rPr>
              <a:t>고용은 </a:t>
            </a:r>
            <a:r>
              <a:rPr lang="en-US" altLang="ko-KR" dirty="0">
                <a:solidFill>
                  <a:srgbClr val="002060"/>
                </a:solidFill>
              </a:rPr>
              <a:t>3733</a:t>
            </a:r>
            <a:r>
              <a:rPr lang="ko-KR" altLang="en-US" dirty="0">
                <a:solidFill>
                  <a:srgbClr val="002060"/>
                </a:solidFill>
              </a:rPr>
              <a:t>명이다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D8DB8E-65E0-498F-A23F-1C29577A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0" y="1200050"/>
            <a:ext cx="3779815" cy="37903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A36935-80F6-4BD7-AB1C-DBC8CCF16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343" y="1154791"/>
            <a:ext cx="4839803" cy="39887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Preprocessing(1)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2060"/>
                </a:solidFill>
              </a:rPr>
              <a:t>결측치에서</a:t>
            </a:r>
            <a:r>
              <a:rPr lang="ko-KR" altLang="en-US" dirty="0">
                <a:solidFill>
                  <a:srgbClr val="002060"/>
                </a:solidFill>
              </a:rPr>
              <a:t> 비고용 상태인 항목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즉 </a:t>
            </a:r>
            <a:r>
              <a:rPr lang="en-US" altLang="ko-KR" dirty="0">
                <a:solidFill>
                  <a:srgbClr val="002060"/>
                </a:solidFill>
              </a:rPr>
              <a:t>DAYS_EMPLOYED &gt;= 0</a:t>
            </a:r>
            <a:r>
              <a:rPr lang="ko-KR" altLang="en-US" dirty="0">
                <a:solidFill>
                  <a:srgbClr val="002060"/>
                </a:solidFill>
              </a:rPr>
              <a:t> 인 항목을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으로 변경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D98C75-4360-4243-89AE-5E349D9E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61" y="1210495"/>
            <a:ext cx="4554995" cy="38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Preprocessing(1)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2060"/>
                </a:solidFill>
              </a:rPr>
              <a:t>결측치에서</a:t>
            </a:r>
            <a:r>
              <a:rPr lang="ko-KR" altLang="en-US" dirty="0">
                <a:solidFill>
                  <a:srgbClr val="002060"/>
                </a:solidFill>
              </a:rPr>
              <a:t> 비고용 상태인 항목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즉 </a:t>
            </a:r>
            <a:r>
              <a:rPr lang="en-US" altLang="ko-KR" dirty="0">
                <a:solidFill>
                  <a:srgbClr val="002060"/>
                </a:solidFill>
              </a:rPr>
              <a:t>DAYS_EMPLOYED &gt;= 0</a:t>
            </a:r>
            <a:r>
              <a:rPr lang="ko-KR" altLang="en-US" dirty="0">
                <a:solidFill>
                  <a:srgbClr val="002060"/>
                </a:solidFill>
              </a:rPr>
              <a:t> 인 </a:t>
            </a:r>
            <a:r>
              <a:rPr lang="en-US" altLang="ko-KR" dirty="0" err="1">
                <a:solidFill>
                  <a:srgbClr val="002060"/>
                </a:solidFill>
              </a:rPr>
              <a:t>occyp_type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en-US" altLang="ko-KR" dirty="0">
                <a:solidFill>
                  <a:srgbClr val="002060"/>
                </a:solidFill>
              </a:rPr>
              <a:t>‘inoccupation’</a:t>
            </a:r>
            <a:r>
              <a:rPr lang="ko-KR" altLang="en-US" dirty="0">
                <a:solidFill>
                  <a:srgbClr val="002060"/>
                </a:solidFill>
              </a:rPr>
              <a:t>으로 가정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7CB5B1-986A-438A-9723-CADD735C5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0" y="1273162"/>
            <a:ext cx="4324266" cy="3870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D677B8-A59A-49A8-BF6D-E77E79505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366" y="1273162"/>
            <a:ext cx="3257550" cy="1048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07007-EC60-4A0D-95C8-4B49A4F130BD}"/>
              </a:ext>
            </a:extLst>
          </p:cNvPr>
          <p:cNvSpPr txBox="1"/>
          <p:nvPr/>
        </p:nvSpPr>
        <p:spPr>
          <a:xfrm>
            <a:off x="5233737" y="2731277"/>
            <a:ext cx="316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‘</a:t>
            </a:r>
            <a:r>
              <a:rPr lang="en-US" altLang="ko-KR" dirty="0">
                <a:solidFill>
                  <a:srgbClr val="002060"/>
                </a:solidFill>
              </a:rPr>
              <a:t>inoccupation’</a:t>
            </a:r>
            <a:r>
              <a:rPr lang="ko-KR" altLang="en-US" dirty="0">
                <a:solidFill>
                  <a:srgbClr val="002060"/>
                </a:solidFill>
              </a:rPr>
              <a:t> 에 해당하는 </a:t>
            </a:r>
            <a:r>
              <a:rPr lang="en-US" altLang="ko-KR" dirty="0">
                <a:solidFill>
                  <a:srgbClr val="002060"/>
                </a:solidFill>
              </a:rPr>
              <a:t>4438</a:t>
            </a:r>
            <a:r>
              <a:rPr lang="ko-KR" altLang="en-US" dirty="0">
                <a:solidFill>
                  <a:srgbClr val="002060"/>
                </a:solidFill>
              </a:rPr>
              <a:t>개 항목의 특성을 알아보자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97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Preprocessing(1)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고용 항목에서 </a:t>
            </a:r>
            <a:r>
              <a:rPr lang="en-US" altLang="ko-KR" dirty="0">
                <a:solidFill>
                  <a:srgbClr val="002060"/>
                </a:solidFill>
              </a:rPr>
              <a:t>‘age’</a:t>
            </a:r>
            <a:r>
              <a:rPr lang="ko-KR" altLang="en-US" dirty="0">
                <a:solidFill>
                  <a:srgbClr val="002060"/>
                </a:solidFill>
              </a:rPr>
              <a:t> 분포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2AC548-4215-40E1-8487-FED5ED66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99" y="1371601"/>
            <a:ext cx="4121701" cy="35963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F721E1-CAB0-4472-9534-CFBC129F4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729" y="1371601"/>
            <a:ext cx="4838270" cy="37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7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Preprocessing(1)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비고용 항목에서 </a:t>
            </a:r>
            <a:r>
              <a:rPr lang="en-US" altLang="ko-KR" dirty="0">
                <a:solidFill>
                  <a:srgbClr val="002060"/>
                </a:solidFill>
              </a:rPr>
              <a:t>‘age’</a:t>
            </a:r>
            <a:r>
              <a:rPr lang="ko-KR" altLang="en-US" dirty="0">
                <a:solidFill>
                  <a:srgbClr val="002060"/>
                </a:solidFill>
              </a:rPr>
              <a:t> 분포 </a:t>
            </a:r>
            <a:r>
              <a:rPr lang="en-US" altLang="ko-KR" dirty="0">
                <a:solidFill>
                  <a:srgbClr val="002060"/>
                </a:solidFill>
              </a:rPr>
              <a:t>: 50~60</a:t>
            </a:r>
            <a:r>
              <a:rPr lang="ko-KR" altLang="en-US" dirty="0">
                <a:solidFill>
                  <a:srgbClr val="002060"/>
                </a:solidFill>
              </a:rPr>
              <a:t>대가 많은 것을 알 수 있음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488451-BDF8-4F24-A8DC-36A2899A9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0" y="1498965"/>
            <a:ext cx="3610916" cy="34120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5D99DA-36D0-42FB-A924-7C79E413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937" y="1200050"/>
            <a:ext cx="4774868" cy="38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82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Preprocessing(1)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2060"/>
                </a:solidFill>
              </a:rPr>
              <a:t>‘inoccupation’</a:t>
            </a:r>
            <a:r>
              <a:rPr lang="ko-KR" altLang="en-US" dirty="0">
                <a:solidFill>
                  <a:srgbClr val="002060"/>
                </a:solidFill>
              </a:rPr>
              <a:t>의 특성은 전부 </a:t>
            </a:r>
            <a:r>
              <a:rPr lang="en-US" altLang="ko-KR" dirty="0">
                <a:solidFill>
                  <a:srgbClr val="002060"/>
                </a:solidFill>
              </a:rPr>
              <a:t>Pensioner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3886F9-3553-4E85-9DE9-D59A3A31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25" y="1130249"/>
            <a:ext cx="3938999" cy="35428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F32163-1D3C-40FF-B6F4-9065A2584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149" y="1284921"/>
            <a:ext cx="4151647" cy="906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AFFD99-203C-435E-A22C-697C60039FC2}"/>
              </a:ext>
            </a:extLst>
          </p:cNvPr>
          <p:cNvSpPr txBox="1"/>
          <p:nvPr/>
        </p:nvSpPr>
        <p:spPr>
          <a:xfrm>
            <a:off x="4280924" y="2952178"/>
            <a:ext cx="418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위에서 가정한 </a:t>
            </a:r>
            <a:r>
              <a:rPr lang="en-US" altLang="ko-KR" dirty="0">
                <a:solidFill>
                  <a:srgbClr val="002060"/>
                </a:solidFill>
              </a:rPr>
              <a:t>4438</a:t>
            </a:r>
            <a:r>
              <a:rPr lang="ko-KR" altLang="en-US" dirty="0">
                <a:solidFill>
                  <a:srgbClr val="002060"/>
                </a:solidFill>
              </a:rPr>
              <a:t>개의 </a:t>
            </a:r>
            <a:r>
              <a:rPr lang="en-US" altLang="ko-KR" dirty="0">
                <a:solidFill>
                  <a:srgbClr val="002060"/>
                </a:solidFill>
              </a:rPr>
              <a:t>‘inoccupation’</a:t>
            </a:r>
            <a:r>
              <a:rPr lang="ko-KR" altLang="en-US" dirty="0">
                <a:solidFill>
                  <a:srgbClr val="002060"/>
                </a:solidFill>
              </a:rPr>
              <a:t>은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Pensioner</a:t>
            </a:r>
            <a:r>
              <a:rPr lang="ko-KR" altLang="en-US" dirty="0">
                <a:solidFill>
                  <a:srgbClr val="002060"/>
                </a:solidFill>
              </a:rPr>
              <a:t>임을 알 수 있음</a:t>
            </a:r>
            <a:r>
              <a:rPr lang="en-US" altLang="ko-KR" dirty="0">
                <a:solidFill>
                  <a:srgbClr val="002060"/>
                </a:solidFill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93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Preprocessing(2)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2060"/>
                </a:solidFill>
              </a:rPr>
              <a:t>결측치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8171</a:t>
            </a:r>
            <a:r>
              <a:rPr lang="ko-KR" altLang="en-US" dirty="0">
                <a:solidFill>
                  <a:srgbClr val="002060"/>
                </a:solidFill>
              </a:rPr>
              <a:t>개 중 </a:t>
            </a:r>
            <a:r>
              <a:rPr lang="en-US" altLang="ko-KR" dirty="0">
                <a:solidFill>
                  <a:srgbClr val="002060"/>
                </a:solidFill>
              </a:rPr>
              <a:t>4438</a:t>
            </a:r>
            <a:r>
              <a:rPr lang="ko-KR" altLang="en-US" dirty="0">
                <a:solidFill>
                  <a:srgbClr val="002060"/>
                </a:solidFill>
              </a:rPr>
              <a:t>개를 </a:t>
            </a:r>
            <a:r>
              <a:rPr lang="en-US" altLang="ko-KR" dirty="0">
                <a:solidFill>
                  <a:srgbClr val="002060"/>
                </a:solidFill>
              </a:rPr>
              <a:t>‘inoccupation’</a:t>
            </a:r>
            <a:r>
              <a:rPr lang="ko-KR" altLang="en-US" dirty="0">
                <a:solidFill>
                  <a:srgbClr val="002060"/>
                </a:solidFill>
              </a:rPr>
              <a:t>으로 대체 후 </a:t>
            </a:r>
            <a:r>
              <a:rPr lang="en-US" altLang="ko-KR" dirty="0">
                <a:solidFill>
                  <a:srgbClr val="002060"/>
                </a:solidFill>
              </a:rPr>
              <a:t>3733</a:t>
            </a:r>
            <a:r>
              <a:rPr lang="ko-KR" altLang="en-US" dirty="0">
                <a:solidFill>
                  <a:srgbClr val="002060"/>
                </a:solidFill>
              </a:rPr>
              <a:t>개 남음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DCF3A8-AA3D-49E5-8699-C5E1BCD20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41" y="1173758"/>
            <a:ext cx="2669847" cy="37028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1472DC-AE19-4AD4-9153-0E1919514D90}"/>
              </a:ext>
            </a:extLst>
          </p:cNvPr>
          <p:cNvSpPr txBox="1"/>
          <p:nvPr/>
        </p:nvSpPr>
        <p:spPr>
          <a:xfrm>
            <a:off x="4527829" y="2355614"/>
            <a:ext cx="4181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4438</a:t>
            </a:r>
            <a:r>
              <a:rPr lang="ko-KR" altLang="en-US" dirty="0">
                <a:solidFill>
                  <a:srgbClr val="002060"/>
                </a:solidFill>
              </a:rPr>
              <a:t>개의 항목이 </a:t>
            </a:r>
            <a:r>
              <a:rPr lang="en-US" altLang="ko-KR" dirty="0">
                <a:solidFill>
                  <a:srgbClr val="002060"/>
                </a:solidFill>
              </a:rPr>
              <a:t>‘age’</a:t>
            </a:r>
            <a:r>
              <a:rPr lang="ko-KR" altLang="en-US" dirty="0">
                <a:solidFill>
                  <a:srgbClr val="002060"/>
                </a:solidFill>
              </a:rPr>
              <a:t> 및 </a:t>
            </a:r>
            <a:r>
              <a:rPr lang="en-US" altLang="ko-KR" dirty="0">
                <a:solidFill>
                  <a:srgbClr val="002060"/>
                </a:solidFill>
              </a:rPr>
              <a:t>‘</a:t>
            </a:r>
            <a:r>
              <a:rPr lang="en-US" altLang="ko-KR" dirty="0" err="1">
                <a:solidFill>
                  <a:srgbClr val="002060"/>
                </a:solidFill>
              </a:rPr>
              <a:t>income_type</a:t>
            </a:r>
            <a:r>
              <a:rPr lang="en-US" altLang="ko-KR" dirty="0">
                <a:solidFill>
                  <a:srgbClr val="002060"/>
                </a:solidFill>
              </a:rPr>
              <a:t>’</a:t>
            </a:r>
            <a:r>
              <a:rPr lang="ko-KR" altLang="en-US" dirty="0">
                <a:solidFill>
                  <a:srgbClr val="002060"/>
                </a:solidFill>
              </a:rPr>
              <a:t>을 통해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대체한 것과는 달리 나머지 </a:t>
            </a:r>
            <a:r>
              <a:rPr lang="en-US" altLang="ko-KR" dirty="0">
                <a:solidFill>
                  <a:srgbClr val="002060"/>
                </a:solidFill>
              </a:rPr>
              <a:t>3733</a:t>
            </a:r>
            <a:r>
              <a:rPr lang="ko-KR" altLang="en-US" dirty="0">
                <a:solidFill>
                  <a:srgbClr val="002060"/>
                </a:solidFill>
              </a:rPr>
              <a:t>개는 뚜렷한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특징을 찾기 어려워 </a:t>
            </a:r>
            <a:r>
              <a:rPr lang="en-US" altLang="ko-KR" dirty="0">
                <a:solidFill>
                  <a:srgbClr val="002060"/>
                </a:solidFill>
              </a:rPr>
              <a:t>regression </a:t>
            </a:r>
            <a:r>
              <a:rPr lang="ko-KR" altLang="en-US" dirty="0">
                <a:solidFill>
                  <a:srgbClr val="002060"/>
                </a:solidFill>
              </a:rPr>
              <a:t>방법을 적용하여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 err="1">
                <a:solidFill>
                  <a:srgbClr val="002060"/>
                </a:solidFill>
              </a:rPr>
              <a:t>결측치를</a:t>
            </a:r>
            <a:r>
              <a:rPr lang="ko-KR" altLang="en-US" dirty="0">
                <a:solidFill>
                  <a:srgbClr val="002060"/>
                </a:solidFill>
              </a:rPr>
              <a:t> 채우기로 결정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09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EE795B"/>
                </a:solidFill>
              </a:rPr>
              <a:t>목차</a:t>
            </a:r>
            <a:endParaRPr dirty="0"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907665" y="1263146"/>
            <a:ext cx="1040075" cy="9686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0219" y="100110"/>
                </a:moveTo>
                <a:lnTo>
                  <a:pt x="50219" y="115863"/>
                </a:lnTo>
                <a:lnTo>
                  <a:pt x="69780" y="115863"/>
                </a:lnTo>
                <a:lnTo>
                  <a:pt x="69780" y="100110"/>
                </a:lnTo>
                <a:lnTo>
                  <a:pt x="50219" y="100110"/>
                </a:lnTo>
                <a:close/>
                <a:moveTo>
                  <a:pt x="4550" y="4136"/>
                </a:moveTo>
                <a:lnTo>
                  <a:pt x="4191" y="4222"/>
                </a:lnTo>
                <a:lnTo>
                  <a:pt x="3932" y="4522"/>
                </a:lnTo>
                <a:lnTo>
                  <a:pt x="3812" y="4929"/>
                </a:lnTo>
                <a:lnTo>
                  <a:pt x="3812" y="95224"/>
                </a:lnTo>
                <a:lnTo>
                  <a:pt x="3932" y="95631"/>
                </a:lnTo>
                <a:lnTo>
                  <a:pt x="4191" y="95888"/>
                </a:lnTo>
                <a:lnTo>
                  <a:pt x="4550" y="96017"/>
                </a:lnTo>
                <a:lnTo>
                  <a:pt x="115449" y="96017"/>
                </a:lnTo>
                <a:lnTo>
                  <a:pt x="115808" y="95888"/>
                </a:lnTo>
                <a:lnTo>
                  <a:pt x="116067" y="95631"/>
                </a:lnTo>
                <a:lnTo>
                  <a:pt x="116187" y="95224"/>
                </a:lnTo>
                <a:lnTo>
                  <a:pt x="116187" y="4929"/>
                </a:lnTo>
                <a:lnTo>
                  <a:pt x="116067" y="4522"/>
                </a:lnTo>
                <a:lnTo>
                  <a:pt x="115808" y="4222"/>
                </a:lnTo>
                <a:lnTo>
                  <a:pt x="115449" y="4136"/>
                </a:lnTo>
                <a:lnTo>
                  <a:pt x="4550" y="4136"/>
                </a:lnTo>
                <a:close/>
                <a:moveTo>
                  <a:pt x="4550" y="0"/>
                </a:moveTo>
                <a:lnTo>
                  <a:pt x="115449" y="0"/>
                </a:lnTo>
                <a:lnTo>
                  <a:pt x="116367" y="107"/>
                </a:lnTo>
                <a:lnTo>
                  <a:pt x="117205" y="385"/>
                </a:lnTo>
                <a:lnTo>
                  <a:pt x="118003" y="857"/>
                </a:lnTo>
                <a:lnTo>
                  <a:pt x="118662" y="1435"/>
                </a:lnTo>
                <a:lnTo>
                  <a:pt x="119241" y="2186"/>
                </a:lnTo>
                <a:lnTo>
                  <a:pt x="119640" y="3000"/>
                </a:lnTo>
                <a:lnTo>
                  <a:pt x="119900" y="3900"/>
                </a:lnTo>
                <a:lnTo>
                  <a:pt x="120000" y="4929"/>
                </a:lnTo>
                <a:lnTo>
                  <a:pt x="120000" y="95224"/>
                </a:lnTo>
                <a:lnTo>
                  <a:pt x="119900" y="96210"/>
                </a:lnTo>
                <a:lnTo>
                  <a:pt x="119640" y="97153"/>
                </a:lnTo>
                <a:lnTo>
                  <a:pt x="119241" y="97967"/>
                </a:lnTo>
                <a:lnTo>
                  <a:pt x="118662" y="98717"/>
                </a:lnTo>
                <a:lnTo>
                  <a:pt x="118003" y="99296"/>
                </a:lnTo>
                <a:lnTo>
                  <a:pt x="117205" y="99724"/>
                </a:lnTo>
                <a:lnTo>
                  <a:pt x="116367" y="100046"/>
                </a:lnTo>
                <a:lnTo>
                  <a:pt x="115449" y="100110"/>
                </a:lnTo>
                <a:lnTo>
                  <a:pt x="73632" y="100110"/>
                </a:lnTo>
                <a:lnTo>
                  <a:pt x="73632" y="115863"/>
                </a:lnTo>
                <a:lnTo>
                  <a:pt x="91676" y="115863"/>
                </a:lnTo>
                <a:lnTo>
                  <a:pt x="92295" y="115992"/>
                </a:lnTo>
                <a:lnTo>
                  <a:pt x="92794" y="116249"/>
                </a:lnTo>
                <a:lnTo>
                  <a:pt x="93233" y="116720"/>
                </a:lnTo>
                <a:lnTo>
                  <a:pt x="93493" y="117278"/>
                </a:lnTo>
                <a:lnTo>
                  <a:pt x="93592" y="117942"/>
                </a:lnTo>
                <a:lnTo>
                  <a:pt x="93493" y="118606"/>
                </a:lnTo>
                <a:lnTo>
                  <a:pt x="93233" y="119142"/>
                </a:lnTo>
                <a:lnTo>
                  <a:pt x="92794" y="119571"/>
                </a:lnTo>
                <a:lnTo>
                  <a:pt x="92295" y="119892"/>
                </a:lnTo>
                <a:lnTo>
                  <a:pt x="91676" y="120000"/>
                </a:lnTo>
                <a:lnTo>
                  <a:pt x="28323" y="120000"/>
                </a:lnTo>
                <a:lnTo>
                  <a:pt x="27704" y="119892"/>
                </a:lnTo>
                <a:lnTo>
                  <a:pt x="27205" y="119571"/>
                </a:lnTo>
                <a:lnTo>
                  <a:pt x="26766" y="119142"/>
                </a:lnTo>
                <a:lnTo>
                  <a:pt x="26506" y="118606"/>
                </a:lnTo>
                <a:lnTo>
                  <a:pt x="26407" y="117942"/>
                </a:lnTo>
                <a:lnTo>
                  <a:pt x="26506" y="117278"/>
                </a:lnTo>
                <a:lnTo>
                  <a:pt x="26766" y="116720"/>
                </a:lnTo>
                <a:lnTo>
                  <a:pt x="27205" y="116249"/>
                </a:lnTo>
                <a:lnTo>
                  <a:pt x="27704" y="115992"/>
                </a:lnTo>
                <a:lnTo>
                  <a:pt x="28323" y="115863"/>
                </a:lnTo>
                <a:lnTo>
                  <a:pt x="46367" y="115863"/>
                </a:lnTo>
                <a:lnTo>
                  <a:pt x="46367" y="100110"/>
                </a:lnTo>
                <a:lnTo>
                  <a:pt x="4550" y="100110"/>
                </a:lnTo>
                <a:lnTo>
                  <a:pt x="3632" y="100046"/>
                </a:lnTo>
                <a:lnTo>
                  <a:pt x="2794" y="99724"/>
                </a:lnTo>
                <a:lnTo>
                  <a:pt x="1996" y="99296"/>
                </a:lnTo>
                <a:lnTo>
                  <a:pt x="1337" y="98717"/>
                </a:lnTo>
                <a:lnTo>
                  <a:pt x="758" y="97967"/>
                </a:lnTo>
                <a:lnTo>
                  <a:pt x="359" y="97153"/>
                </a:lnTo>
                <a:lnTo>
                  <a:pt x="99" y="96210"/>
                </a:lnTo>
                <a:lnTo>
                  <a:pt x="0" y="95224"/>
                </a:lnTo>
                <a:lnTo>
                  <a:pt x="0" y="4929"/>
                </a:lnTo>
                <a:lnTo>
                  <a:pt x="99" y="3900"/>
                </a:lnTo>
                <a:lnTo>
                  <a:pt x="359" y="3000"/>
                </a:lnTo>
                <a:lnTo>
                  <a:pt x="758" y="2186"/>
                </a:lnTo>
                <a:lnTo>
                  <a:pt x="1337" y="1435"/>
                </a:lnTo>
                <a:lnTo>
                  <a:pt x="1996" y="857"/>
                </a:lnTo>
                <a:lnTo>
                  <a:pt x="2794" y="385"/>
                </a:lnTo>
                <a:lnTo>
                  <a:pt x="3632" y="107"/>
                </a:lnTo>
                <a:lnTo>
                  <a:pt x="4550" y="0"/>
                </a:lnTo>
                <a:close/>
              </a:path>
            </a:pathLst>
          </a:custGeom>
          <a:solidFill>
            <a:srgbClr val="C6C5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/>
          <p:nvPr/>
        </p:nvSpPr>
        <p:spPr>
          <a:xfrm rot="10800000" flipH="1">
            <a:off x="6173400" y="1674202"/>
            <a:ext cx="1337400" cy="343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7"/>
          <p:cNvGrpSpPr/>
          <p:nvPr/>
        </p:nvGrpSpPr>
        <p:grpSpPr>
          <a:xfrm>
            <a:off x="3140681" y="3185838"/>
            <a:ext cx="762383" cy="365302"/>
            <a:chOff x="-534988" y="385763"/>
            <a:chExt cx="7991438" cy="3829162"/>
          </a:xfrm>
        </p:grpSpPr>
        <p:sp>
          <p:nvSpPr>
            <p:cNvPr id="151" name="Google Shape;151;p27"/>
            <p:cNvSpPr/>
            <p:nvPr/>
          </p:nvSpPr>
          <p:spPr>
            <a:xfrm>
              <a:off x="1703387" y="2752725"/>
              <a:ext cx="3519600" cy="146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920" y="0"/>
                  </a:moveTo>
                  <a:lnTo>
                    <a:pt x="41136" y="2214"/>
                  </a:lnTo>
                  <a:lnTo>
                    <a:pt x="41569" y="5342"/>
                  </a:lnTo>
                  <a:lnTo>
                    <a:pt x="42056" y="9511"/>
                  </a:lnTo>
                  <a:lnTo>
                    <a:pt x="42706" y="14332"/>
                  </a:lnTo>
                  <a:lnTo>
                    <a:pt x="43464" y="19934"/>
                  </a:lnTo>
                  <a:lnTo>
                    <a:pt x="44221" y="25667"/>
                  </a:lnTo>
                  <a:lnTo>
                    <a:pt x="45142" y="31791"/>
                  </a:lnTo>
                  <a:lnTo>
                    <a:pt x="46008" y="38175"/>
                  </a:lnTo>
                  <a:lnTo>
                    <a:pt x="46928" y="44690"/>
                  </a:lnTo>
                  <a:lnTo>
                    <a:pt x="47848" y="51074"/>
                  </a:lnTo>
                  <a:lnTo>
                    <a:pt x="48660" y="57328"/>
                  </a:lnTo>
                  <a:lnTo>
                    <a:pt x="49526" y="63061"/>
                  </a:lnTo>
                  <a:lnTo>
                    <a:pt x="50338" y="68403"/>
                  </a:lnTo>
                  <a:lnTo>
                    <a:pt x="50987" y="73224"/>
                  </a:lnTo>
                  <a:lnTo>
                    <a:pt x="51583" y="77133"/>
                  </a:lnTo>
                  <a:lnTo>
                    <a:pt x="52070" y="80130"/>
                  </a:lnTo>
                  <a:lnTo>
                    <a:pt x="52395" y="82345"/>
                  </a:lnTo>
                  <a:lnTo>
                    <a:pt x="53531" y="23061"/>
                  </a:lnTo>
                  <a:lnTo>
                    <a:pt x="53044" y="20846"/>
                  </a:lnTo>
                  <a:lnTo>
                    <a:pt x="52557" y="18501"/>
                  </a:lnTo>
                  <a:lnTo>
                    <a:pt x="48822" y="781"/>
                  </a:lnTo>
                  <a:lnTo>
                    <a:pt x="50663" y="3517"/>
                  </a:lnTo>
                  <a:lnTo>
                    <a:pt x="52665" y="5993"/>
                  </a:lnTo>
                  <a:lnTo>
                    <a:pt x="54884" y="7687"/>
                  </a:lnTo>
                  <a:lnTo>
                    <a:pt x="57266" y="8990"/>
                  </a:lnTo>
                  <a:lnTo>
                    <a:pt x="59810" y="9120"/>
                  </a:lnTo>
                  <a:lnTo>
                    <a:pt x="62462" y="8729"/>
                  </a:lnTo>
                  <a:lnTo>
                    <a:pt x="64952" y="7687"/>
                  </a:lnTo>
                  <a:lnTo>
                    <a:pt x="67280" y="5732"/>
                  </a:lnTo>
                  <a:lnTo>
                    <a:pt x="69282" y="3387"/>
                  </a:lnTo>
                  <a:lnTo>
                    <a:pt x="71069" y="390"/>
                  </a:lnTo>
                  <a:lnTo>
                    <a:pt x="67280" y="18501"/>
                  </a:lnTo>
                  <a:lnTo>
                    <a:pt x="66792" y="20846"/>
                  </a:lnTo>
                  <a:lnTo>
                    <a:pt x="66305" y="23061"/>
                  </a:lnTo>
                  <a:lnTo>
                    <a:pt x="67442" y="82345"/>
                  </a:lnTo>
                  <a:lnTo>
                    <a:pt x="67767" y="80390"/>
                  </a:lnTo>
                  <a:lnTo>
                    <a:pt x="68200" y="77133"/>
                  </a:lnTo>
                  <a:lnTo>
                    <a:pt x="68849" y="73224"/>
                  </a:lnTo>
                  <a:lnTo>
                    <a:pt x="69499" y="68403"/>
                  </a:lnTo>
                  <a:lnTo>
                    <a:pt x="70257" y="63061"/>
                  </a:lnTo>
                  <a:lnTo>
                    <a:pt x="71069" y="57328"/>
                  </a:lnTo>
                  <a:lnTo>
                    <a:pt x="71989" y="51074"/>
                  </a:lnTo>
                  <a:lnTo>
                    <a:pt x="72909" y="44690"/>
                  </a:lnTo>
                  <a:lnTo>
                    <a:pt x="73829" y="38175"/>
                  </a:lnTo>
                  <a:lnTo>
                    <a:pt x="74695" y="31791"/>
                  </a:lnTo>
                  <a:lnTo>
                    <a:pt x="75561" y="25667"/>
                  </a:lnTo>
                  <a:lnTo>
                    <a:pt x="76373" y="19934"/>
                  </a:lnTo>
                  <a:lnTo>
                    <a:pt x="77131" y="14332"/>
                  </a:lnTo>
                  <a:lnTo>
                    <a:pt x="77780" y="9511"/>
                  </a:lnTo>
                  <a:lnTo>
                    <a:pt x="78267" y="5602"/>
                  </a:lnTo>
                  <a:lnTo>
                    <a:pt x="78700" y="2345"/>
                  </a:lnTo>
                  <a:lnTo>
                    <a:pt x="78917" y="0"/>
                  </a:lnTo>
                  <a:lnTo>
                    <a:pt x="84276" y="4560"/>
                  </a:lnTo>
                  <a:lnTo>
                    <a:pt x="89526" y="9381"/>
                  </a:lnTo>
                  <a:lnTo>
                    <a:pt x="94614" y="14462"/>
                  </a:lnTo>
                  <a:lnTo>
                    <a:pt x="94884" y="14723"/>
                  </a:lnTo>
                  <a:lnTo>
                    <a:pt x="95480" y="15244"/>
                  </a:lnTo>
                  <a:lnTo>
                    <a:pt x="96292" y="16156"/>
                  </a:lnTo>
                  <a:lnTo>
                    <a:pt x="97428" y="17068"/>
                  </a:lnTo>
                  <a:lnTo>
                    <a:pt x="98782" y="18501"/>
                  </a:lnTo>
                  <a:lnTo>
                    <a:pt x="100189" y="19934"/>
                  </a:lnTo>
                  <a:lnTo>
                    <a:pt x="101650" y="21237"/>
                  </a:lnTo>
                  <a:lnTo>
                    <a:pt x="103166" y="22801"/>
                  </a:lnTo>
                  <a:lnTo>
                    <a:pt x="104627" y="24234"/>
                  </a:lnTo>
                  <a:lnTo>
                    <a:pt x="106035" y="25798"/>
                  </a:lnTo>
                  <a:lnTo>
                    <a:pt x="107225" y="27100"/>
                  </a:lnTo>
                  <a:lnTo>
                    <a:pt x="108092" y="28013"/>
                  </a:lnTo>
                  <a:lnTo>
                    <a:pt x="108200" y="28273"/>
                  </a:lnTo>
                  <a:lnTo>
                    <a:pt x="108362" y="28273"/>
                  </a:lnTo>
                  <a:lnTo>
                    <a:pt x="108525" y="28664"/>
                  </a:lnTo>
                  <a:lnTo>
                    <a:pt x="108795" y="28794"/>
                  </a:lnTo>
                  <a:lnTo>
                    <a:pt x="108958" y="29055"/>
                  </a:lnTo>
                  <a:lnTo>
                    <a:pt x="109012" y="29185"/>
                  </a:lnTo>
                  <a:lnTo>
                    <a:pt x="109120" y="29185"/>
                  </a:lnTo>
                  <a:lnTo>
                    <a:pt x="109769" y="30488"/>
                  </a:lnTo>
                  <a:lnTo>
                    <a:pt x="110419" y="31791"/>
                  </a:lnTo>
                  <a:lnTo>
                    <a:pt x="111014" y="33615"/>
                  </a:lnTo>
                  <a:lnTo>
                    <a:pt x="111664" y="35439"/>
                  </a:lnTo>
                  <a:lnTo>
                    <a:pt x="112151" y="37003"/>
                  </a:lnTo>
                  <a:lnTo>
                    <a:pt x="112584" y="38436"/>
                  </a:lnTo>
                  <a:lnTo>
                    <a:pt x="112801" y="39348"/>
                  </a:lnTo>
                  <a:lnTo>
                    <a:pt x="112963" y="39609"/>
                  </a:lnTo>
                  <a:lnTo>
                    <a:pt x="113396" y="42214"/>
                  </a:lnTo>
                  <a:lnTo>
                    <a:pt x="113667" y="44690"/>
                  </a:lnTo>
                  <a:lnTo>
                    <a:pt x="114208" y="48990"/>
                  </a:lnTo>
                  <a:lnTo>
                    <a:pt x="114966" y="54071"/>
                  </a:lnTo>
                  <a:lnTo>
                    <a:pt x="115723" y="59934"/>
                  </a:lnTo>
                  <a:lnTo>
                    <a:pt x="116535" y="66058"/>
                  </a:lnTo>
                  <a:lnTo>
                    <a:pt x="117347" y="72182"/>
                  </a:lnTo>
                  <a:lnTo>
                    <a:pt x="118105" y="78436"/>
                  </a:lnTo>
                  <a:lnTo>
                    <a:pt x="118755" y="83908"/>
                  </a:lnTo>
                  <a:lnTo>
                    <a:pt x="119350" y="88990"/>
                  </a:lnTo>
                  <a:lnTo>
                    <a:pt x="119783" y="92899"/>
                  </a:lnTo>
                  <a:lnTo>
                    <a:pt x="119837" y="94723"/>
                  </a:lnTo>
                  <a:lnTo>
                    <a:pt x="120000" y="96286"/>
                  </a:lnTo>
                  <a:lnTo>
                    <a:pt x="119837" y="101107"/>
                  </a:lnTo>
                  <a:lnTo>
                    <a:pt x="119296" y="105667"/>
                  </a:lnTo>
                  <a:lnTo>
                    <a:pt x="118376" y="109576"/>
                  </a:lnTo>
                  <a:lnTo>
                    <a:pt x="117131" y="112964"/>
                  </a:lnTo>
                  <a:lnTo>
                    <a:pt x="115723" y="115960"/>
                  </a:lnTo>
                  <a:lnTo>
                    <a:pt x="114046" y="118175"/>
                  </a:lnTo>
                  <a:lnTo>
                    <a:pt x="112151" y="119609"/>
                  </a:lnTo>
                  <a:lnTo>
                    <a:pt x="110202" y="120000"/>
                  </a:lnTo>
                  <a:lnTo>
                    <a:pt x="9797" y="120000"/>
                  </a:lnTo>
                  <a:lnTo>
                    <a:pt x="7848" y="119609"/>
                  </a:lnTo>
                  <a:lnTo>
                    <a:pt x="5953" y="118175"/>
                  </a:lnTo>
                  <a:lnTo>
                    <a:pt x="4276" y="115960"/>
                  </a:lnTo>
                  <a:lnTo>
                    <a:pt x="2868" y="112964"/>
                  </a:lnTo>
                  <a:lnTo>
                    <a:pt x="1623" y="109576"/>
                  </a:lnTo>
                  <a:lnTo>
                    <a:pt x="703" y="105667"/>
                  </a:lnTo>
                  <a:lnTo>
                    <a:pt x="162" y="101107"/>
                  </a:lnTo>
                  <a:lnTo>
                    <a:pt x="0" y="96286"/>
                  </a:lnTo>
                  <a:lnTo>
                    <a:pt x="54" y="92768"/>
                  </a:lnTo>
                  <a:lnTo>
                    <a:pt x="487" y="88990"/>
                  </a:lnTo>
                  <a:lnTo>
                    <a:pt x="1082" y="83778"/>
                  </a:lnTo>
                  <a:lnTo>
                    <a:pt x="1732" y="78175"/>
                  </a:lnTo>
                  <a:lnTo>
                    <a:pt x="2435" y="72052"/>
                  </a:lnTo>
                  <a:lnTo>
                    <a:pt x="3301" y="65798"/>
                  </a:lnTo>
                  <a:lnTo>
                    <a:pt x="4113" y="59674"/>
                  </a:lnTo>
                  <a:lnTo>
                    <a:pt x="4871" y="53941"/>
                  </a:lnTo>
                  <a:lnTo>
                    <a:pt x="5629" y="48729"/>
                  </a:lnTo>
                  <a:lnTo>
                    <a:pt x="6170" y="44560"/>
                  </a:lnTo>
                  <a:lnTo>
                    <a:pt x="6278" y="43387"/>
                  </a:lnTo>
                  <a:lnTo>
                    <a:pt x="6441" y="41954"/>
                  </a:lnTo>
                  <a:lnTo>
                    <a:pt x="6657" y="40781"/>
                  </a:lnTo>
                  <a:lnTo>
                    <a:pt x="6765" y="39739"/>
                  </a:lnTo>
                  <a:lnTo>
                    <a:pt x="6820" y="39609"/>
                  </a:lnTo>
                  <a:lnTo>
                    <a:pt x="7253" y="37785"/>
                  </a:lnTo>
                  <a:lnTo>
                    <a:pt x="7848" y="35960"/>
                  </a:lnTo>
                  <a:lnTo>
                    <a:pt x="8389" y="34397"/>
                  </a:lnTo>
                  <a:lnTo>
                    <a:pt x="9093" y="32833"/>
                  </a:lnTo>
                  <a:lnTo>
                    <a:pt x="9742" y="31270"/>
                  </a:lnTo>
                  <a:lnTo>
                    <a:pt x="10230" y="30228"/>
                  </a:lnTo>
                  <a:lnTo>
                    <a:pt x="10554" y="29446"/>
                  </a:lnTo>
                  <a:lnTo>
                    <a:pt x="10717" y="29185"/>
                  </a:lnTo>
                  <a:lnTo>
                    <a:pt x="10825" y="29055"/>
                  </a:lnTo>
                  <a:lnTo>
                    <a:pt x="10987" y="28794"/>
                  </a:lnTo>
                  <a:lnTo>
                    <a:pt x="11204" y="28664"/>
                  </a:lnTo>
                  <a:lnTo>
                    <a:pt x="11366" y="28273"/>
                  </a:lnTo>
                  <a:lnTo>
                    <a:pt x="11529" y="28013"/>
                  </a:lnTo>
                  <a:lnTo>
                    <a:pt x="11637" y="28013"/>
                  </a:lnTo>
                  <a:lnTo>
                    <a:pt x="12611" y="26840"/>
                  </a:lnTo>
                  <a:lnTo>
                    <a:pt x="13802" y="25667"/>
                  </a:lnTo>
                  <a:lnTo>
                    <a:pt x="15209" y="24234"/>
                  </a:lnTo>
                  <a:lnTo>
                    <a:pt x="16617" y="22801"/>
                  </a:lnTo>
                  <a:lnTo>
                    <a:pt x="18186" y="21237"/>
                  </a:lnTo>
                  <a:lnTo>
                    <a:pt x="19648" y="19674"/>
                  </a:lnTo>
                  <a:lnTo>
                    <a:pt x="21055" y="18241"/>
                  </a:lnTo>
                  <a:lnTo>
                    <a:pt x="22408" y="17068"/>
                  </a:lnTo>
                  <a:lnTo>
                    <a:pt x="23545" y="15895"/>
                  </a:lnTo>
                  <a:lnTo>
                    <a:pt x="24357" y="15114"/>
                  </a:lnTo>
                  <a:lnTo>
                    <a:pt x="24952" y="14462"/>
                  </a:lnTo>
                  <a:lnTo>
                    <a:pt x="25115" y="14332"/>
                  </a:lnTo>
                  <a:lnTo>
                    <a:pt x="30311" y="9381"/>
                  </a:lnTo>
                  <a:lnTo>
                    <a:pt x="35507" y="4560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2540000" y="393700"/>
              <a:ext cx="1839900" cy="22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912" y="0"/>
                  </a:moveTo>
                  <a:lnTo>
                    <a:pt x="60983" y="0"/>
                  </a:lnTo>
                  <a:lnTo>
                    <a:pt x="67610" y="342"/>
                  </a:lnTo>
                  <a:lnTo>
                    <a:pt x="73925" y="1368"/>
                  </a:lnTo>
                  <a:lnTo>
                    <a:pt x="79930" y="3079"/>
                  </a:lnTo>
                  <a:lnTo>
                    <a:pt x="85625" y="5473"/>
                  </a:lnTo>
                  <a:lnTo>
                    <a:pt x="90698" y="8296"/>
                  </a:lnTo>
                  <a:lnTo>
                    <a:pt x="95461" y="11717"/>
                  </a:lnTo>
                  <a:lnTo>
                    <a:pt x="99603" y="15652"/>
                  </a:lnTo>
                  <a:lnTo>
                    <a:pt x="103019" y="19843"/>
                  </a:lnTo>
                  <a:lnTo>
                    <a:pt x="105918" y="24547"/>
                  </a:lnTo>
                  <a:lnTo>
                    <a:pt x="107989" y="29508"/>
                  </a:lnTo>
                  <a:lnTo>
                    <a:pt x="109232" y="34725"/>
                  </a:lnTo>
                  <a:lnTo>
                    <a:pt x="109749" y="40114"/>
                  </a:lnTo>
                  <a:lnTo>
                    <a:pt x="109749" y="41482"/>
                  </a:lnTo>
                  <a:lnTo>
                    <a:pt x="109542" y="43620"/>
                  </a:lnTo>
                  <a:lnTo>
                    <a:pt x="109335" y="46101"/>
                  </a:lnTo>
                  <a:lnTo>
                    <a:pt x="109232" y="48667"/>
                  </a:lnTo>
                  <a:lnTo>
                    <a:pt x="109232" y="51318"/>
                  </a:lnTo>
                  <a:lnTo>
                    <a:pt x="109025" y="53542"/>
                  </a:lnTo>
                  <a:lnTo>
                    <a:pt x="109025" y="55081"/>
                  </a:lnTo>
                  <a:lnTo>
                    <a:pt x="109542" y="55081"/>
                  </a:lnTo>
                  <a:lnTo>
                    <a:pt x="110371" y="54996"/>
                  </a:lnTo>
                  <a:lnTo>
                    <a:pt x="111406" y="54996"/>
                  </a:lnTo>
                  <a:lnTo>
                    <a:pt x="112752" y="54996"/>
                  </a:lnTo>
                  <a:lnTo>
                    <a:pt x="113994" y="55081"/>
                  </a:lnTo>
                  <a:lnTo>
                    <a:pt x="115340" y="55338"/>
                  </a:lnTo>
                  <a:lnTo>
                    <a:pt x="116686" y="55851"/>
                  </a:lnTo>
                  <a:lnTo>
                    <a:pt x="117929" y="56707"/>
                  </a:lnTo>
                  <a:lnTo>
                    <a:pt x="118861" y="57818"/>
                  </a:lnTo>
                  <a:lnTo>
                    <a:pt x="119689" y="59444"/>
                  </a:lnTo>
                  <a:lnTo>
                    <a:pt x="120000" y="61240"/>
                  </a:lnTo>
                  <a:lnTo>
                    <a:pt x="120000" y="63720"/>
                  </a:lnTo>
                  <a:lnTo>
                    <a:pt x="119378" y="68168"/>
                  </a:lnTo>
                  <a:lnTo>
                    <a:pt x="118446" y="71931"/>
                  </a:lnTo>
                  <a:lnTo>
                    <a:pt x="117411" y="74925"/>
                  </a:lnTo>
                  <a:lnTo>
                    <a:pt x="116376" y="77405"/>
                  </a:lnTo>
                  <a:lnTo>
                    <a:pt x="115030" y="79287"/>
                  </a:lnTo>
                  <a:lnTo>
                    <a:pt x="113787" y="80570"/>
                  </a:lnTo>
                  <a:lnTo>
                    <a:pt x="112545" y="81511"/>
                  </a:lnTo>
                  <a:lnTo>
                    <a:pt x="111302" y="82109"/>
                  </a:lnTo>
                  <a:lnTo>
                    <a:pt x="110060" y="82366"/>
                  </a:lnTo>
                  <a:lnTo>
                    <a:pt x="109025" y="82537"/>
                  </a:lnTo>
                  <a:lnTo>
                    <a:pt x="108093" y="82537"/>
                  </a:lnTo>
                  <a:lnTo>
                    <a:pt x="107368" y="82366"/>
                  </a:lnTo>
                  <a:lnTo>
                    <a:pt x="106850" y="82280"/>
                  </a:lnTo>
                  <a:lnTo>
                    <a:pt x="106643" y="82109"/>
                  </a:lnTo>
                  <a:lnTo>
                    <a:pt x="104158" y="87754"/>
                  </a:lnTo>
                  <a:lnTo>
                    <a:pt x="101466" y="92886"/>
                  </a:lnTo>
                  <a:lnTo>
                    <a:pt x="98671" y="97334"/>
                  </a:lnTo>
                  <a:lnTo>
                    <a:pt x="95461" y="101354"/>
                  </a:lnTo>
                  <a:lnTo>
                    <a:pt x="92148" y="104861"/>
                  </a:lnTo>
                  <a:lnTo>
                    <a:pt x="88835" y="107854"/>
                  </a:lnTo>
                  <a:lnTo>
                    <a:pt x="85314" y="110506"/>
                  </a:lnTo>
                  <a:lnTo>
                    <a:pt x="80759" y="113328"/>
                  </a:lnTo>
                  <a:lnTo>
                    <a:pt x="76514" y="115552"/>
                  </a:lnTo>
                  <a:lnTo>
                    <a:pt x="72372" y="117263"/>
                  </a:lnTo>
                  <a:lnTo>
                    <a:pt x="68748" y="118460"/>
                  </a:lnTo>
                  <a:lnTo>
                    <a:pt x="65539" y="119230"/>
                  </a:lnTo>
                  <a:lnTo>
                    <a:pt x="63157" y="119743"/>
                  </a:lnTo>
                  <a:lnTo>
                    <a:pt x="61604" y="119914"/>
                  </a:lnTo>
                  <a:lnTo>
                    <a:pt x="60983" y="120000"/>
                  </a:lnTo>
                  <a:lnTo>
                    <a:pt x="59119" y="120000"/>
                  </a:lnTo>
                  <a:lnTo>
                    <a:pt x="58498" y="119914"/>
                  </a:lnTo>
                  <a:lnTo>
                    <a:pt x="56842" y="119743"/>
                  </a:lnTo>
                  <a:lnTo>
                    <a:pt x="54460" y="119230"/>
                  </a:lnTo>
                  <a:lnTo>
                    <a:pt x="51354" y="118460"/>
                  </a:lnTo>
                  <a:lnTo>
                    <a:pt x="47730" y="117177"/>
                  </a:lnTo>
                  <a:lnTo>
                    <a:pt x="43589" y="115466"/>
                  </a:lnTo>
                  <a:lnTo>
                    <a:pt x="39137" y="113243"/>
                  </a:lnTo>
                  <a:lnTo>
                    <a:pt x="34581" y="110334"/>
                  </a:lnTo>
                  <a:lnTo>
                    <a:pt x="31061" y="107769"/>
                  </a:lnTo>
                  <a:lnTo>
                    <a:pt x="27748" y="104775"/>
                  </a:lnTo>
                  <a:lnTo>
                    <a:pt x="24641" y="101183"/>
                  </a:lnTo>
                  <a:lnTo>
                    <a:pt x="21432" y="97334"/>
                  </a:lnTo>
                  <a:lnTo>
                    <a:pt x="18429" y="92886"/>
                  </a:lnTo>
                  <a:lnTo>
                    <a:pt x="15737" y="87754"/>
                  </a:lnTo>
                  <a:lnTo>
                    <a:pt x="13356" y="82109"/>
                  </a:lnTo>
                  <a:lnTo>
                    <a:pt x="13252" y="82280"/>
                  </a:lnTo>
                  <a:lnTo>
                    <a:pt x="12735" y="82366"/>
                  </a:lnTo>
                  <a:lnTo>
                    <a:pt x="12010" y="82537"/>
                  </a:lnTo>
                  <a:lnTo>
                    <a:pt x="10974" y="82537"/>
                  </a:lnTo>
                  <a:lnTo>
                    <a:pt x="10043" y="82366"/>
                  </a:lnTo>
                  <a:lnTo>
                    <a:pt x="8800" y="82109"/>
                  </a:lnTo>
                  <a:lnTo>
                    <a:pt x="7558" y="81511"/>
                  </a:lnTo>
                  <a:lnTo>
                    <a:pt x="6315" y="80570"/>
                  </a:lnTo>
                  <a:lnTo>
                    <a:pt x="4969" y="79287"/>
                  </a:lnTo>
                  <a:lnTo>
                    <a:pt x="3727" y="77320"/>
                  </a:lnTo>
                  <a:lnTo>
                    <a:pt x="2691" y="74925"/>
                  </a:lnTo>
                  <a:lnTo>
                    <a:pt x="1553" y="71931"/>
                  </a:lnTo>
                  <a:lnTo>
                    <a:pt x="724" y="68168"/>
                  </a:lnTo>
                  <a:lnTo>
                    <a:pt x="103" y="63720"/>
                  </a:lnTo>
                  <a:lnTo>
                    <a:pt x="0" y="61240"/>
                  </a:lnTo>
                  <a:lnTo>
                    <a:pt x="414" y="59444"/>
                  </a:lnTo>
                  <a:lnTo>
                    <a:pt x="1035" y="57818"/>
                  </a:lnTo>
                  <a:lnTo>
                    <a:pt x="2174" y="56707"/>
                  </a:lnTo>
                  <a:lnTo>
                    <a:pt x="3313" y="55851"/>
                  </a:lnTo>
                  <a:lnTo>
                    <a:pt x="4659" y="55338"/>
                  </a:lnTo>
                  <a:lnTo>
                    <a:pt x="6005" y="55081"/>
                  </a:lnTo>
                  <a:lnTo>
                    <a:pt x="7351" y="54996"/>
                  </a:lnTo>
                  <a:lnTo>
                    <a:pt x="8697" y="54996"/>
                  </a:lnTo>
                  <a:lnTo>
                    <a:pt x="9628" y="54996"/>
                  </a:lnTo>
                  <a:lnTo>
                    <a:pt x="10560" y="55081"/>
                  </a:lnTo>
                  <a:lnTo>
                    <a:pt x="10974" y="55081"/>
                  </a:lnTo>
                  <a:lnTo>
                    <a:pt x="10871" y="53542"/>
                  </a:lnTo>
                  <a:lnTo>
                    <a:pt x="10871" y="51318"/>
                  </a:lnTo>
                  <a:lnTo>
                    <a:pt x="10664" y="48838"/>
                  </a:lnTo>
                  <a:lnTo>
                    <a:pt x="10560" y="46101"/>
                  </a:lnTo>
                  <a:lnTo>
                    <a:pt x="10353" y="43620"/>
                  </a:lnTo>
                  <a:lnTo>
                    <a:pt x="10353" y="41482"/>
                  </a:lnTo>
                  <a:lnTo>
                    <a:pt x="10250" y="40114"/>
                  </a:lnTo>
                  <a:lnTo>
                    <a:pt x="10664" y="34725"/>
                  </a:lnTo>
                  <a:lnTo>
                    <a:pt x="12010" y="29508"/>
                  </a:lnTo>
                  <a:lnTo>
                    <a:pt x="14184" y="24547"/>
                  </a:lnTo>
                  <a:lnTo>
                    <a:pt x="16876" y="19843"/>
                  </a:lnTo>
                  <a:lnTo>
                    <a:pt x="20500" y="15652"/>
                  </a:lnTo>
                  <a:lnTo>
                    <a:pt x="24641" y="11717"/>
                  </a:lnTo>
                  <a:lnTo>
                    <a:pt x="29197" y="8296"/>
                  </a:lnTo>
                  <a:lnTo>
                    <a:pt x="34477" y="5473"/>
                  </a:lnTo>
                  <a:lnTo>
                    <a:pt x="39965" y="3079"/>
                  </a:lnTo>
                  <a:lnTo>
                    <a:pt x="45970" y="1368"/>
                  </a:lnTo>
                  <a:lnTo>
                    <a:pt x="52286" y="342"/>
                  </a:lnTo>
                  <a:lnTo>
                    <a:pt x="58912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-534988" y="2446338"/>
              <a:ext cx="2786100" cy="12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128" y="0"/>
                  </a:moveTo>
                  <a:lnTo>
                    <a:pt x="45333" y="2388"/>
                  </a:lnTo>
                  <a:lnTo>
                    <a:pt x="45811" y="5970"/>
                  </a:lnTo>
                  <a:lnTo>
                    <a:pt x="46495" y="10298"/>
                  </a:lnTo>
                  <a:lnTo>
                    <a:pt x="47316" y="15820"/>
                  </a:lnTo>
                  <a:lnTo>
                    <a:pt x="48136" y="21492"/>
                  </a:lnTo>
                  <a:lnTo>
                    <a:pt x="49162" y="27910"/>
                  </a:lnTo>
                  <a:lnTo>
                    <a:pt x="50119" y="34776"/>
                  </a:lnTo>
                  <a:lnTo>
                    <a:pt x="51145" y="41492"/>
                  </a:lnTo>
                  <a:lnTo>
                    <a:pt x="52307" y="48208"/>
                  </a:lnTo>
                  <a:lnTo>
                    <a:pt x="53333" y="54925"/>
                  </a:lnTo>
                  <a:lnTo>
                    <a:pt x="54290" y="61194"/>
                  </a:lnTo>
                  <a:lnTo>
                    <a:pt x="55247" y="67014"/>
                  </a:lnTo>
                  <a:lnTo>
                    <a:pt x="56068" y="72388"/>
                  </a:lnTo>
                  <a:lnTo>
                    <a:pt x="56820" y="76716"/>
                  </a:lnTo>
                  <a:lnTo>
                    <a:pt x="57299" y="80000"/>
                  </a:lnTo>
                  <a:lnTo>
                    <a:pt x="57777" y="82388"/>
                  </a:lnTo>
                  <a:lnTo>
                    <a:pt x="59008" y="22835"/>
                  </a:lnTo>
                  <a:lnTo>
                    <a:pt x="58461" y="20746"/>
                  </a:lnTo>
                  <a:lnTo>
                    <a:pt x="57982" y="18507"/>
                  </a:lnTo>
                  <a:lnTo>
                    <a:pt x="53880" y="746"/>
                  </a:lnTo>
                  <a:lnTo>
                    <a:pt x="55794" y="3731"/>
                  </a:lnTo>
                  <a:lnTo>
                    <a:pt x="58051" y="5970"/>
                  </a:lnTo>
                  <a:lnTo>
                    <a:pt x="60444" y="7761"/>
                  </a:lnTo>
                  <a:lnTo>
                    <a:pt x="63179" y="8656"/>
                  </a:lnTo>
                  <a:lnTo>
                    <a:pt x="65982" y="9104"/>
                  </a:lnTo>
                  <a:lnTo>
                    <a:pt x="68923" y="8656"/>
                  </a:lnTo>
                  <a:lnTo>
                    <a:pt x="71658" y="7611"/>
                  </a:lnTo>
                  <a:lnTo>
                    <a:pt x="74119" y="5820"/>
                  </a:lnTo>
                  <a:lnTo>
                    <a:pt x="76307" y="3283"/>
                  </a:lnTo>
                  <a:lnTo>
                    <a:pt x="78290" y="298"/>
                  </a:lnTo>
                  <a:lnTo>
                    <a:pt x="74051" y="18507"/>
                  </a:lnTo>
                  <a:lnTo>
                    <a:pt x="73641" y="20746"/>
                  </a:lnTo>
                  <a:lnTo>
                    <a:pt x="73025" y="22835"/>
                  </a:lnTo>
                  <a:lnTo>
                    <a:pt x="74324" y="82388"/>
                  </a:lnTo>
                  <a:lnTo>
                    <a:pt x="74666" y="80000"/>
                  </a:lnTo>
                  <a:lnTo>
                    <a:pt x="75282" y="76716"/>
                  </a:lnTo>
                  <a:lnTo>
                    <a:pt x="75897" y="72089"/>
                  </a:lnTo>
                  <a:lnTo>
                    <a:pt x="76786" y="67014"/>
                  </a:lnTo>
                  <a:lnTo>
                    <a:pt x="77675" y="61194"/>
                  </a:lnTo>
                  <a:lnTo>
                    <a:pt x="78769" y="54776"/>
                  </a:lnTo>
                  <a:lnTo>
                    <a:pt x="79794" y="48208"/>
                  </a:lnTo>
                  <a:lnTo>
                    <a:pt x="80820" y="41343"/>
                  </a:lnTo>
                  <a:lnTo>
                    <a:pt x="81846" y="34776"/>
                  </a:lnTo>
                  <a:lnTo>
                    <a:pt x="82940" y="27910"/>
                  </a:lnTo>
                  <a:lnTo>
                    <a:pt x="83829" y="21492"/>
                  </a:lnTo>
                  <a:lnTo>
                    <a:pt x="84786" y="15820"/>
                  </a:lnTo>
                  <a:lnTo>
                    <a:pt x="85538" y="10298"/>
                  </a:lnTo>
                  <a:lnTo>
                    <a:pt x="86290" y="5970"/>
                  </a:lnTo>
                  <a:lnTo>
                    <a:pt x="86700" y="2388"/>
                  </a:lnTo>
                  <a:lnTo>
                    <a:pt x="86974" y="0"/>
                  </a:lnTo>
                  <a:lnTo>
                    <a:pt x="95794" y="6865"/>
                  </a:lnTo>
                  <a:lnTo>
                    <a:pt x="104341" y="14477"/>
                  </a:lnTo>
                  <a:lnTo>
                    <a:pt x="104615" y="14626"/>
                  </a:lnTo>
                  <a:lnTo>
                    <a:pt x="105367" y="15373"/>
                  </a:lnTo>
                  <a:lnTo>
                    <a:pt x="106393" y="16268"/>
                  </a:lnTo>
                  <a:lnTo>
                    <a:pt x="107897" y="17611"/>
                  </a:lnTo>
                  <a:lnTo>
                    <a:pt x="109538" y="18955"/>
                  </a:lnTo>
                  <a:lnTo>
                    <a:pt x="111316" y="20597"/>
                  </a:lnTo>
                  <a:lnTo>
                    <a:pt x="113094" y="22238"/>
                  </a:lnTo>
                  <a:lnTo>
                    <a:pt x="114871" y="24029"/>
                  </a:lnTo>
                  <a:lnTo>
                    <a:pt x="116512" y="25373"/>
                  </a:lnTo>
                  <a:lnTo>
                    <a:pt x="118017" y="26716"/>
                  </a:lnTo>
                  <a:lnTo>
                    <a:pt x="119179" y="28059"/>
                  </a:lnTo>
                  <a:lnTo>
                    <a:pt x="119384" y="28059"/>
                  </a:lnTo>
                  <a:lnTo>
                    <a:pt x="119589" y="28358"/>
                  </a:lnTo>
                  <a:lnTo>
                    <a:pt x="119794" y="28507"/>
                  </a:lnTo>
                  <a:lnTo>
                    <a:pt x="120000" y="28805"/>
                  </a:lnTo>
                  <a:lnTo>
                    <a:pt x="117675" y="30895"/>
                  </a:lnTo>
                  <a:lnTo>
                    <a:pt x="115282" y="33134"/>
                  </a:lnTo>
                  <a:lnTo>
                    <a:pt x="112888" y="35373"/>
                  </a:lnTo>
                  <a:lnTo>
                    <a:pt x="110495" y="37462"/>
                  </a:lnTo>
                  <a:lnTo>
                    <a:pt x="108376" y="39552"/>
                  </a:lnTo>
                  <a:lnTo>
                    <a:pt x="106735" y="41044"/>
                  </a:lnTo>
                  <a:lnTo>
                    <a:pt x="106188" y="41791"/>
                  </a:lnTo>
                  <a:lnTo>
                    <a:pt x="105367" y="42686"/>
                  </a:lnTo>
                  <a:lnTo>
                    <a:pt x="104547" y="43880"/>
                  </a:lnTo>
                  <a:lnTo>
                    <a:pt x="104410" y="43880"/>
                  </a:lnTo>
                  <a:lnTo>
                    <a:pt x="104341" y="44029"/>
                  </a:lnTo>
                  <a:lnTo>
                    <a:pt x="104205" y="44029"/>
                  </a:lnTo>
                  <a:lnTo>
                    <a:pt x="104000" y="44328"/>
                  </a:lnTo>
                  <a:lnTo>
                    <a:pt x="103042" y="45820"/>
                  </a:lnTo>
                  <a:lnTo>
                    <a:pt x="102153" y="47910"/>
                  </a:lnTo>
                  <a:lnTo>
                    <a:pt x="101264" y="49552"/>
                  </a:lnTo>
                  <a:lnTo>
                    <a:pt x="100649" y="50597"/>
                  </a:lnTo>
                  <a:lnTo>
                    <a:pt x="98598" y="55671"/>
                  </a:lnTo>
                  <a:lnTo>
                    <a:pt x="96888" y="60447"/>
                  </a:lnTo>
                  <a:lnTo>
                    <a:pt x="95794" y="65074"/>
                  </a:lnTo>
                  <a:lnTo>
                    <a:pt x="95658" y="65522"/>
                  </a:lnTo>
                  <a:lnTo>
                    <a:pt x="95521" y="66119"/>
                  </a:lnTo>
                  <a:lnTo>
                    <a:pt x="95111" y="68208"/>
                  </a:lnTo>
                  <a:lnTo>
                    <a:pt x="94700" y="70895"/>
                  </a:lnTo>
                  <a:lnTo>
                    <a:pt x="94427" y="73880"/>
                  </a:lnTo>
                  <a:lnTo>
                    <a:pt x="93333" y="80597"/>
                  </a:lnTo>
                  <a:lnTo>
                    <a:pt x="92307" y="88059"/>
                  </a:lnTo>
                  <a:lnTo>
                    <a:pt x="91076" y="95970"/>
                  </a:lnTo>
                  <a:lnTo>
                    <a:pt x="89914" y="104179"/>
                  </a:lnTo>
                  <a:lnTo>
                    <a:pt x="88752" y="112388"/>
                  </a:lnTo>
                  <a:lnTo>
                    <a:pt x="87794" y="120000"/>
                  </a:lnTo>
                  <a:lnTo>
                    <a:pt x="10871" y="120000"/>
                  </a:lnTo>
                  <a:lnTo>
                    <a:pt x="8341" y="119253"/>
                  </a:lnTo>
                  <a:lnTo>
                    <a:pt x="6085" y="117462"/>
                  </a:lnTo>
                  <a:lnTo>
                    <a:pt x="4102" y="114776"/>
                  </a:lnTo>
                  <a:lnTo>
                    <a:pt x="2393" y="111044"/>
                  </a:lnTo>
                  <a:lnTo>
                    <a:pt x="1162" y="106716"/>
                  </a:lnTo>
                  <a:lnTo>
                    <a:pt x="341" y="101791"/>
                  </a:lnTo>
                  <a:lnTo>
                    <a:pt x="0" y="96268"/>
                  </a:lnTo>
                  <a:lnTo>
                    <a:pt x="0" y="94477"/>
                  </a:lnTo>
                  <a:lnTo>
                    <a:pt x="136" y="92537"/>
                  </a:lnTo>
                  <a:lnTo>
                    <a:pt x="547" y="88805"/>
                  </a:lnTo>
                  <a:lnTo>
                    <a:pt x="1162" y="83731"/>
                  </a:lnTo>
                  <a:lnTo>
                    <a:pt x="1982" y="78059"/>
                  </a:lnTo>
                  <a:lnTo>
                    <a:pt x="2803" y="72089"/>
                  </a:lnTo>
                  <a:lnTo>
                    <a:pt x="3623" y="65671"/>
                  </a:lnTo>
                  <a:lnTo>
                    <a:pt x="4581" y="59850"/>
                  </a:lnTo>
                  <a:lnTo>
                    <a:pt x="5401" y="53880"/>
                  </a:lnTo>
                  <a:lnTo>
                    <a:pt x="6153" y="48805"/>
                  </a:lnTo>
                  <a:lnTo>
                    <a:pt x="6769" y="44477"/>
                  </a:lnTo>
                  <a:lnTo>
                    <a:pt x="7111" y="41940"/>
                  </a:lnTo>
                  <a:lnTo>
                    <a:pt x="7521" y="39552"/>
                  </a:lnTo>
                  <a:lnTo>
                    <a:pt x="7521" y="39552"/>
                  </a:lnTo>
                  <a:lnTo>
                    <a:pt x="8683" y="35373"/>
                  </a:lnTo>
                  <a:lnTo>
                    <a:pt x="10119" y="31940"/>
                  </a:lnTo>
                  <a:lnTo>
                    <a:pt x="11897" y="29253"/>
                  </a:lnTo>
                  <a:lnTo>
                    <a:pt x="12034" y="28955"/>
                  </a:lnTo>
                  <a:lnTo>
                    <a:pt x="12239" y="28805"/>
                  </a:lnTo>
                  <a:lnTo>
                    <a:pt x="12512" y="28358"/>
                  </a:lnTo>
                  <a:lnTo>
                    <a:pt x="12717" y="28059"/>
                  </a:lnTo>
                  <a:lnTo>
                    <a:pt x="12923" y="28059"/>
                  </a:lnTo>
                  <a:lnTo>
                    <a:pt x="14085" y="26716"/>
                  </a:lnTo>
                  <a:lnTo>
                    <a:pt x="15589" y="25373"/>
                  </a:lnTo>
                  <a:lnTo>
                    <a:pt x="17230" y="24029"/>
                  </a:lnTo>
                  <a:lnTo>
                    <a:pt x="19008" y="22238"/>
                  </a:lnTo>
                  <a:lnTo>
                    <a:pt x="20786" y="20597"/>
                  </a:lnTo>
                  <a:lnTo>
                    <a:pt x="22564" y="18955"/>
                  </a:lnTo>
                  <a:lnTo>
                    <a:pt x="24205" y="17611"/>
                  </a:lnTo>
                  <a:lnTo>
                    <a:pt x="25572" y="16268"/>
                  </a:lnTo>
                  <a:lnTo>
                    <a:pt x="26735" y="15373"/>
                  </a:lnTo>
                  <a:lnTo>
                    <a:pt x="27487" y="14626"/>
                  </a:lnTo>
                  <a:lnTo>
                    <a:pt x="27760" y="14477"/>
                  </a:lnTo>
                  <a:lnTo>
                    <a:pt x="33435" y="9402"/>
                  </a:lnTo>
                  <a:lnTo>
                    <a:pt x="39179" y="4626"/>
                  </a:lnTo>
                  <a:lnTo>
                    <a:pt x="45128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195262" y="385763"/>
              <a:ext cx="1601700" cy="194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989" y="0"/>
                  </a:moveTo>
                  <a:lnTo>
                    <a:pt x="61129" y="0"/>
                  </a:lnTo>
                  <a:lnTo>
                    <a:pt x="68265" y="490"/>
                  </a:lnTo>
                  <a:lnTo>
                    <a:pt x="75163" y="1666"/>
                  </a:lnTo>
                  <a:lnTo>
                    <a:pt x="81704" y="3725"/>
                  </a:lnTo>
                  <a:lnTo>
                    <a:pt x="87651" y="6470"/>
                  </a:lnTo>
                  <a:lnTo>
                    <a:pt x="93121" y="9901"/>
                  </a:lnTo>
                  <a:lnTo>
                    <a:pt x="97879" y="13823"/>
                  </a:lnTo>
                  <a:lnTo>
                    <a:pt x="102041" y="18235"/>
                  </a:lnTo>
                  <a:lnTo>
                    <a:pt x="105371" y="23235"/>
                  </a:lnTo>
                  <a:lnTo>
                    <a:pt x="107869" y="28627"/>
                  </a:lnTo>
                  <a:lnTo>
                    <a:pt x="109296" y="34313"/>
                  </a:lnTo>
                  <a:lnTo>
                    <a:pt x="109890" y="40098"/>
                  </a:lnTo>
                  <a:lnTo>
                    <a:pt x="109890" y="41470"/>
                  </a:lnTo>
                  <a:lnTo>
                    <a:pt x="109653" y="43627"/>
                  </a:lnTo>
                  <a:lnTo>
                    <a:pt x="109534" y="46078"/>
                  </a:lnTo>
                  <a:lnTo>
                    <a:pt x="109534" y="48823"/>
                  </a:lnTo>
                  <a:lnTo>
                    <a:pt x="109296" y="51372"/>
                  </a:lnTo>
                  <a:lnTo>
                    <a:pt x="109177" y="53431"/>
                  </a:lnTo>
                  <a:lnTo>
                    <a:pt x="109177" y="55098"/>
                  </a:lnTo>
                  <a:lnTo>
                    <a:pt x="109653" y="55098"/>
                  </a:lnTo>
                  <a:lnTo>
                    <a:pt x="110604" y="55000"/>
                  </a:lnTo>
                  <a:lnTo>
                    <a:pt x="111912" y="55000"/>
                  </a:lnTo>
                  <a:lnTo>
                    <a:pt x="113339" y="55000"/>
                  </a:lnTo>
                  <a:lnTo>
                    <a:pt x="114767" y="55294"/>
                  </a:lnTo>
                  <a:lnTo>
                    <a:pt x="116194" y="55686"/>
                  </a:lnTo>
                  <a:lnTo>
                    <a:pt x="117502" y="56470"/>
                  </a:lnTo>
                  <a:lnTo>
                    <a:pt x="118810" y="57549"/>
                  </a:lnTo>
                  <a:lnTo>
                    <a:pt x="119643" y="59019"/>
                  </a:lnTo>
                  <a:lnTo>
                    <a:pt x="120000" y="61078"/>
                  </a:lnTo>
                  <a:lnTo>
                    <a:pt x="120000" y="63823"/>
                  </a:lnTo>
                  <a:lnTo>
                    <a:pt x="119524" y="68333"/>
                  </a:lnTo>
                  <a:lnTo>
                    <a:pt x="118572" y="72058"/>
                  </a:lnTo>
                  <a:lnTo>
                    <a:pt x="117502" y="75000"/>
                  </a:lnTo>
                  <a:lnTo>
                    <a:pt x="116432" y="77450"/>
                  </a:lnTo>
                  <a:lnTo>
                    <a:pt x="115123" y="79215"/>
                  </a:lnTo>
                  <a:lnTo>
                    <a:pt x="113815" y="80588"/>
                  </a:lnTo>
                  <a:lnTo>
                    <a:pt x="112626" y="81470"/>
                  </a:lnTo>
                  <a:lnTo>
                    <a:pt x="111318" y="82058"/>
                  </a:lnTo>
                  <a:lnTo>
                    <a:pt x="110009" y="82352"/>
                  </a:lnTo>
                  <a:lnTo>
                    <a:pt x="108939" y="82549"/>
                  </a:lnTo>
                  <a:lnTo>
                    <a:pt x="107988" y="82352"/>
                  </a:lnTo>
                  <a:lnTo>
                    <a:pt x="107274" y="82352"/>
                  </a:lnTo>
                  <a:lnTo>
                    <a:pt x="106917" y="82254"/>
                  </a:lnTo>
                  <a:lnTo>
                    <a:pt x="106560" y="82058"/>
                  </a:lnTo>
                  <a:lnTo>
                    <a:pt x="104182" y="87745"/>
                  </a:lnTo>
                  <a:lnTo>
                    <a:pt x="101446" y="92843"/>
                  </a:lnTo>
                  <a:lnTo>
                    <a:pt x="98592" y="97352"/>
                  </a:lnTo>
                  <a:lnTo>
                    <a:pt x="95500" y="101274"/>
                  </a:lnTo>
                  <a:lnTo>
                    <a:pt x="92051" y="104803"/>
                  </a:lnTo>
                  <a:lnTo>
                    <a:pt x="88840" y="107843"/>
                  </a:lnTo>
                  <a:lnTo>
                    <a:pt x="85391" y="110392"/>
                  </a:lnTo>
                  <a:lnTo>
                    <a:pt x="80753" y="113235"/>
                  </a:lnTo>
                  <a:lnTo>
                    <a:pt x="76471" y="115490"/>
                  </a:lnTo>
                  <a:lnTo>
                    <a:pt x="72309" y="117254"/>
                  </a:lnTo>
                  <a:lnTo>
                    <a:pt x="68622" y="118333"/>
                  </a:lnTo>
                  <a:lnTo>
                    <a:pt x="65530" y="119215"/>
                  </a:lnTo>
                  <a:lnTo>
                    <a:pt x="63151" y="119607"/>
                  </a:lnTo>
                  <a:lnTo>
                    <a:pt x="61486" y="120000"/>
                  </a:lnTo>
                  <a:lnTo>
                    <a:pt x="61010" y="120000"/>
                  </a:lnTo>
                  <a:lnTo>
                    <a:pt x="58989" y="120000"/>
                  </a:lnTo>
                  <a:lnTo>
                    <a:pt x="58394" y="120000"/>
                  </a:lnTo>
                  <a:lnTo>
                    <a:pt x="56848" y="119607"/>
                  </a:lnTo>
                  <a:lnTo>
                    <a:pt x="54469" y="119215"/>
                  </a:lnTo>
                  <a:lnTo>
                    <a:pt x="51377" y="118333"/>
                  </a:lnTo>
                  <a:lnTo>
                    <a:pt x="47571" y="117254"/>
                  </a:lnTo>
                  <a:lnTo>
                    <a:pt x="43528" y="115490"/>
                  </a:lnTo>
                  <a:lnTo>
                    <a:pt x="39008" y="113235"/>
                  </a:lnTo>
                  <a:lnTo>
                    <a:pt x="34489" y="110392"/>
                  </a:lnTo>
                  <a:lnTo>
                    <a:pt x="31040" y="107647"/>
                  </a:lnTo>
                  <a:lnTo>
                    <a:pt x="27710" y="104705"/>
                  </a:lnTo>
                  <a:lnTo>
                    <a:pt x="24499" y="101274"/>
                  </a:lnTo>
                  <a:lnTo>
                    <a:pt x="21407" y="97352"/>
                  </a:lnTo>
                  <a:lnTo>
                    <a:pt x="18434" y="92843"/>
                  </a:lnTo>
                  <a:lnTo>
                    <a:pt x="15817" y="87745"/>
                  </a:lnTo>
                  <a:lnTo>
                    <a:pt x="13439" y="82254"/>
                  </a:lnTo>
                  <a:lnTo>
                    <a:pt x="13082" y="82254"/>
                  </a:lnTo>
                  <a:lnTo>
                    <a:pt x="12725" y="82352"/>
                  </a:lnTo>
                  <a:lnTo>
                    <a:pt x="12011" y="82549"/>
                  </a:lnTo>
                  <a:lnTo>
                    <a:pt x="11060" y="82549"/>
                  </a:lnTo>
                  <a:lnTo>
                    <a:pt x="9990" y="82549"/>
                  </a:lnTo>
                  <a:lnTo>
                    <a:pt x="8681" y="82254"/>
                  </a:lnTo>
                  <a:lnTo>
                    <a:pt x="7373" y="81568"/>
                  </a:lnTo>
                  <a:lnTo>
                    <a:pt x="6184" y="80588"/>
                  </a:lnTo>
                  <a:lnTo>
                    <a:pt x="4876" y="79215"/>
                  </a:lnTo>
                  <a:lnTo>
                    <a:pt x="3805" y="77450"/>
                  </a:lnTo>
                  <a:lnTo>
                    <a:pt x="2497" y="75000"/>
                  </a:lnTo>
                  <a:lnTo>
                    <a:pt x="1546" y="72058"/>
                  </a:lnTo>
                  <a:lnTo>
                    <a:pt x="713" y="68333"/>
                  </a:lnTo>
                  <a:lnTo>
                    <a:pt x="118" y="63823"/>
                  </a:lnTo>
                  <a:lnTo>
                    <a:pt x="0" y="61078"/>
                  </a:lnTo>
                  <a:lnTo>
                    <a:pt x="475" y="59019"/>
                  </a:lnTo>
                  <a:lnTo>
                    <a:pt x="1427" y="57549"/>
                  </a:lnTo>
                  <a:lnTo>
                    <a:pt x="2497" y="56470"/>
                  </a:lnTo>
                  <a:lnTo>
                    <a:pt x="3924" y="55686"/>
                  </a:lnTo>
                  <a:lnTo>
                    <a:pt x="5470" y="55294"/>
                  </a:lnTo>
                  <a:lnTo>
                    <a:pt x="6897" y="55000"/>
                  </a:lnTo>
                  <a:lnTo>
                    <a:pt x="8325" y="55000"/>
                  </a:lnTo>
                  <a:lnTo>
                    <a:pt x="9395" y="55000"/>
                  </a:lnTo>
                  <a:lnTo>
                    <a:pt x="10465" y="55098"/>
                  </a:lnTo>
                  <a:lnTo>
                    <a:pt x="11060" y="55098"/>
                  </a:lnTo>
                  <a:lnTo>
                    <a:pt x="10822" y="53431"/>
                  </a:lnTo>
                  <a:lnTo>
                    <a:pt x="10822" y="51372"/>
                  </a:lnTo>
                  <a:lnTo>
                    <a:pt x="10703" y="48823"/>
                  </a:lnTo>
                  <a:lnTo>
                    <a:pt x="10465" y="46078"/>
                  </a:lnTo>
                  <a:lnTo>
                    <a:pt x="10465" y="43627"/>
                  </a:lnTo>
                  <a:lnTo>
                    <a:pt x="10346" y="41470"/>
                  </a:lnTo>
                  <a:lnTo>
                    <a:pt x="10346" y="40098"/>
                  </a:lnTo>
                  <a:lnTo>
                    <a:pt x="10822" y="34313"/>
                  </a:lnTo>
                  <a:lnTo>
                    <a:pt x="12368" y="28627"/>
                  </a:lnTo>
                  <a:lnTo>
                    <a:pt x="14866" y="23235"/>
                  </a:lnTo>
                  <a:lnTo>
                    <a:pt x="18077" y="18235"/>
                  </a:lnTo>
                  <a:lnTo>
                    <a:pt x="22358" y="13823"/>
                  </a:lnTo>
                  <a:lnTo>
                    <a:pt x="26997" y="9901"/>
                  </a:lnTo>
                  <a:lnTo>
                    <a:pt x="32467" y="6470"/>
                  </a:lnTo>
                  <a:lnTo>
                    <a:pt x="38414" y="3725"/>
                  </a:lnTo>
                  <a:lnTo>
                    <a:pt x="44955" y="1666"/>
                  </a:lnTo>
                  <a:lnTo>
                    <a:pt x="51734" y="490"/>
                  </a:lnTo>
                  <a:lnTo>
                    <a:pt x="58989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4908550" y="2554288"/>
              <a:ext cx="2547900" cy="116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953" y="0"/>
                  </a:moveTo>
                  <a:lnTo>
                    <a:pt x="30579" y="4891"/>
                  </a:lnTo>
                  <a:lnTo>
                    <a:pt x="29757" y="6358"/>
                  </a:lnTo>
                  <a:lnTo>
                    <a:pt x="28859" y="8152"/>
                  </a:lnTo>
                  <a:lnTo>
                    <a:pt x="27738" y="10434"/>
                  </a:lnTo>
                  <a:lnTo>
                    <a:pt x="26616" y="13369"/>
                  </a:lnTo>
                  <a:lnTo>
                    <a:pt x="25420" y="16630"/>
                  </a:lnTo>
                  <a:lnTo>
                    <a:pt x="24448" y="20380"/>
                  </a:lnTo>
                  <a:lnTo>
                    <a:pt x="23476" y="24782"/>
                  </a:lnTo>
                  <a:lnTo>
                    <a:pt x="22803" y="29510"/>
                  </a:lnTo>
                  <a:lnTo>
                    <a:pt x="22355" y="35054"/>
                  </a:lnTo>
                  <a:lnTo>
                    <a:pt x="22280" y="41086"/>
                  </a:lnTo>
                  <a:lnTo>
                    <a:pt x="22504" y="47771"/>
                  </a:lnTo>
                  <a:lnTo>
                    <a:pt x="23177" y="54782"/>
                  </a:lnTo>
                  <a:lnTo>
                    <a:pt x="23401" y="54293"/>
                  </a:lnTo>
                  <a:lnTo>
                    <a:pt x="23850" y="53152"/>
                  </a:lnTo>
                  <a:lnTo>
                    <a:pt x="24672" y="51195"/>
                  </a:lnTo>
                  <a:lnTo>
                    <a:pt x="25644" y="48913"/>
                  </a:lnTo>
                  <a:lnTo>
                    <a:pt x="26915" y="46793"/>
                  </a:lnTo>
                  <a:lnTo>
                    <a:pt x="28411" y="44021"/>
                  </a:lnTo>
                  <a:lnTo>
                    <a:pt x="29981" y="41739"/>
                  </a:lnTo>
                  <a:lnTo>
                    <a:pt x="31700" y="39456"/>
                  </a:lnTo>
                  <a:lnTo>
                    <a:pt x="33570" y="37989"/>
                  </a:lnTo>
                  <a:lnTo>
                    <a:pt x="35364" y="37010"/>
                  </a:lnTo>
                  <a:lnTo>
                    <a:pt x="37308" y="44021"/>
                  </a:lnTo>
                  <a:lnTo>
                    <a:pt x="39401" y="51032"/>
                  </a:lnTo>
                  <a:lnTo>
                    <a:pt x="41570" y="57880"/>
                  </a:lnTo>
                  <a:lnTo>
                    <a:pt x="43962" y="64891"/>
                  </a:lnTo>
                  <a:lnTo>
                    <a:pt x="46205" y="71576"/>
                  </a:lnTo>
                  <a:lnTo>
                    <a:pt x="48598" y="77934"/>
                  </a:lnTo>
                  <a:lnTo>
                    <a:pt x="50766" y="83641"/>
                  </a:lnTo>
                  <a:lnTo>
                    <a:pt x="52934" y="88369"/>
                  </a:lnTo>
                  <a:lnTo>
                    <a:pt x="54878" y="92282"/>
                  </a:lnTo>
                  <a:lnTo>
                    <a:pt x="56747" y="95054"/>
                  </a:lnTo>
                  <a:lnTo>
                    <a:pt x="58467" y="92282"/>
                  </a:lnTo>
                  <a:lnTo>
                    <a:pt x="60411" y="88369"/>
                  </a:lnTo>
                  <a:lnTo>
                    <a:pt x="62579" y="83641"/>
                  </a:lnTo>
                  <a:lnTo>
                    <a:pt x="64822" y="77934"/>
                  </a:lnTo>
                  <a:lnTo>
                    <a:pt x="67140" y="71576"/>
                  </a:lnTo>
                  <a:lnTo>
                    <a:pt x="69532" y="64891"/>
                  </a:lnTo>
                  <a:lnTo>
                    <a:pt x="71775" y="57880"/>
                  </a:lnTo>
                  <a:lnTo>
                    <a:pt x="74093" y="51032"/>
                  </a:lnTo>
                  <a:lnTo>
                    <a:pt x="76112" y="43695"/>
                  </a:lnTo>
                  <a:lnTo>
                    <a:pt x="77981" y="37010"/>
                  </a:lnTo>
                  <a:lnTo>
                    <a:pt x="79775" y="37989"/>
                  </a:lnTo>
                  <a:lnTo>
                    <a:pt x="81644" y="39456"/>
                  </a:lnTo>
                  <a:lnTo>
                    <a:pt x="83364" y="41739"/>
                  </a:lnTo>
                  <a:lnTo>
                    <a:pt x="84934" y="44021"/>
                  </a:lnTo>
                  <a:lnTo>
                    <a:pt x="86429" y="46793"/>
                  </a:lnTo>
                  <a:lnTo>
                    <a:pt x="87700" y="48913"/>
                  </a:lnTo>
                  <a:lnTo>
                    <a:pt x="88822" y="51195"/>
                  </a:lnTo>
                  <a:lnTo>
                    <a:pt x="89644" y="53152"/>
                  </a:lnTo>
                  <a:lnTo>
                    <a:pt x="90093" y="54293"/>
                  </a:lnTo>
                  <a:lnTo>
                    <a:pt x="90317" y="54782"/>
                  </a:lnTo>
                  <a:lnTo>
                    <a:pt x="90990" y="47771"/>
                  </a:lnTo>
                  <a:lnTo>
                    <a:pt x="91214" y="41086"/>
                  </a:lnTo>
                  <a:lnTo>
                    <a:pt x="91065" y="35054"/>
                  </a:lnTo>
                  <a:lnTo>
                    <a:pt x="90616" y="29836"/>
                  </a:lnTo>
                  <a:lnTo>
                    <a:pt x="89943" y="24782"/>
                  </a:lnTo>
                  <a:lnTo>
                    <a:pt x="89046" y="20380"/>
                  </a:lnTo>
                  <a:lnTo>
                    <a:pt x="88000" y="16630"/>
                  </a:lnTo>
                  <a:lnTo>
                    <a:pt x="86878" y="13369"/>
                  </a:lnTo>
                  <a:lnTo>
                    <a:pt x="85757" y="10434"/>
                  </a:lnTo>
                  <a:lnTo>
                    <a:pt x="84560" y="8152"/>
                  </a:lnTo>
                  <a:lnTo>
                    <a:pt x="83588" y="6358"/>
                  </a:lnTo>
                  <a:lnTo>
                    <a:pt x="82766" y="4891"/>
                  </a:lnTo>
                  <a:lnTo>
                    <a:pt x="82542" y="0"/>
                  </a:lnTo>
                  <a:lnTo>
                    <a:pt x="82990" y="163"/>
                  </a:lnTo>
                  <a:lnTo>
                    <a:pt x="83887" y="978"/>
                  </a:lnTo>
                  <a:lnTo>
                    <a:pt x="85308" y="1956"/>
                  </a:lnTo>
                  <a:lnTo>
                    <a:pt x="87028" y="3097"/>
                  </a:lnTo>
                  <a:lnTo>
                    <a:pt x="89046" y="4728"/>
                  </a:lnTo>
                  <a:lnTo>
                    <a:pt x="91214" y="6195"/>
                  </a:lnTo>
                  <a:lnTo>
                    <a:pt x="93532" y="7826"/>
                  </a:lnTo>
                  <a:lnTo>
                    <a:pt x="95775" y="9456"/>
                  </a:lnTo>
                  <a:lnTo>
                    <a:pt x="97943" y="11086"/>
                  </a:lnTo>
                  <a:lnTo>
                    <a:pt x="100037" y="12554"/>
                  </a:lnTo>
                  <a:lnTo>
                    <a:pt x="101831" y="14184"/>
                  </a:lnTo>
                  <a:lnTo>
                    <a:pt x="103327" y="15163"/>
                  </a:lnTo>
                  <a:lnTo>
                    <a:pt x="104448" y="16141"/>
                  </a:lnTo>
                  <a:lnTo>
                    <a:pt x="105046" y="16630"/>
                  </a:lnTo>
                  <a:lnTo>
                    <a:pt x="108037" y="20380"/>
                  </a:lnTo>
                  <a:lnTo>
                    <a:pt x="110504" y="24619"/>
                  </a:lnTo>
                  <a:lnTo>
                    <a:pt x="112822" y="29021"/>
                  </a:lnTo>
                  <a:lnTo>
                    <a:pt x="114766" y="34076"/>
                  </a:lnTo>
                  <a:lnTo>
                    <a:pt x="116336" y="39293"/>
                  </a:lnTo>
                  <a:lnTo>
                    <a:pt x="117682" y="45326"/>
                  </a:lnTo>
                  <a:lnTo>
                    <a:pt x="118654" y="51684"/>
                  </a:lnTo>
                  <a:lnTo>
                    <a:pt x="118728" y="52989"/>
                  </a:lnTo>
                  <a:lnTo>
                    <a:pt x="118878" y="54782"/>
                  </a:lnTo>
                  <a:lnTo>
                    <a:pt x="118953" y="56739"/>
                  </a:lnTo>
                  <a:lnTo>
                    <a:pt x="119177" y="58695"/>
                  </a:lnTo>
                  <a:lnTo>
                    <a:pt x="119327" y="60163"/>
                  </a:lnTo>
                  <a:lnTo>
                    <a:pt x="119327" y="60652"/>
                  </a:lnTo>
                  <a:lnTo>
                    <a:pt x="119775" y="67989"/>
                  </a:lnTo>
                  <a:lnTo>
                    <a:pt x="119775" y="68641"/>
                  </a:lnTo>
                  <a:lnTo>
                    <a:pt x="119775" y="70597"/>
                  </a:lnTo>
                  <a:lnTo>
                    <a:pt x="119850" y="73206"/>
                  </a:lnTo>
                  <a:lnTo>
                    <a:pt x="119850" y="75652"/>
                  </a:lnTo>
                  <a:lnTo>
                    <a:pt x="119850" y="78097"/>
                  </a:lnTo>
                  <a:lnTo>
                    <a:pt x="120000" y="79891"/>
                  </a:lnTo>
                  <a:lnTo>
                    <a:pt x="120000" y="80543"/>
                  </a:lnTo>
                  <a:lnTo>
                    <a:pt x="120000" y="81358"/>
                  </a:lnTo>
                  <a:lnTo>
                    <a:pt x="120000" y="82826"/>
                  </a:lnTo>
                  <a:lnTo>
                    <a:pt x="119850" y="84782"/>
                  </a:lnTo>
                  <a:lnTo>
                    <a:pt x="119850" y="86576"/>
                  </a:lnTo>
                  <a:lnTo>
                    <a:pt x="119850" y="87880"/>
                  </a:lnTo>
                  <a:lnTo>
                    <a:pt x="119626" y="93750"/>
                  </a:lnTo>
                  <a:lnTo>
                    <a:pt x="118953" y="98967"/>
                  </a:lnTo>
                  <a:lnTo>
                    <a:pt x="117906" y="104347"/>
                  </a:lnTo>
                  <a:lnTo>
                    <a:pt x="116336" y="109076"/>
                  </a:lnTo>
                  <a:lnTo>
                    <a:pt x="114317" y="113315"/>
                  </a:lnTo>
                  <a:lnTo>
                    <a:pt x="112000" y="116250"/>
                  </a:lnTo>
                  <a:lnTo>
                    <a:pt x="109607" y="118206"/>
                  </a:lnTo>
                  <a:lnTo>
                    <a:pt x="106990" y="119510"/>
                  </a:lnTo>
                  <a:lnTo>
                    <a:pt x="104224" y="120000"/>
                  </a:lnTo>
                  <a:lnTo>
                    <a:pt x="23925" y="120000"/>
                  </a:lnTo>
                  <a:lnTo>
                    <a:pt x="22803" y="111684"/>
                  </a:lnTo>
                  <a:lnTo>
                    <a:pt x="21682" y="103043"/>
                  </a:lnTo>
                  <a:lnTo>
                    <a:pt x="20336" y="94076"/>
                  </a:lnTo>
                  <a:lnTo>
                    <a:pt x="19065" y="85108"/>
                  </a:lnTo>
                  <a:lnTo>
                    <a:pt x="17794" y="76956"/>
                  </a:lnTo>
                  <a:lnTo>
                    <a:pt x="16747" y="69945"/>
                  </a:lnTo>
                  <a:lnTo>
                    <a:pt x="16224" y="65217"/>
                  </a:lnTo>
                  <a:lnTo>
                    <a:pt x="15401" y="60978"/>
                  </a:lnTo>
                  <a:lnTo>
                    <a:pt x="15028" y="59673"/>
                  </a:lnTo>
                  <a:lnTo>
                    <a:pt x="14579" y="57880"/>
                  </a:lnTo>
                  <a:lnTo>
                    <a:pt x="14056" y="55760"/>
                  </a:lnTo>
                  <a:lnTo>
                    <a:pt x="13084" y="52989"/>
                  </a:lnTo>
                  <a:lnTo>
                    <a:pt x="11962" y="49565"/>
                  </a:lnTo>
                  <a:lnTo>
                    <a:pt x="9719" y="44021"/>
                  </a:lnTo>
                  <a:lnTo>
                    <a:pt x="7551" y="39456"/>
                  </a:lnTo>
                  <a:lnTo>
                    <a:pt x="5383" y="36358"/>
                  </a:lnTo>
                  <a:lnTo>
                    <a:pt x="4411" y="35054"/>
                  </a:lnTo>
                  <a:lnTo>
                    <a:pt x="3663" y="34076"/>
                  </a:lnTo>
                  <a:lnTo>
                    <a:pt x="3065" y="33586"/>
                  </a:lnTo>
                  <a:lnTo>
                    <a:pt x="1719" y="32282"/>
                  </a:lnTo>
                  <a:lnTo>
                    <a:pt x="0" y="30489"/>
                  </a:lnTo>
                  <a:lnTo>
                    <a:pt x="2467" y="25271"/>
                  </a:lnTo>
                  <a:lnTo>
                    <a:pt x="5457" y="20380"/>
                  </a:lnTo>
                  <a:lnTo>
                    <a:pt x="8448" y="16630"/>
                  </a:lnTo>
                  <a:lnTo>
                    <a:pt x="8971" y="16141"/>
                  </a:lnTo>
                  <a:lnTo>
                    <a:pt x="10018" y="15163"/>
                  </a:lnTo>
                  <a:lnTo>
                    <a:pt x="11514" y="14184"/>
                  </a:lnTo>
                  <a:lnTo>
                    <a:pt x="13308" y="12554"/>
                  </a:lnTo>
                  <a:lnTo>
                    <a:pt x="15401" y="11086"/>
                  </a:lnTo>
                  <a:lnTo>
                    <a:pt x="17644" y="9456"/>
                  </a:lnTo>
                  <a:lnTo>
                    <a:pt x="19962" y="7826"/>
                  </a:lnTo>
                  <a:lnTo>
                    <a:pt x="22280" y="6195"/>
                  </a:lnTo>
                  <a:lnTo>
                    <a:pt x="24448" y="4728"/>
                  </a:lnTo>
                  <a:lnTo>
                    <a:pt x="26467" y="3097"/>
                  </a:lnTo>
                  <a:lnTo>
                    <a:pt x="28186" y="1956"/>
                  </a:lnTo>
                  <a:lnTo>
                    <a:pt x="29532" y="978"/>
                  </a:lnTo>
                  <a:lnTo>
                    <a:pt x="30504" y="163"/>
                  </a:lnTo>
                  <a:lnTo>
                    <a:pt x="30953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5208588" y="423863"/>
              <a:ext cx="1811400" cy="2709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47" y="0"/>
                  </a:moveTo>
                  <a:lnTo>
                    <a:pt x="60052" y="0"/>
                  </a:lnTo>
                  <a:lnTo>
                    <a:pt x="67624" y="492"/>
                  </a:lnTo>
                  <a:lnTo>
                    <a:pt x="74881" y="1405"/>
                  </a:lnTo>
                  <a:lnTo>
                    <a:pt x="81717" y="3022"/>
                  </a:lnTo>
                  <a:lnTo>
                    <a:pt x="88343" y="5061"/>
                  </a:lnTo>
                  <a:lnTo>
                    <a:pt x="94338" y="7662"/>
                  </a:lnTo>
                  <a:lnTo>
                    <a:pt x="99912" y="10685"/>
                  </a:lnTo>
                  <a:lnTo>
                    <a:pt x="104855" y="14130"/>
                  </a:lnTo>
                  <a:lnTo>
                    <a:pt x="109272" y="17996"/>
                  </a:lnTo>
                  <a:lnTo>
                    <a:pt x="112953" y="22073"/>
                  </a:lnTo>
                  <a:lnTo>
                    <a:pt x="116003" y="26432"/>
                  </a:lnTo>
                  <a:lnTo>
                    <a:pt x="118212" y="31142"/>
                  </a:lnTo>
                  <a:lnTo>
                    <a:pt x="119474" y="36133"/>
                  </a:lnTo>
                  <a:lnTo>
                    <a:pt x="120000" y="41124"/>
                  </a:lnTo>
                  <a:lnTo>
                    <a:pt x="119684" y="45694"/>
                  </a:lnTo>
                  <a:lnTo>
                    <a:pt x="118527" y="49982"/>
                  </a:lnTo>
                  <a:lnTo>
                    <a:pt x="116950" y="54130"/>
                  </a:lnTo>
                  <a:lnTo>
                    <a:pt x="114741" y="58137"/>
                  </a:lnTo>
                  <a:lnTo>
                    <a:pt x="112427" y="62987"/>
                  </a:lnTo>
                  <a:lnTo>
                    <a:pt x="111691" y="65307"/>
                  </a:lnTo>
                  <a:lnTo>
                    <a:pt x="111375" y="67697"/>
                  </a:lnTo>
                  <a:lnTo>
                    <a:pt x="111375" y="68400"/>
                  </a:lnTo>
                  <a:lnTo>
                    <a:pt x="111481" y="69173"/>
                  </a:lnTo>
                  <a:lnTo>
                    <a:pt x="112007" y="69947"/>
                  </a:lnTo>
                  <a:lnTo>
                    <a:pt x="112743" y="71001"/>
                  </a:lnTo>
                  <a:lnTo>
                    <a:pt x="113900" y="72196"/>
                  </a:lnTo>
                  <a:lnTo>
                    <a:pt x="114846" y="73462"/>
                  </a:lnTo>
                  <a:lnTo>
                    <a:pt x="116003" y="74657"/>
                  </a:lnTo>
                  <a:lnTo>
                    <a:pt x="116739" y="75500"/>
                  </a:lnTo>
                  <a:lnTo>
                    <a:pt x="117265" y="76063"/>
                  </a:lnTo>
                  <a:lnTo>
                    <a:pt x="113689" y="78312"/>
                  </a:lnTo>
                  <a:lnTo>
                    <a:pt x="110008" y="80000"/>
                  </a:lnTo>
                  <a:lnTo>
                    <a:pt x="106012" y="81335"/>
                  </a:lnTo>
                  <a:lnTo>
                    <a:pt x="101805" y="82390"/>
                  </a:lnTo>
                  <a:lnTo>
                    <a:pt x="97703" y="83163"/>
                  </a:lnTo>
                  <a:lnTo>
                    <a:pt x="93181" y="83866"/>
                  </a:lnTo>
                  <a:lnTo>
                    <a:pt x="88869" y="84569"/>
                  </a:lnTo>
                  <a:lnTo>
                    <a:pt x="84136" y="85061"/>
                  </a:lnTo>
                  <a:lnTo>
                    <a:pt x="79404" y="85483"/>
                  </a:lnTo>
                  <a:lnTo>
                    <a:pt x="76143" y="85834"/>
                  </a:lnTo>
                  <a:lnTo>
                    <a:pt x="81402" y="96028"/>
                  </a:lnTo>
                  <a:lnTo>
                    <a:pt x="81297" y="96379"/>
                  </a:lnTo>
                  <a:lnTo>
                    <a:pt x="81297" y="97223"/>
                  </a:lnTo>
                  <a:lnTo>
                    <a:pt x="81086" y="98488"/>
                  </a:lnTo>
                  <a:lnTo>
                    <a:pt x="80666" y="100246"/>
                  </a:lnTo>
                  <a:lnTo>
                    <a:pt x="79824" y="102284"/>
                  </a:lnTo>
                  <a:lnTo>
                    <a:pt x="78667" y="104604"/>
                  </a:lnTo>
                  <a:lnTo>
                    <a:pt x="77090" y="107065"/>
                  </a:lnTo>
                  <a:lnTo>
                    <a:pt x="75197" y="109806"/>
                  </a:lnTo>
                  <a:lnTo>
                    <a:pt x="72462" y="112337"/>
                  </a:lnTo>
                  <a:lnTo>
                    <a:pt x="69097" y="115008"/>
                  </a:lnTo>
                  <a:lnTo>
                    <a:pt x="64890" y="117609"/>
                  </a:lnTo>
                  <a:lnTo>
                    <a:pt x="60052" y="120000"/>
                  </a:lnTo>
                  <a:lnTo>
                    <a:pt x="59947" y="120000"/>
                  </a:lnTo>
                  <a:lnTo>
                    <a:pt x="54899" y="117609"/>
                  </a:lnTo>
                  <a:lnTo>
                    <a:pt x="50902" y="115008"/>
                  </a:lnTo>
                  <a:lnTo>
                    <a:pt x="47537" y="112337"/>
                  </a:lnTo>
                  <a:lnTo>
                    <a:pt x="44802" y="109806"/>
                  </a:lnTo>
                  <a:lnTo>
                    <a:pt x="42699" y="107065"/>
                  </a:lnTo>
                  <a:lnTo>
                    <a:pt x="41121" y="104604"/>
                  </a:lnTo>
                  <a:lnTo>
                    <a:pt x="39964" y="102284"/>
                  </a:lnTo>
                  <a:lnTo>
                    <a:pt x="39333" y="100246"/>
                  </a:lnTo>
                  <a:lnTo>
                    <a:pt x="38913" y="98488"/>
                  </a:lnTo>
                  <a:lnTo>
                    <a:pt x="38702" y="97223"/>
                  </a:lnTo>
                  <a:lnTo>
                    <a:pt x="38597" y="96379"/>
                  </a:lnTo>
                  <a:lnTo>
                    <a:pt x="38597" y="96028"/>
                  </a:lnTo>
                  <a:lnTo>
                    <a:pt x="43751" y="85834"/>
                  </a:lnTo>
                  <a:lnTo>
                    <a:pt x="40490" y="85483"/>
                  </a:lnTo>
                  <a:lnTo>
                    <a:pt x="35652" y="85061"/>
                  </a:lnTo>
                  <a:lnTo>
                    <a:pt x="31025" y="84569"/>
                  </a:lnTo>
                  <a:lnTo>
                    <a:pt x="26713" y="83866"/>
                  </a:lnTo>
                  <a:lnTo>
                    <a:pt x="22296" y="83163"/>
                  </a:lnTo>
                  <a:lnTo>
                    <a:pt x="17984" y="82390"/>
                  </a:lnTo>
                  <a:lnTo>
                    <a:pt x="13987" y="81335"/>
                  </a:lnTo>
                  <a:lnTo>
                    <a:pt x="9991" y="80000"/>
                  </a:lnTo>
                  <a:lnTo>
                    <a:pt x="6099" y="78312"/>
                  </a:lnTo>
                  <a:lnTo>
                    <a:pt x="2629" y="76063"/>
                  </a:lnTo>
                  <a:lnTo>
                    <a:pt x="3049" y="75500"/>
                  </a:lnTo>
                  <a:lnTo>
                    <a:pt x="3996" y="74657"/>
                  </a:lnTo>
                  <a:lnTo>
                    <a:pt x="4943" y="73462"/>
                  </a:lnTo>
                  <a:lnTo>
                    <a:pt x="6099" y="72196"/>
                  </a:lnTo>
                  <a:lnTo>
                    <a:pt x="7046" y="71001"/>
                  </a:lnTo>
                  <a:lnTo>
                    <a:pt x="7887" y="69947"/>
                  </a:lnTo>
                  <a:lnTo>
                    <a:pt x="8413" y="69173"/>
                  </a:lnTo>
                  <a:lnTo>
                    <a:pt x="8518" y="68400"/>
                  </a:lnTo>
                  <a:lnTo>
                    <a:pt x="8729" y="67697"/>
                  </a:lnTo>
                  <a:lnTo>
                    <a:pt x="8413" y="65307"/>
                  </a:lnTo>
                  <a:lnTo>
                    <a:pt x="7361" y="62987"/>
                  </a:lnTo>
                  <a:lnTo>
                    <a:pt x="5468" y="58137"/>
                  </a:lnTo>
                  <a:lnTo>
                    <a:pt x="3260" y="54130"/>
                  </a:lnTo>
                  <a:lnTo>
                    <a:pt x="1472" y="49982"/>
                  </a:lnTo>
                  <a:lnTo>
                    <a:pt x="525" y="45694"/>
                  </a:lnTo>
                  <a:lnTo>
                    <a:pt x="0" y="41124"/>
                  </a:lnTo>
                  <a:lnTo>
                    <a:pt x="525" y="36133"/>
                  </a:lnTo>
                  <a:lnTo>
                    <a:pt x="1893" y="31142"/>
                  </a:lnTo>
                  <a:lnTo>
                    <a:pt x="3996" y="26432"/>
                  </a:lnTo>
                  <a:lnTo>
                    <a:pt x="7046" y="22073"/>
                  </a:lnTo>
                  <a:lnTo>
                    <a:pt x="10727" y="17996"/>
                  </a:lnTo>
                  <a:lnTo>
                    <a:pt x="15144" y="14130"/>
                  </a:lnTo>
                  <a:lnTo>
                    <a:pt x="20087" y="10685"/>
                  </a:lnTo>
                  <a:lnTo>
                    <a:pt x="25661" y="7662"/>
                  </a:lnTo>
                  <a:lnTo>
                    <a:pt x="31866" y="5061"/>
                  </a:lnTo>
                  <a:lnTo>
                    <a:pt x="38282" y="3022"/>
                  </a:lnTo>
                  <a:lnTo>
                    <a:pt x="45118" y="1405"/>
                  </a:lnTo>
                  <a:lnTo>
                    <a:pt x="52375" y="492"/>
                  </a:lnTo>
                  <a:lnTo>
                    <a:pt x="59947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2114175" y="1637309"/>
            <a:ext cx="803700" cy="17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4136925" y="1637309"/>
            <a:ext cx="803700" cy="17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 rot="-5400000" flipH="1">
            <a:off x="6647407" y="2624434"/>
            <a:ext cx="329100" cy="1295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/>
          <p:nvPr/>
        </p:nvSpPr>
        <p:spPr>
          <a:xfrm rot="10800000">
            <a:off x="2114175" y="3266584"/>
            <a:ext cx="803700" cy="17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10800000">
            <a:off x="4136925" y="3266584"/>
            <a:ext cx="803700" cy="17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910675" y="1423790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566579"/>
                </a:solidFill>
              </a:rPr>
              <a:t>Data</a:t>
            </a:r>
            <a:endParaRPr b="1">
              <a:solidFill>
                <a:srgbClr val="566579"/>
              </a:solidFill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3000206" y="2022903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566579"/>
                </a:solidFill>
              </a:rPr>
              <a:t>EDA</a:t>
            </a:r>
            <a:endParaRPr sz="1100" b="1">
              <a:solidFill>
                <a:srgbClr val="566579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060538" y="2022903"/>
            <a:ext cx="12954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566579"/>
                </a:solidFill>
              </a:rPr>
              <a:t>Data Preprocessing</a:t>
            </a:r>
            <a:endParaRPr sz="1100" b="1" dirty="0">
              <a:solidFill>
                <a:srgbClr val="566579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699712" y="2804646"/>
            <a:ext cx="1439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566579"/>
                </a:solidFill>
              </a:rPr>
              <a:t>E</a:t>
            </a:r>
            <a:r>
              <a:rPr lang="en-US" altLang="ko" sz="1100" b="1" dirty="0" err="1">
                <a:solidFill>
                  <a:srgbClr val="566579"/>
                </a:solidFill>
              </a:rPr>
              <a:t>ncoding</a:t>
            </a:r>
            <a:endParaRPr sz="1100" b="1" dirty="0">
              <a:solidFill>
                <a:srgbClr val="566579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000206" y="3703303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566579"/>
                </a:solidFill>
              </a:rPr>
              <a:t>Result</a:t>
            </a:r>
            <a:endParaRPr sz="1100" b="1">
              <a:solidFill>
                <a:srgbClr val="566579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5060538" y="3710609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566579"/>
                </a:solidFill>
              </a:rPr>
              <a:t>Modeling</a:t>
            </a:r>
            <a:endParaRPr sz="1100" b="1">
              <a:solidFill>
                <a:srgbClr val="566579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910675" y="3717915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566579"/>
                </a:solidFill>
              </a:rPr>
              <a:t>Future work</a:t>
            </a:r>
            <a:endParaRPr sz="1100">
              <a:solidFill>
                <a:srgbClr val="566579"/>
              </a:solidFill>
            </a:endParaRPr>
          </a:p>
        </p:txBody>
      </p:sp>
      <p:grpSp>
        <p:nvGrpSpPr>
          <p:cNvPr id="169" name="Google Shape;169;p27"/>
          <p:cNvGrpSpPr/>
          <p:nvPr/>
        </p:nvGrpSpPr>
        <p:grpSpPr>
          <a:xfrm>
            <a:off x="5361269" y="3148515"/>
            <a:ext cx="438637" cy="439312"/>
            <a:chOff x="4113213" y="3462338"/>
            <a:chExt cx="3014688" cy="3019325"/>
          </a:xfrm>
        </p:grpSpPr>
        <p:sp>
          <p:nvSpPr>
            <p:cNvPr id="170" name="Google Shape;170;p27"/>
            <p:cNvSpPr/>
            <p:nvPr/>
          </p:nvSpPr>
          <p:spPr>
            <a:xfrm>
              <a:off x="4113213" y="3471863"/>
              <a:ext cx="2741700" cy="217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59" y="0"/>
                  </a:moveTo>
                  <a:lnTo>
                    <a:pt x="30607" y="11136"/>
                  </a:lnTo>
                  <a:lnTo>
                    <a:pt x="35367" y="37004"/>
                  </a:lnTo>
                  <a:lnTo>
                    <a:pt x="65767" y="37004"/>
                  </a:lnTo>
                  <a:lnTo>
                    <a:pt x="65871" y="40643"/>
                  </a:lnTo>
                  <a:lnTo>
                    <a:pt x="66253" y="44238"/>
                  </a:lnTo>
                  <a:lnTo>
                    <a:pt x="66809" y="47789"/>
                  </a:lnTo>
                  <a:lnTo>
                    <a:pt x="67608" y="51209"/>
                  </a:lnTo>
                  <a:lnTo>
                    <a:pt x="68546" y="54541"/>
                  </a:lnTo>
                  <a:lnTo>
                    <a:pt x="69762" y="57785"/>
                  </a:lnTo>
                  <a:lnTo>
                    <a:pt x="71152" y="60942"/>
                  </a:lnTo>
                  <a:lnTo>
                    <a:pt x="72715" y="63924"/>
                  </a:lnTo>
                  <a:lnTo>
                    <a:pt x="74522" y="66729"/>
                  </a:lnTo>
                  <a:lnTo>
                    <a:pt x="76502" y="69492"/>
                  </a:lnTo>
                  <a:lnTo>
                    <a:pt x="78413" y="71728"/>
                  </a:lnTo>
                  <a:lnTo>
                    <a:pt x="80497" y="73832"/>
                  </a:lnTo>
                  <a:lnTo>
                    <a:pt x="82617" y="75674"/>
                  </a:lnTo>
                  <a:lnTo>
                    <a:pt x="84875" y="77340"/>
                  </a:lnTo>
                  <a:lnTo>
                    <a:pt x="87168" y="78830"/>
                  </a:lnTo>
                  <a:lnTo>
                    <a:pt x="89600" y="80102"/>
                  </a:lnTo>
                  <a:lnTo>
                    <a:pt x="92032" y="81154"/>
                  </a:lnTo>
                  <a:lnTo>
                    <a:pt x="94568" y="81943"/>
                  </a:lnTo>
                  <a:lnTo>
                    <a:pt x="97104" y="82513"/>
                  </a:lnTo>
                  <a:lnTo>
                    <a:pt x="99745" y="82864"/>
                  </a:lnTo>
                  <a:lnTo>
                    <a:pt x="102420" y="82995"/>
                  </a:lnTo>
                  <a:lnTo>
                    <a:pt x="105095" y="82864"/>
                  </a:lnTo>
                  <a:lnTo>
                    <a:pt x="107770" y="82513"/>
                  </a:lnTo>
                  <a:lnTo>
                    <a:pt x="110341" y="81899"/>
                  </a:lnTo>
                  <a:lnTo>
                    <a:pt x="112843" y="81110"/>
                  </a:lnTo>
                  <a:lnTo>
                    <a:pt x="115344" y="80014"/>
                  </a:lnTo>
                  <a:lnTo>
                    <a:pt x="117707" y="78786"/>
                  </a:lnTo>
                  <a:lnTo>
                    <a:pt x="120000" y="77296"/>
                  </a:lnTo>
                  <a:lnTo>
                    <a:pt x="112321" y="120000"/>
                  </a:lnTo>
                  <a:lnTo>
                    <a:pt x="35471" y="120000"/>
                  </a:lnTo>
                  <a:lnTo>
                    <a:pt x="31094" y="95403"/>
                  </a:lnTo>
                  <a:lnTo>
                    <a:pt x="18135" y="25341"/>
                  </a:lnTo>
                  <a:lnTo>
                    <a:pt x="0" y="17449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4929188" y="5821363"/>
              <a:ext cx="658800" cy="6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72" y="0"/>
                  </a:moveTo>
                  <a:lnTo>
                    <a:pt x="67581" y="433"/>
                  </a:lnTo>
                  <a:lnTo>
                    <a:pt x="74945" y="1877"/>
                  </a:lnTo>
                  <a:lnTo>
                    <a:pt x="81732" y="4043"/>
                  </a:lnTo>
                  <a:lnTo>
                    <a:pt x="88231" y="6931"/>
                  </a:lnTo>
                  <a:lnTo>
                    <a:pt x="94440" y="10830"/>
                  </a:lnTo>
                  <a:lnTo>
                    <a:pt x="99927" y="15162"/>
                  </a:lnTo>
                  <a:lnTo>
                    <a:pt x="104837" y="20072"/>
                  </a:lnTo>
                  <a:lnTo>
                    <a:pt x="109314" y="25848"/>
                  </a:lnTo>
                  <a:lnTo>
                    <a:pt x="113068" y="31768"/>
                  </a:lnTo>
                  <a:lnTo>
                    <a:pt x="116101" y="38267"/>
                  </a:lnTo>
                  <a:lnTo>
                    <a:pt x="118267" y="45198"/>
                  </a:lnTo>
                  <a:lnTo>
                    <a:pt x="119711" y="52418"/>
                  </a:lnTo>
                  <a:lnTo>
                    <a:pt x="120000" y="59927"/>
                  </a:lnTo>
                  <a:lnTo>
                    <a:pt x="119711" y="67581"/>
                  </a:lnTo>
                  <a:lnTo>
                    <a:pt x="118267" y="74657"/>
                  </a:lnTo>
                  <a:lnTo>
                    <a:pt x="116101" y="81732"/>
                  </a:lnTo>
                  <a:lnTo>
                    <a:pt x="113068" y="88231"/>
                  </a:lnTo>
                  <a:lnTo>
                    <a:pt x="109314" y="94151"/>
                  </a:lnTo>
                  <a:lnTo>
                    <a:pt x="104837" y="99927"/>
                  </a:lnTo>
                  <a:lnTo>
                    <a:pt x="99927" y="104837"/>
                  </a:lnTo>
                  <a:lnTo>
                    <a:pt x="94440" y="109169"/>
                  </a:lnTo>
                  <a:lnTo>
                    <a:pt x="88231" y="113068"/>
                  </a:lnTo>
                  <a:lnTo>
                    <a:pt x="81732" y="115956"/>
                  </a:lnTo>
                  <a:lnTo>
                    <a:pt x="74945" y="118122"/>
                  </a:lnTo>
                  <a:lnTo>
                    <a:pt x="67581" y="119566"/>
                  </a:lnTo>
                  <a:lnTo>
                    <a:pt x="60072" y="120000"/>
                  </a:lnTo>
                  <a:lnTo>
                    <a:pt x="52563" y="119566"/>
                  </a:lnTo>
                  <a:lnTo>
                    <a:pt x="45342" y="118122"/>
                  </a:lnTo>
                  <a:lnTo>
                    <a:pt x="38411" y="115956"/>
                  </a:lnTo>
                  <a:lnTo>
                    <a:pt x="31768" y="113068"/>
                  </a:lnTo>
                  <a:lnTo>
                    <a:pt x="25848" y="109169"/>
                  </a:lnTo>
                  <a:lnTo>
                    <a:pt x="20216" y="104837"/>
                  </a:lnTo>
                  <a:lnTo>
                    <a:pt x="15162" y="99927"/>
                  </a:lnTo>
                  <a:lnTo>
                    <a:pt x="10830" y="94151"/>
                  </a:lnTo>
                  <a:lnTo>
                    <a:pt x="7220" y="88231"/>
                  </a:lnTo>
                  <a:lnTo>
                    <a:pt x="4187" y="81732"/>
                  </a:lnTo>
                  <a:lnTo>
                    <a:pt x="1877" y="74657"/>
                  </a:lnTo>
                  <a:lnTo>
                    <a:pt x="577" y="67581"/>
                  </a:lnTo>
                  <a:lnTo>
                    <a:pt x="0" y="59927"/>
                  </a:lnTo>
                  <a:lnTo>
                    <a:pt x="577" y="52418"/>
                  </a:lnTo>
                  <a:lnTo>
                    <a:pt x="1877" y="45198"/>
                  </a:lnTo>
                  <a:lnTo>
                    <a:pt x="4187" y="38267"/>
                  </a:lnTo>
                  <a:lnTo>
                    <a:pt x="7220" y="31768"/>
                  </a:lnTo>
                  <a:lnTo>
                    <a:pt x="10830" y="25848"/>
                  </a:lnTo>
                  <a:lnTo>
                    <a:pt x="15162" y="20072"/>
                  </a:lnTo>
                  <a:lnTo>
                    <a:pt x="20216" y="15162"/>
                  </a:lnTo>
                  <a:lnTo>
                    <a:pt x="25848" y="10830"/>
                  </a:lnTo>
                  <a:lnTo>
                    <a:pt x="31768" y="6931"/>
                  </a:lnTo>
                  <a:lnTo>
                    <a:pt x="38411" y="4043"/>
                  </a:lnTo>
                  <a:lnTo>
                    <a:pt x="45342" y="1877"/>
                  </a:lnTo>
                  <a:lnTo>
                    <a:pt x="52563" y="433"/>
                  </a:lnTo>
                  <a:lnTo>
                    <a:pt x="60072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6015038" y="5821363"/>
              <a:ext cx="658800" cy="6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216" y="0"/>
                  </a:moveTo>
                  <a:lnTo>
                    <a:pt x="67581" y="433"/>
                  </a:lnTo>
                  <a:lnTo>
                    <a:pt x="74945" y="1877"/>
                  </a:lnTo>
                  <a:lnTo>
                    <a:pt x="81732" y="4043"/>
                  </a:lnTo>
                  <a:lnTo>
                    <a:pt x="88231" y="6931"/>
                  </a:lnTo>
                  <a:lnTo>
                    <a:pt x="94440" y="10830"/>
                  </a:lnTo>
                  <a:lnTo>
                    <a:pt x="99927" y="15162"/>
                  </a:lnTo>
                  <a:lnTo>
                    <a:pt x="104981" y="20072"/>
                  </a:lnTo>
                  <a:lnTo>
                    <a:pt x="109458" y="25848"/>
                  </a:lnTo>
                  <a:lnTo>
                    <a:pt x="113068" y="31768"/>
                  </a:lnTo>
                  <a:lnTo>
                    <a:pt x="116101" y="38267"/>
                  </a:lnTo>
                  <a:lnTo>
                    <a:pt x="118267" y="45198"/>
                  </a:lnTo>
                  <a:lnTo>
                    <a:pt x="119566" y="52418"/>
                  </a:lnTo>
                  <a:lnTo>
                    <a:pt x="120000" y="59927"/>
                  </a:lnTo>
                  <a:lnTo>
                    <a:pt x="119566" y="67581"/>
                  </a:lnTo>
                  <a:lnTo>
                    <a:pt x="118267" y="74657"/>
                  </a:lnTo>
                  <a:lnTo>
                    <a:pt x="116101" y="81732"/>
                  </a:lnTo>
                  <a:lnTo>
                    <a:pt x="113068" y="88231"/>
                  </a:lnTo>
                  <a:lnTo>
                    <a:pt x="109458" y="94151"/>
                  </a:lnTo>
                  <a:lnTo>
                    <a:pt x="104981" y="99927"/>
                  </a:lnTo>
                  <a:lnTo>
                    <a:pt x="99927" y="104837"/>
                  </a:lnTo>
                  <a:lnTo>
                    <a:pt x="94440" y="109169"/>
                  </a:lnTo>
                  <a:lnTo>
                    <a:pt x="88231" y="113068"/>
                  </a:lnTo>
                  <a:lnTo>
                    <a:pt x="81732" y="115956"/>
                  </a:lnTo>
                  <a:lnTo>
                    <a:pt x="74945" y="118122"/>
                  </a:lnTo>
                  <a:lnTo>
                    <a:pt x="67581" y="119566"/>
                  </a:lnTo>
                  <a:lnTo>
                    <a:pt x="60216" y="120000"/>
                  </a:lnTo>
                  <a:lnTo>
                    <a:pt x="52707" y="119566"/>
                  </a:lnTo>
                  <a:lnTo>
                    <a:pt x="45342" y="118122"/>
                  </a:lnTo>
                  <a:lnTo>
                    <a:pt x="38267" y="115956"/>
                  </a:lnTo>
                  <a:lnTo>
                    <a:pt x="31913" y="113068"/>
                  </a:lnTo>
                  <a:lnTo>
                    <a:pt x="25848" y="109169"/>
                  </a:lnTo>
                  <a:lnTo>
                    <a:pt x="20216" y="104837"/>
                  </a:lnTo>
                  <a:lnTo>
                    <a:pt x="15162" y="99927"/>
                  </a:lnTo>
                  <a:lnTo>
                    <a:pt x="10830" y="94151"/>
                  </a:lnTo>
                  <a:lnTo>
                    <a:pt x="7220" y="88231"/>
                  </a:lnTo>
                  <a:lnTo>
                    <a:pt x="4187" y="81732"/>
                  </a:lnTo>
                  <a:lnTo>
                    <a:pt x="1877" y="74657"/>
                  </a:lnTo>
                  <a:lnTo>
                    <a:pt x="577" y="67581"/>
                  </a:lnTo>
                  <a:lnTo>
                    <a:pt x="0" y="59927"/>
                  </a:lnTo>
                  <a:lnTo>
                    <a:pt x="577" y="52418"/>
                  </a:lnTo>
                  <a:lnTo>
                    <a:pt x="1877" y="45198"/>
                  </a:lnTo>
                  <a:lnTo>
                    <a:pt x="4187" y="38267"/>
                  </a:lnTo>
                  <a:lnTo>
                    <a:pt x="7220" y="31768"/>
                  </a:lnTo>
                  <a:lnTo>
                    <a:pt x="10830" y="25848"/>
                  </a:lnTo>
                  <a:lnTo>
                    <a:pt x="15162" y="20072"/>
                  </a:lnTo>
                  <a:lnTo>
                    <a:pt x="20216" y="15162"/>
                  </a:lnTo>
                  <a:lnTo>
                    <a:pt x="25848" y="10830"/>
                  </a:lnTo>
                  <a:lnTo>
                    <a:pt x="31913" y="6931"/>
                  </a:lnTo>
                  <a:lnTo>
                    <a:pt x="38267" y="4043"/>
                  </a:lnTo>
                  <a:lnTo>
                    <a:pt x="45342" y="1877"/>
                  </a:lnTo>
                  <a:lnTo>
                    <a:pt x="52707" y="433"/>
                  </a:lnTo>
                  <a:lnTo>
                    <a:pt x="60216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5778501" y="3462338"/>
              <a:ext cx="1349400" cy="134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623" y="38400"/>
                  </a:moveTo>
                  <a:lnTo>
                    <a:pt x="51741" y="66282"/>
                  </a:lnTo>
                  <a:lnTo>
                    <a:pt x="40376" y="54917"/>
                  </a:lnTo>
                  <a:lnTo>
                    <a:pt x="30070" y="65082"/>
                  </a:lnTo>
                  <a:lnTo>
                    <a:pt x="51741" y="86752"/>
                  </a:lnTo>
                  <a:lnTo>
                    <a:pt x="89858" y="48564"/>
                  </a:lnTo>
                  <a:lnTo>
                    <a:pt x="79623" y="38400"/>
                  </a:lnTo>
                  <a:close/>
                  <a:moveTo>
                    <a:pt x="60000" y="0"/>
                  </a:moveTo>
                  <a:lnTo>
                    <a:pt x="60000" y="0"/>
                  </a:lnTo>
                  <a:lnTo>
                    <a:pt x="65435" y="211"/>
                  </a:lnTo>
                  <a:lnTo>
                    <a:pt x="70800" y="988"/>
                  </a:lnTo>
                  <a:lnTo>
                    <a:pt x="75882" y="2117"/>
                  </a:lnTo>
                  <a:lnTo>
                    <a:pt x="80964" y="3741"/>
                  </a:lnTo>
                  <a:lnTo>
                    <a:pt x="85694" y="5788"/>
                  </a:lnTo>
                  <a:lnTo>
                    <a:pt x="90282" y="8188"/>
                  </a:lnTo>
                  <a:lnTo>
                    <a:pt x="94658" y="11011"/>
                  </a:lnTo>
                  <a:lnTo>
                    <a:pt x="98682" y="14188"/>
                  </a:lnTo>
                  <a:lnTo>
                    <a:pt x="102423" y="17576"/>
                  </a:lnTo>
                  <a:lnTo>
                    <a:pt x="105882" y="21388"/>
                  </a:lnTo>
                  <a:lnTo>
                    <a:pt x="109058" y="25411"/>
                  </a:lnTo>
                  <a:lnTo>
                    <a:pt x="111811" y="29788"/>
                  </a:lnTo>
                  <a:lnTo>
                    <a:pt x="114211" y="34305"/>
                  </a:lnTo>
                  <a:lnTo>
                    <a:pt x="116258" y="39035"/>
                  </a:lnTo>
                  <a:lnTo>
                    <a:pt x="117811" y="44117"/>
                  </a:lnTo>
                  <a:lnTo>
                    <a:pt x="119011" y="49200"/>
                  </a:lnTo>
                  <a:lnTo>
                    <a:pt x="119788" y="54564"/>
                  </a:lnTo>
                  <a:lnTo>
                    <a:pt x="120000" y="60070"/>
                  </a:lnTo>
                  <a:lnTo>
                    <a:pt x="119788" y="65505"/>
                  </a:lnTo>
                  <a:lnTo>
                    <a:pt x="119011" y="70800"/>
                  </a:lnTo>
                  <a:lnTo>
                    <a:pt x="117811" y="76023"/>
                  </a:lnTo>
                  <a:lnTo>
                    <a:pt x="116258" y="80964"/>
                  </a:lnTo>
                  <a:lnTo>
                    <a:pt x="114211" y="85764"/>
                  </a:lnTo>
                  <a:lnTo>
                    <a:pt x="111811" y="90352"/>
                  </a:lnTo>
                  <a:lnTo>
                    <a:pt x="109058" y="94658"/>
                  </a:lnTo>
                  <a:lnTo>
                    <a:pt x="105882" y="98682"/>
                  </a:lnTo>
                  <a:lnTo>
                    <a:pt x="102423" y="102423"/>
                  </a:lnTo>
                  <a:lnTo>
                    <a:pt x="98611" y="105952"/>
                  </a:lnTo>
                  <a:lnTo>
                    <a:pt x="94517" y="109058"/>
                  </a:lnTo>
                  <a:lnTo>
                    <a:pt x="90211" y="111882"/>
                  </a:lnTo>
                  <a:lnTo>
                    <a:pt x="85694" y="114211"/>
                  </a:lnTo>
                  <a:lnTo>
                    <a:pt x="80894" y="116258"/>
                  </a:lnTo>
                  <a:lnTo>
                    <a:pt x="75882" y="117882"/>
                  </a:lnTo>
                  <a:lnTo>
                    <a:pt x="70800" y="119011"/>
                  </a:lnTo>
                  <a:lnTo>
                    <a:pt x="65435" y="11978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4494" y="119788"/>
                  </a:lnTo>
                  <a:lnTo>
                    <a:pt x="49129" y="119011"/>
                  </a:lnTo>
                  <a:lnTo>
                    <a:pt x="44047" y="117882"/>
                  </a:lnTo>
                  <a:lnTo>
                    <a:pt x="39035" y="116258"/>
                  </a:lnTo>
                  <a:lnTo>
                    <a:pt x="34235" y="114211"/>
                  </a:lnTo>
                  <a:lnTo>
                    <a:pt x="29717" y="111882"/>
                  </a:lnTo>
                  <a:lnTo>
                    <a:pt x="25411" y="109058"/>
                  </a:lnTo>
                  <a:lnTo>
                    <a:pt x="21317" y="105952"/>
                  </a:lnTo>
                  <a:lnTo>
                    <a:pt x="17505" y="102423"/>
                  </a:lnTo>
                  <a:lnTo>
                    <a:pt x="14047" y="98682"/>
                  </a:lnTo>
                  <a:lnTo>
                    <a:pt x="10870" y="94658"/>
                  </a:lnTo>
                  <a:lnTo>
                    <a:pt x="8117" y="90352"/>
                  </a:lnTo>
                  <a:lnTo>
                    <a:pt x="5717" y="85764"/>
                  </a:lnTo>
                  <a:lnTo>
                    <a:pt x="3741" y="80964"/>
                  </a:lnTo>
                  <a:lnTo>
                    <a:pt x="2117" y="76023"/>
                  </a:lnTo>
                  <a:lnTo>
                    <a:pt x="917" y="70800"/>
                  </a:lnTo>
                  <a:lnTo>
                    <a:pt x="211" y="65505"/>
                  </a:lnTo>
                  <a:lnTo>
                    <a:pt x="0" y="60000"/>
                  </a:lnTo>
                  <a:lnTo>
                    <a:pt x="211" y="54494"/>
                  </a:lnTo>
                  <a:lnTo>
                    <a:pt x="917" y="49200"/>
                  </a:lnTo>
                  <a:lnTo>
                    <a:pt x="2117" y="44047"/>
                  </a:lnTo>
                  <a:lnTo>
                    <a:pt x="3741" y="39035"/>
                  </a:lnTo>
                  <a:lnTo>
                    <a:pt x="5788" y="34235"/>
                  </a:lnTo>
                  <a:lnTo>
                    <a:pt x="8117" y="29717"/>
                  </a:lnTo>
                  <a:lnTo>
                    <a:pt x="11011" y="25411"/>
                  </a:lnTo>
                  <a:lnTo>
                    <a:pt x="14047" y="21317"/>
                  </a:lnTo>
                  <a:lnTo>
                    <a:pt x="17576" y="17576"/>
                  </a:lnTo>
                  <a:lnTo>
                    <a:pt x="21317" y="14047"/>
                  </a:lnTo>
                  <a:lnTo>
                    <a:pt x="25411" y="11011"/>
                  </a:lnTo>
                  <a:lnTo>
                    <a:pt x="29717" y="8188"/>
                  </a:lnTo>
                  <a:lnTo>
                    <a:pt x="34235" y="5788"/>
                  </a:lnTo>
                  <a:lnTo>
                    <a:pt x="39035" y="3741"/>
                  </a:lnTo>
                  <a:lnTo>
                    <a:pt x="44047" y="2117"/>
                  </a:lnTo>
                  <a:lnTo>
                    <a:pt x="49200" y="988"/>
                  </a:lnTo>
                  <a:lnTo>
                    <a:pt x="54494" y="21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27"/>
          <p:cNvSpPr/>
          <p:nvPr/>
        </p:nvSpPr>
        <p:spPr>
          <a:xfrm>
            <a:off x="3140675" y="1684000"/>
            <a:ext cx="379800" cy="32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9033" y="73346"/>
                </a:moveTo>
                <a:lnTo>
                  <a:pt x="2705" y="73346"/>
                </a:lnTo>
                <a:cubicBezTo>
                  <a:pt x="1062" y="73346"/>
                  <a:pt x="0" y="74645"/>
                  <a:pt x="0" y="76653"/>
                </a:cubicBezTo>
                <a:lnTo>
                  <a:pt x="0" y="116574"/>
                </a:lnTo>
                <a:cubicBezTo>
                  <a:pt x="0" y="118582"/>
                  <a:pt x="1062" y="120000"/>
                  <a:pt x="2705" y="120000"/>
                </a:cubicBezTo>
                <a:lnTo>
                  <a:pt x="19033" y="120000"/>
                </a:lnTo>
                <a:cubicBezTo>
                  <a:pt x="20676" y="120000"/>
                  <a:pt x="21835" y="118582"/>
                  <a:pt x="21835" y="116574"/>
                </a:cubicBezTo>
                <a:lnTo>
                  <a:pt x="21835" y="76653"/>
                </a:lnTo>
                <a:cubicBezTo>
                  <a:pt x="21835" y="74645"/>
                  <a:pt x="20676" y="73346"/>
                  <a:pt x="19033" y="73346"/>
                </a:cubicBezTo>
                <a:close/>
                <a:moveTo>
                  <a:pt x="16328" y="113267"/>
                </a:moveTo>
                <a:lnTo>
                  <a:pt x="5410" y="113267"/>
                </a:lnTo>
                <a:lnTo>
                  <a:pt x="5410" y="79960"/>
                </a:lnTo>
                <a:lnTo>
                  <a:pt x="16328" y="79960"/>
                </a:lnTo>
                <a:lnTo>
                  <a:pt x="16328" y="113267"/>
                </a:lnTo>
                <a:close/>
                <a:moveTo>
                  <a:pt x="84541" y="53267"/>
                </a:moveTo>
                <a:lnTo>
                  <a:pt x="68115" y="53267"/>
                </a:lnTo>
                <a:cubicBezTo>
                  <a:pt x="66570" y="53267"/>
                  <a:pt x="65410" y="54685"/>
                  <a:pt x="65410" y="56574"/>
                </a:cubicBezTo>
                <a:lnTo>
                  <a:pt x="65410" y="116574"/>
                </a:lnTo>
                <a:cubicBezTo>
                  <a:pt x="65410" y="118582"/>
                  <a:pt x="66570" y="120000"/>
                  <a:pt x="68115" y="120000"/>
                </a:cubicBezTo>
                <a:lnTo>
                  <a:pt x="84541" y="120000"/>
                </a:lnTo>
                <a:cubicBezTo>
                  <a:pt x="86183" y="120000"/>
                  <a:pt x="87246" y="118582"/>
                  <a:pt x="87246" y="116574"/>
                </a:cubicBezTo>
                <a:lnTo>
                  <a:pt x="87246" y="56574"/>
                </a:lnTo>
                <a:cubicBezTo>
                  <a:pt x="87246" y="54685"/>
                  <a:pt x="86183" y="53267"/>
                  <a:pt x="84541" y="53267"/>
                </a:cubicBezTo>
                <a:close/>
                <a:moveTo>
                  <a:pt x="81835" y="113267"/>
                </a:moveTo>
                <a:lnTo>
                  <a:pt x="70917" y="113267"/>
                </a:lnTo>
                <a:lnTo>
                  <a:pt x="70917" y="60000"/>
                </a:lnTo>
                <a:lnTo>
                  <a:pt x="81835" y="60000"/>
                </a:lnTo>
                <a:lnTo>
                  <a:pt x="81835" y="113267"/>
                </a:lnTo>
                <a:close/>
                <a:moveTo>
                  <a:pt x="51787" y="13346"/>
                </a:moveTo>
                <a:lnTo>
                  <a:pt x="35458" y="13346"/>
                </a:lnTo>
                <a:cubicBezTo>
                  <a:pt x="33816" y="13346"/>
                  <a:pt x="32753" y="14645"/>
                  <a:pt x="32753" y="16653"/>
                </a:cubicBezTo>
                <a:lnTo>
                  <a:pt x="32753" y="116574"/>
                </a:lnTo>
                <a:cubicBezTo>
                  <a:pt x="32753" y="118582"/>
                  <a:pt x="33816" y="120000"/>
                  <a:pt x="35458" y="120000"/>
                </a:cubicBezTo>
                <a:lnTo>
                  <a:pt x="51787" y="120000"/>
                </a:lnTo>
                <a:cubicBezTo>
                  <a:pt x="53429" y="120000"/>
                  <a:pt x="54492" y="118582"/>
                  <a:pt x="54492" y="116574"/>
                </a:cubicBezTo>
                <a:lnTo>
                  <a:pt x="54492" y="16653"/>
                </a:lnTo>
                <a:cubicBezTo>
                  <a:pt x="54492" y="14645"/>
                  <a:pt x="53429" y="13346"/>
                  <a:pt x="51787" y="13346"/>
                </a:cubicBezTo>
                <a:close/>
                <a:moveTo>
                  <a:pt x="49082" y="113267"/>
                </a:moveTo>
                <a:lnTo>
                  <a:pt x="38164" y="113267"/>
                </a:lnTo>
                <a:lnTo>
                  <a:pt x="38164" y="19960"/>
                </a:lnTo>
                <a:lnTo>
                  <a:pt x="49082" y="19960"/>
                </a:lnTo>
                <a:lnTo>
                  <a:pt x="49082" y="113267"/>
                </a:lnTo>
                <a:close/>
                <a:moveTo>
                  <a:pt x="117198" y="0"/>
                </a:moveTo>
                <a:lnTo>
                  <a:pt x="100869" y="0"/>
                </a:lnTo>
                <a:cubicBezTo>
                  <a:pt x="99227" y="0"/>
                  <a:pt x="98164" y="1299"/>
                  <a:pt x="98164" y="3307"/>
                </a:cubicBezTo>
                <a:lnTo>
                  <a:pt x="98164" y="116574"/>
                </a:lnTo>
                <a:cubicBezTo>
                  <a:pt x="98164" y="118582"/>
                  <a:pt x="99227" y="120000"/>
                  <a:pt x="100869" y="120000"/>
                </a:cubicBezTo>
                <a:lnTo>
                  <a:pt x="117198" y="120000"/>
                </a:lnTo>
                <a:cubicBezTo>
                  <a:pt x="118840" y="120000"/>
                  <a:pt x="120000" y="118582"/>
                  <a:pt x="120000" y="116574"/>
                </a:cubicBezTo>
                <a:lnTo>
                  <a:pt x="120000" y="3307"/>
                </a:lnTo>
                <a:cubicBezTo>
                  <a:pt x="120000" y="1299"/>
                  <a:pt x="118840" y="0"/>
                  <a:pt x="117198" y="0"/>
                </a:cubicBezTo>
                <a:close/>
                <a:moveTo>
                  <a:pt x="114492" y="113267"/>
                </a:moveTo>
                <a:lnTo>
                  <a:pt x="103574" y="113267"/>
                </a:lnTo>
                <a:lnTo>
                  <a:pt x="103574" y="6614"/>
                </a:lnTo>
                <a:lnTo>
                  <a:pt x="114492" y="6614"/>
                </a:lnTo>
                <a:lnTo>
                  <a:pt x="114492" y="113267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3471153" y="1531599"/>
            <a:ext cx="386238" cy="386002"/>
            <a:chOff x="4667251" y="4117975"/>
            <a:chExt cx="5205362" cy="5202188"/>
          </a:xfrm>
        </p:grpSpPr>
        <p:sp>
          <p:nvSpPr>
            <p:cNvPr id="176" name="Google Shape;176;p27"/>
            <p:cNvSpPr/>
            <p:nvPr/>
          </p:nvSpPr>
          <p:spPr>
            <a:xfrm>
              <a:off x="7847013" y="7294563"/>
              <a:ext cx="2025600" cy="2025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893" y="0"/>
                  </a:moveTo>
                  <a:lnTo>
                    <a:pt x="111586" y="70795"/>
                  </a:lnTo>
                  <a:lnTo>
                    <a:pt x="113983" y="73477"/>
                  </a:lnTo>
                  <a:lnTo>
                    <a:pt x="115957" y="76393"/>
                  </a:lnTo>
                  <a:lnTo>
                    <a:pt x="117649" y="79498"/>
                  </a:lnTo>
                  <a:lnTo>
                    <a:pt x="118777" y="82791"/>
                  </a:lnTo>
                  <a:lnTo>
                    <a:pt x="119623" y="86036"/>
                  </a:lnTo>
                  <a:lnTo>
                    <a:pt x="120000" y="89517"/>
                  </a:lnTo>
                  <a:lnTo>
                    <a:pt x="120000" y="92904"/>
                  </a:lnTo>
                  <a:lnTo>
                    <a:pt x="119623" y="96291"/>
                  </a:lnTo>
                  <a:lnTo>
                    <a:pt x="118777" y="99678"/>
                  </a:lnTo>
                  <a:lnTo>
                    <a:pt x="117649" y="102830"/>
                  </a:lnTo>
                  <a:lnTo>
                    <a:pt x="115957" y="105934"/>
                  </a:lnTo>
                  <a:lnTo>
                    <a:pt x="113983" y="108945"/>
                  </a:lnTo>
                  <a:lnTo>
                    <a:pt x="111586" y="111673"/>
                  </a:lnTo>
                  <a:lnTo>
                    <a:pt x="108860" y="113978"/>
                  </a:lnTo>
                  <a:lnTo>
                    <a:pt x="105945" y="116048"/>
                  </a:lnTo>
                  <a:lnTo>
                    <a:pt x="102843" y="117647"/>
                  </a:lnTo>
                  <a:lnTo>
                    <a:pt x="99647" y="118871"/>
                  </a:lnTo>
                  <a:lnTo>
                    <a:pt x="96263" y="119623"/>
                  </a:lnTo>
                  <a:lnTo>
                    <a:pt x="92925" y="120000"/>
                  </a:lnTo>
                  <a:lnTo>
                    <a:pt x="89447" y="120000"/>
                  </a:lnTo>
                  <a:lnTo>
                    <a:pt x="86063" y="119623"/>
                  </a:lnTo>
                  <a:lnTo>
                    <a:pt x="82773" y="118871"/>
                  </a:lnTo>
                  <a:lnTo>
                    <a:pt x="79482" y="117647"/>
                  </a:lnTo>
                  <a:lnTo>
                    <a:pt x="76427" y="116048"/>
                  </a:lnTo>
                  <a:lnTo>
                    <a:pt x="73513" y="113978"/>
                  </a:lnTo>
                  <a:lnTo>
                    <a:pt x="70693" y="111673"/>
                  </a:lnTo>
                  <a:lnTo>
                    <a:pt x="0" y="40878"/>
                  </a:lnTo>
                  <a:lnTo>
                    <a:pt x="6862" y="36174"/>
                  </a:lnTo>
                  <a:lnTo>
                    <a:pt x="13396" y="30999"/>
                  </a:lnTo>
                  <a:lnTo>
                    <a:pt x="19694" y="25495"/>
                  </a:lnTo>
                  <a:lnTo>
                    <a:pt x="25522" y="19662"/>
                  </a:lnTo>
                  <a:lnTo>
                    <a:pt x="31022" y="13406"/>
                  </a:lnTo>
                  <a:lnTo>
                    <a:pt x="36192" y="6820"/>
                  </a:lnTo>
                  <a:lnTo>
                    <a:pt x="4089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667251" y="4117975"/>
              <a:ext cx="3905100" cy="390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63" y="15030"/>
                  </a:moveTo>
                  <a:lnTo>
                    <a:pt x="56330" y="15176"/>
                  </a:lnTo>
                  <a:lnTo>
                    <a:pt x="52672" y="15616"/>
                  </a:lnTo>
                  <a:lnTo>
                    <a:pt x="49160" y="16299"/>
                  </a:lnTo>
                  <a:lnTo>
                    <a:pt x="45771" y="17324"/>
                  </a:lnTo>
                  <a:lnTo>
                    <a:pt x="42503" y="18519"/>
                  </a:lnTo>
                  <a:lnTo>
                    <a:pt x="39357" y="20032"/>
                  </a:lnTo>
                  <a:lnTo>
                    <a:pt x="36285" y="21740"/>
                  </a:lnTo>
                  <a:lnTo>
                    <a:pt x="33407" y="23692"/>
                  </a:lnTo>
                  <a:lnTo>
                    <a:pt x="30749" y="25815"/>
                  </a:lnTo>
                  <a:lnTo>
                    <a:pt x="28213" y="28206"/>
                  </a:lnTo>
                  <a:lnTo>
                    <a:pt x="25824" y="30744"/>
                  </a:lnTo>
                  <a:lnTo>
                    <a:pt x="23678" y="33452"/>
                  </a:lnTo>
                  <a:lnTo>
                    <a:pt x="21751" y="36331"/>
                  </a:lnTo>
                  <a:lnTo>
                    <a:pt x="20044" y="39357"/>
                  </a:lnTo>
                  <a:lnTo>
                    <a:pt x="18532" y="42505"/>
                  </a:lnTo>
                  <a:lnTo>
                    <a:pt x="17313" y="45774"/>
                  </a:lnTo>
                  <a:lnTo>
                    <a:pt x="16289" y="49166"/>
                  </a:lnTo>
                  <a:lnTo>
                    <a:pt x="15557" y="52728"/>
                  </a:lnTo>
                  <a:lnTo>
                    <a:pt x="15118" y="56315"/>
                  </a:lnTo>
                  <a:lnTo>
                    <a:pt x="14972" y="60024"/>
                  </a:lnTo>
                  <a:lnTo>
                    <a:pt x="15118" y="63660"/>
                  </a:lnTo>
                  <a:lnTo>
                    <a:pt x="15557" y="67271"/>
                  </a:lnTo>
                  <a:lnTo>
                    <a:pt x="16289" y="70809"/>
                  </a:lnTo>
                  <a:lnTo>
                    <a:pt x="17313" y="74225"/>
                  </a:lnTo>
                  <a:lnTo>
                    <a:pt x="18532" y="77470"/>
                  </a:lnTo>
                  <a:lnTo>
                    <a:pt x="20044" y="80642"/>
                  </a:lnTo>
                  <a:lnTo>
                    <a:pt x="21751" y="83668"/>
                  </a:lnTo>
                  <a:lnTo>
                    <a:pt x="23678" y="86522"/>
                  </a:lnTo>
                  <a:lnTo>
                    <a:pt x="25824" y="89255"/>
                  </a:lnTo>
                  <a:lnTo>
                    <a:pt x="28213" y="91769"/>
                  </a:lnTo>
                  <a:lnTo>
                    <a:pt x="30749" y="94160"/>
                  </a:lnTo>
                  <a:lnTo>
                    <a:pt x="33407" y="96307"/>
                  </a:lnTo>
                  <a:lnTo>
                    <a:pt x="36285" y="98259"/>
                  </a:lnTo>
                  <a:lnTo>
                    <a:pt x="39357" y="99943"/>
                  </a:lnTo>
                  <a:lnTo>
                    <a:pt x="42503" y="101455"/>
                  </a:lnTo>
                  <a:lnTo>
                    <a:pt x="45771" y="102675"/>
                  </a:lnTo>
                  <a:lnTo>
                    <a:pt x="49160" y="103700"/>
                  </a:lnTo>
                  <a:lnTo>
                    <a:pt x="52672" y="104383"/>
                  </a:lnTo>
                  <a:lnTo>
                    <a:pt x="56330" y="104823"/>
                  </a:lnTo>
                  <a:lnTo>
                    <a:pt x="59963" y="104969"/>
                  </a:lnTo>
                  <a:lnTo>
                    <a:pt x="63669" y="104823"/>
                  </a:lnTo>
                  <a:lnTo>
                    <a:pt x="67254" y="104383"/>
                  </a:lnTo>
                  <a:lnTo>
                    <a:pt x="70766" y="103700"/>
                  </a:lnTo>
                  <a:lnTo>
                    <a:pt x="74180" y="102675"/>
                  </a:lnTo>
                  <a:lnTo>
                    <a:pt x="77472" y="101455"/>
                  </a:lnTo>
                  <a:lnTo>
                    <a:pt x="80642" y="99943"/>
                  </a:lnTo>
                  <a:lnTo>
                    <a:pt x="83665" y="98259"/>
                  </a:lnTo>
                  <a:lnTo>
                    <a:pt x="86519" y="96307"/>
                  </a:lnTo>
                  <a:lnTo>
                    <a:pt x="89250" y="94160"/>
                  </a:lnTo>
                  <a:lnTo>
                    <a:pt x="91786" y="91769"/>
                  </a:lnTo>
                  <a:lnTo>
                    <a:pt x="94102" y="89255"/>
                  </a:lnTo>
                  <a:lnTo>
                    <a:pt x="96297" y="86522"/>
                  </a:lnTo>
                  <a:lnTo>
                    <a:pt x="98199" y="83668"/>
                  </a:lnTo>
                  <a:lnTo>
                    <a:pt x="99955" y="80642"/>
                  </a:lnTo>
                  <a:lnTo>
                    <a:pt x="101418" y="77470"/>
                  </a:lnTo>
                  <a:lnTo>
                    <a:pt x="102662" y="74225"/>
                  </a:lnTo>
                  <a:lnTo>
                    <a:pt x="103637" y="70809"/>
                  </a:lnTo>
                  <a:lnTo>
                    <a:pt x="104369" y="67271"/>
                  </a:lnTo>
                  <a:lnTo>
                    <a:pt x="104807" y="63660"/>
                  </a:lnTo>
                  <a:lnTo>
                    <a:pt x="104954" y="60024"/>
                  </a:lnTo>
                  <a:lnTo>
                    <a:pt x="104807" y="56315"/>
                  </a:lnTo>
                  <a:lnTo>
                    <a:pt x="104369" y="52728"/>
                  </a:lnTo>
                  <a:lnTo>
                    <a:pt x="103637" y="49166"/>
                  </a:lnTo>
                  <a:lnTo>
                    <a:pt x="102662" y="45774"/>
                  </a:lnTo>
                  <a:lnTo>
                    <a:pt x="101418" y="42505"/>
                  </a:lnTo>
                  <a:lnTo>
                    <a:pt x="99955" y="39357"/>
                  </a:lnTo>
                  <a:lnTo>
                    <a:pt x="98199" y="36331"/>
                  </a:lnTo>
                  <a:lnTo>
                    <a:pt x="96297" y="33452"/>
                  </a:lnTo>
                  <a:lnTo>
                    <a:pt x="94102" y="30744"/>
                  </a:lnTo>
                  <a:lnTo>
                    <a:pt x="91786" y="28206"/>
                  </a:lnTo>
                  <a:lnTo>
                    <a:pt x="89250" y="25815"/>
                  </a:lnTo>
                  <a:lnTo>
                    <a:pt x="86519" y="23692"/>
                  </a:lnTo>
                  <a:lnTo>
                    <a:pt x="83665" y="21740"/>
                  </a:lnTo>
                  <a:lnTo>
                    <a:pt x="80642" y="20032"/>
                  </a:lnTo>
                  <a:lnTo>
                    <a:pt x="77472" y="18519"/>
                  </a:lnTo>
                  <a:lnTo>
                    <a:pt x="74180" y="17324"/>
                  </a:lnTo>
                  <a:lnTo>
                    <a:pt x="70766" y="16299"/>
                  </a:lnTo>
                  <a:lnTo>
                    <a:pt x="67254" y="15616"/>
                  </a:lnTo>
                  <a:lnTo>
                    <a:pt x="63669" y="15176"/>
                  </a:lnTo>
                  <a:lnTo>
                    <a:pt x="59963" y="15030"/>
                  </a:lnTo>
                  <a:close/>
                  <a:moveTo>
                    <a:pt x="59963" y="0"/>
                  </a:moveTo>
                  <a:lnTo>
                    <a:pt x="64255" y="146"/>
                  </a:lnTo>
                  <a:lnTo>
                    <a:pt x="68473" y="585"/>
                  </a:lnTo>
                  <a:lnTo>
                    <a:pt x="72570" y="1317"/>
                  </a:lnTo>
                  <a:lnTo>
                    <a:pt x="76594" y="2342"/>
                  </a:lnTo>
                  <a:lnTo>
                    <a:pt x="80495" y="3586"/>
                  </a:lnTo>
                  <a:lnTo>
                    <a:pt x="84251" y="5099"/>
                  </a:lnTo>
                  <a:lnTo>
                    <a:pt x="87884" y="6905"/>
                  </a:lnTo>
                  <a:lnTo>
                    <a:pt x="91396" y="8906"/>
                  </a:lnTo>
                  <a:lnTo>
                    <a:pt x="94736" y="11126"/>
                  </a:lnTo>
                  <a:lnTo>
                    <a:pt x="97955" y="13566"/>
                  </a:lnTo>
                  <a:lnTo>
                    <a:pt x="100979" y="16201"/>
                  </a:lnTo>
                  <a:lnTo>
                    <a:pt x="103783" y="19007"/>
                  </a:lnTo>
                  <a:lnTo>
                    <a:pt x="106417" y="22033"/>
                  </a:lnTo>
                  <a:lnTo>
                    <a:pt x="108855" y="25254"/>
                  </a:lnTo>
                  <a:lnTo>
                    <a:pt x="111099" y="28548"/>
                  </a:lnTo>
                  <a:lnTo>
                    <a:pt x="113074" y="32061"/>
                  </a:lnTo>
                  <a:lnTo>
                    <a:pt x="114830" y="35697"/>
                  </a:lnTo>
                  <a:lnTo>
                    <a:pt x="116390" y="39503"/>
                  </a:lnTo>
                  <a:lnTo>
                    <a:pt x="117659" y="43383"/>
                  </a:lnTo>
                  <a:lnTo>
                    <a:pt x="118634" y="47409"/>
                  </a:lnTo>
                  <a:lnTo>
                    <a:pt x="119365" y="51508"/>
                  </a:lnTo>
                  <a:lnTo>
                    <a:pt x="119804" y="55681"/>
                  </a:lnTo>
                  <a:lnTo>
                    <a:pt x="120000" y="60024"/>
                  </a:lnTo>
                  <a:lnTo>
                    <a:pt x="119804" y="64294"/>
                  </a:lnTo>
                  <a:lnTo>
                    <a:pt x="119365" y="68491"/>
                  </a:lnTo>
                  <a:lnTo>
                    <a:pt x="118634" y="72566"/>
                  </a:lnTo>
                  <a:lnTo>
                    <a:pt x="117659" y="76592"/>
                  </a:lnTo>
                  <a:lnTo>
                    <a:pt x="116390" y="80496"/>
                  </a:lnTo>
                  <a:lnTo>
                    <a:pt x="114830" y="84278"/>
                  </a:lnTo>
                  <a:lnTo>
                    <a:pt x="113074" y="87938"/>
                  </a:lnTo>
                  <a:lnTo>
                    <a:pt x="111099" y="91427"/>
                  </a:lnTo>
                  <a:lnTo>
                    <a:pt x="108855" y="94745"/>
                  </a:lnTo>
                  <a:lnTo>
                    <a:pt x="106417" y="97966"/>
                  </a:lnTo>
                  <a:lnTo>
                    <a:pt x="103783" y="100967"/>
                  </a:lnTo>
                  <a:lnTo>
                    <a:pt x="100979" y="103798"/>
                  </a:lnTo>
                  <a:lnTo>
                    <a:pt x="97955" y="106409"/>
                  </a:lnTo>
                  <a:lnTo>
                    <a:pt x="94736" y="108849"/>
                  </a:lnTo>
                  <a:lnTo>
                    <a:pt x="91396" y="111093"/>
                  </a:lnTo>
                  <a:lnTo>
                    <a:pt x="87884" y="113070"/>
                  </a:lnTo>
                  <a:lnTo>
                    <a:pt x="84251" y="114875"/>
                  </a:lnTo>
                  <a:lnTo>
                    <a:pt x="80495" y="116388"/>
                  </a:lnTo>
                  <a:lnTo>
                    <a:pt x="76594" y="117657"/>
                  </a:lnTo>
                  <a:lnTo>
                    <a:pt x="72570" y="118682"/>
                  </a:lnTo>
                  <a:lnTo>
                    <a:pt x="68473" y="119414"/>
                  </a:lnTo>
                  <a:lnTo>
                    <a:pt x="64255" y="119853"/>
                  </a:lnTo>
                  <a:lnTo>
                    <a:pt x="59963" y="120000"/>
                  </a:lnTo>
                  <a:lnTo>
                    <a:pt x="55695" y="119853"/>
                  </a:lnTo>
                  <a:lnTo>
                    <a:pt x="51501" y="119414"/>
                  </a:lnTo>
                  <a:lnTo>
                    <a:pt x="47380" y="118682"/>
                  </a:lnTo>
                  <a:lnTo>
                    <a:pt x="43381" y="117657"/>
                  </a:lnTo>
                  <a:lnTo>
                    <a:pt x="39504" y="116388"/>
                  </a:lnTo>
                  <a:lnTo>
                    <a:pt x="35700" y="114875"/>
                  </a:lnTo>
                  <a:lnTo>
                    <a:pt x="32042" y="113070"/>
                  </a:lnTo>
                  <a:lnTo>
                    <a:pt x="28555" y="111093"/>
                  </a:lnTo>
                  <a:lnTo>
                    <a:pt x="25190" y="108849"/>
                  </a:lnTo>
                  <a:lnTo>
                    <a:pt x="22044" y="106409"/>
                  </a:lnTo>
                  <a:lnTo>
                    <a:pt x="19020" y="103798"/>
                  </a:lnTo>
                  <a:lnTo>
                    <a:pt x="16191" y="100967"/>
                  </a:lnTo>
                  <a:lnTo>
                    <a:pt x="13509" y="97966"/>
                  </a:lnTo>
                  <a:lnTo>
                    <a:pt x="11095" y="94745"/>
                  </a:lnTo>
                  <a:lnTo>
                    <a:pt x="8900" y="91427"/>
                  </a:lnTo>
                  <a:lnTo>
                    <a:pt x="6901" y="87938"/>
                  </a:lnTo>
                  <a:lnTo>
                    <a:pt x="5096" y="84278"/>
                  </a:lnTo>
                  <a:lnTo>
                    <a:pt x="3609" y="80496"/>
                  </a:lnTo>
                  <a:lnTo>
                    <a:pt x="2340" y="76592"/>
                  </a:lnTo>
                  <a:lnTo>
                    <a:pt x="1316" y="72566"/>
                  </a:lnTo>
                  <a:lnTo>
                    <a:pt x="585" y="68491"/>
                  </a:lnTo>
                  <a:lnTo>
                    <a:pt x="146" y="64294"/>
                  </a:lnTo>
                  <a:lnTo>
                    <a:pt x="0" y="60024"/>
                  </a:lnTo>
                  <a:lnTo>
                    <a:pt x="146" y="55681"/>
                  </a:lnTo>
                  <a:lnTo>
                    <a:pt x="585" y="51508"/>
                  </a:lnTo>
                  <a:lnTo>
                    <a:pt x="1316" y="47409"/>
                  </a:lnTo>
                  <a:lnTo>
                    <a:pt x="2340" y="43383"/>
                  </a:lnTo>
                  <a:lnTo>
                    <a:pt x="3609" y="39503"/>
                  </a:lnTo>
                  <a:lnTo>
                    <a:pt x="5096" y="35697"/>
                  </a:lnTo>
                  <a:lnTo>
                    <a:pt x="6901" y="32061"/>
                  </a:lnTo>
                  <a:lnTo>
                    <a:pt x="8900" y="28548"/>
                  </a:lnTo>
                  <a:lnTo>
                    <a:pt x="11095" y="25254"/>
                  </a:lnTo>
                  <a:lnTo>
                    <a:pt x="13509" y="22033"/>
                  </a:lnTo>
                  <a:lnTo>
                    <a:pt x="16191" y="19007"/>
                  </a:lnTo>
                  <a:lnTo>
                    <a:pt x="19020" y="16201"/>
                  </a:lnTo>
                  <a:lnTo>
                    <a:pt x="22044" y="13566"/>
                  </a:lnTo>
                  <a:lnTo>
                    <a:pt x="25190" y="11126"/>
                  </a:lnTo>
                  <a:lnTo>
                    <a:pt x="28555" y="8906"/>
                  </a:lnTo>
                  <a:lnTo>
                    <a:pt x="32042" y="6905"/>
                  </a:lnTo>
                  <a:lnTo>
                    <a:pt x="35700" y="5099"/>
                  </a:lnTo>
                  <a:lnTo>
                    <a:pt x="39504" y="3586"/>
                  </a:lnTo>
                  <a:lnTo>
                    <a:pt x="43381" y="2342"/>
                  </a:lnTo>
                  <a:lnTo>
                    <a:pt x="47380" y="1317"/>
                  </a:lnTo>
                  <a:lnTo>
                    <a:pt x="51501" y="585"/>
                  </a:lnTo>
                  <a:lnTo>
                    <a:pt x="55695" y="146"/>
                  </a:lnTo>
                  <a:lnTo>
                    <a:pt x="5996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5481638" y="4930775"/>
              <a:ext cx="1138200" cy="11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34285"/>
                  </a:lnTo>
                  <a:lnTo>
                    <a:pt x="110711" y="34787"/>
                  </a:lnTo>
                  <a:lnTo>
                    <a:pt x="101673" y="36292"/>
                  </a:lnTo>
                  <a:lnTo>
                    <a:pt x="92970" y="38634"/>
                  </a:lnTo>
                  <a:lnTo>
                    <a:pt x="84602" y="41811"/>
                  </a:lnTo>
                  <a:lnTo>
                    <a:pt x="76820" y="45993"/>
                  </a:lnTo>
                  <a:lnTo>
                    <a:pt x="69456" y="50843"/>
                  </a:lnTo>
                  <a:lnTo>
                    <a:pt x="62594" y="56278"/>
                  </a:lnTo>
                  <a:lnTo>
                    <a:pt x="56401" y="62466"/>
                  </a:lnTo>
                  <a:lnTo>
                    <a:pt x="50962" y="69324"/>
                  </a:lnTo>
                  <a:lnTo>
                    <a:pt x="46108" y="76599"/>
                  </a:lnTo>
                  <a:lnTo>
                    <a:pt x="41924" y="84459"/>
                  </a:lnTo>
                  <a:lnTo>
                    <a:pt x="38744" y="92822"/>
                  </a:lnTo>
                  <a:lnTo>
                    <a:pt x="36234" y="101435"/>
                  </a:lnTo>
                  <a:lnTo>
                    <a:pt x="34728" y="110634"/>
                  </a:lnTo>
                  <a:lnTo>
                    <a:pt x="34225" y="120000"/>
                  </a:lnTo>
                  <a:lnTo>
                    <a:pt x="0" y="120000"/>
                  </a:lnTo>
                  <a:lnTo>
                    <a:pt x="502" y="108961"/>
                  </a:lnTo>
                  <a:lnTo>
                    <a:pt x="1841" y="98341"/>
                  </a:lnTo>
                  <a:lnTo>
                    <a:pt x="4351" y="87972"/>
                  </a:lnTo>
                  <a:lnTo>
                    <a:pt x="7531" y="78104"/>
                  </a:lnTo>
                  <a:lnTo>
                    <a:pt x="11548" y="68487"/>
                  </a:lnTo>
                  <a:lnTo>
                    <a:pt x="16401" y="59456"/>
                  </a:lnTo>
                  <a:lnTo>
                    <a:pt x="22008" y="50843"/>
                  </a:lnTo>
                  <a:lnTo>
                    <a:pt x="28200" y="42648"/>
                  </a:lnTo>
                  <a:lnTo>
                    <a:pt x="35230" y="35121"/>
                  </a:lnTo>
                  <a:lnTo>
                    <a:pt x="42761" y="28097"/>
                  </a:lnTo>
                  <a:lnTo>
                    <a:pt x="50962" y="21993"/>
                  </a:lnTo>
                  <a:lnTo>
                    <a:pt x="59414" y="16306"/>
                  </a:lnTo>
                  <a:lnTo>
                    <a:pt x="68619" y="11456"/>
                  </a:lnTo>
                  <a:lnTo>
                    <a:pt x="78326" y="7442"/>
                  </a:lnTo>
                  <a:lnTo>
                    <a:pt x="88117" y="4264"/>
                  </a:lnTo>
                  <a:lnTo>
                    <a:pt x="98493" y="1923"/>
                  </a:lnTo>
                  <a:lnTo>
                    <a:pt x="109205" y="50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27"/>
          <p:cNvSpPr/>
          <p:nvPr/>
        </p:nvSpPr>
        <p:spPr>
          <a:xfrm>
            <a:off x="3081269" y="1528795"/>
            <a:ext cx="280200" cy="28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9828" y="80503"/>
                </a:moveTo>
                <a:lnTo>
                  <a:pt x="43067" y="80503"/>
                </a:lnTo>
                <a:lnTo>
                  <a:pt x="44065" y="80611"/>
                </a:lnTo>
                <a:lnTo>
                  <a:pt x="45019" y="80914"/>
                </a:lnTo>
                <a:lnTo>
                  <a:pt x="45839" y="81346"/>
                </a:lnTo>
                <a:lnTo>
                  <a:pt x="46593" y="81929"/>
                </a:lnTo>
                <a:lnTo>
                  <a:pt x="47192" y="82663"/>
                </a:lnTo>
                <a:lnTo>
                  <a:pt x="47636" y="83462"/>
                </a:lnTo>
                <a:lnTo>
                  <a:pt x="47946" y="84390"/>
                </a:lnTo>
                <a:lnTo>
                  <a:pt x="48013" y="85362"/>
                </a:lnTo>
                <a:lnTo>
                  <a:pt x="47946" y="86312"/>
                </a:lnTo>
                <a:lnTo>
                  <a:pt x="47636" y="87241"/>
                </a:lnTo>
                <a:lnTo>
                  <a:pt x="47192" y="88061"/>
                </a:lnTo>
                <a:lnTo>
                  <a:pt x="46593" y="88774"/>
                </a:lnTo>
                <a:lnTo>
                  <a:pt x="45839" y="89357"/>
                </a:lnTo>
                <a:lnTo>
                  <a:pt x="45019" y="89832"/>
                </a:lnTo>
                <a:lnTo>
                  <a:pt x="44065" y="90091"/>
                </a:lnTo>
                <a:lnTo>
                  <a:pt x="43067" y="90199"/>
                </a:lnTo>
                <a:lnTo>
                  <a:pt x="29828" y="90199"/>
                </a:lnTo>
                <a:lnTo>
                  <a:pt x="28830" y="90091"/>
                </a:lnTo>
                <a:lnTo>
                  <a:pt x="27876" y="89832"/>
                </a:lnTo>
                <a:lnTo>
                  <a:pt x="27055" y="89357"/>
                </a:lnTo>
                <a:lnTo>
                  <a:pt x="26301" y="88774"/>
                </a:lnTo>
                <a:lnTo>
                  <a:pt x="25703" y="88061"/>
                </a:lnTo>
                <a:lnTo>
                  <a:pt x="25259" y="87241"/>
                </a:lnTo>
                <a:lnTo>
                  <a:pt x="24949" y="86312"/>
                </a:lnTo>
                <a:lnTo>
                  <a:pt x="24838" y="85362"/>
                </a:lnTo>
                <a:lnTo>
                  <a:pt x="24949" y="84390"/>
                </a:lnTo>
                <a:lnTo>
                  <a:pt x="25259" y="83462"/>
                </a:lnTo>
                <a:lnTo>
                  <a:pt x="25703" y="82663"/>
                </a:lnTo>
                <a:lnTo>
                  <a:pt x="26301" y="81929"/>
                </a:lnTo>
                <a:lnTo>
                  <a:pt x="27055" y="81346"/>
                </a:lnTo>
                <a:lnTo>
                  <a:pt x="27876" y="80914"/>
                </a:lnTo>
                <a:lnTo>
                  <a:pt x="28830" y="80611"/>
                </a:lnTo>
                <a:lnTo>
                  <a:pt x="29828" y="80503"/>
                </a:lnTo>
                <a:close/>
                <a:moveTo>
                  <a:pt x="115143" y="74155"/>
                </a:moveTo>
                <a:lnTo>
                  <a:pt x="116008" y="74219"/>
                </a:lnTo>
                <a:lnTo>
                  <a:pt x="116828" y="74479"/>
                </a:lnTo>
                <a:lnTo>
                  <a:pt x="117582" y="74846"/>
                </a:lnTo>
                <a:lnTo>
                  <a:pt x="118336" y="75364"/>
                </a:lnTo>
                <a:lnTo>
                  <a:pt x="118935" y="76012"/>
                </a:lnTo>
                <a:lnTo>
                  <a:pt x="119423" y="76703"/>
                </a:lnTo>
                <a:lnTo>
                  <a:pt x="119756" y="77480"/>
                </a:lnTo>
                <a:lnTo>
                  <a:pt x="119955" y="78322"/>
                </a:lnTo>
                <a:lnTo>
                  <a:pt x="120000" y="79121"/>
                </a:lnTo>
                <a:lnTo>
                  <a:pt x="119889" y="79964"/>
                </a:lnTo>
                <a:lnTo>
                  <a:pt x="119622" y="80806"/>
                </a:lnTo>
                <a:lnTo>
                  <a:pt x="119201" y="81561"/>
                </a:lnTo>
                <a:lnTo>
                  <a:pt x="118669" y="82296"/>
                </a:lnTo>
                <a:lnTo>
                  <a:pt x="88020" y="115465"/>
                </a:lnTo>
                <a:lnTo>
                  <a:pt x="87466" y="116005"/>
                </a:lnTo>
                <a:lnTo>
                  <a:pt x="86823" y="116415"/>
                </a:lnTo>
                <a:lnTo>
                  <a:pt x="86113" y="116739"/>
                </a:lnTo>
                <a:lnTo>
                  <a:pt x="85359" y="116955"/>
                </a:lnTo>
                <a:lnTo>
                  <a:pt x="84538" y="117063"/>
                </a:lnTo>
                <a:lnTo>
                  <a:pt x="84383" y="117063"/>
                </a:lnTo>
                <a:lnTo>
                  <a:pt x="83407" y="116998"/>
                </a:lnTo>
                <a:lnTo>
                  <a:pt x="82498" y="116739"/>
                </a:lnTo>
                <a:lnTo>
                  <a:pt x="81633" y="116307"/>
                </a:lnTo>
                <a:lnTo>
                  <a:pt x="80924" y="115724"/>
                </a:lnTo>
                <a:lnTo>
                  <a:pt x="63537" y="99442"/>
                </a:lnTo>
                <a:lnTo>
                  <a:pt x="62849" y="98707"/>
                </a:lnTo>
                <a:lnTo>
                  <a:pt x="62361" y="97865"/>
                </a:lnTo>
                <a:lnTo>
                  <a:pt x="62095" y="96980"/>
                </a:lnTo>
                <a:lnTo>
                  <a:pt x="61984" y="96073"/>
                </a:lnTo>
                <a:lnTo>
                  <a:pt x="62029" y="95123"/>
                </a:lnTo>
                <a:lnTo>
                  <a:pt x="62295" y="94237"/>
                </a:lnTo>
                <a:lnTo>
                  <a:pt x="62738" y="93374"/>
                </a:lnTo>
                <a:lnTo>
                  <a:pt x="63337" y="92596"/>
                </a:lnTo>
                <a:lnTo>
                  <a:pt x="64136" y="91970"/>
                </a:lnTo>
                <a:lnTo>
                  <a:pt x="64956" y="91495"/>
                </a:lnTo>
                <a:lnTo>
                  <a:pt x="65888" y="91214"/>
                </a:lnTo>
                <a:lnTo>
                  <a:pt x="66841" y="91106"/>
                </a:lnTo>
                <a:lnTo>
                  <a:pt x="67773" y="91171"/>
                </a:lnTo>
                <a:lnTo>
                  <a:pt x="68704" y="91430"/>
                </a:lnTo>
                <a:lnTo>
                  <a:pt x="69569" y="91840"/>
                </a:lnTo>
                <a:lnTo>
                  <a:pt x="70412" y="92445"/>
                </a:lnTo>
                <a:lnTo>
                  <a:pt x="84051" y="105229"/>
                </a:lnTo>
                <a:lnTo>
                  <a:pt x="111284" y="75753"/>
                </a:lnTo>
                <a:lnTo>
                  <a:pt x="111949" y="75170"/>
                </a:lnTo>
                <a:lnTo>
                  <a:pt x="112659" y="74694"/>
                </a:lnTo>
                <a:lnTo>
                  <a:pt x="113457" y="74371"/>
                </a:lnTo>
                <a:lnTo>
                  <a:pt x="114278" y="74198"/>
                </a:lnTo>
                <a:lnTo>
                  <a:pt x="115143" y="74155"/>
                </a:lnTo>
                <a:close/>
                <a:moveTo>
                  <a:pt x="29828" y="54763"/>
                </a:moveTo>
                <a:lnTo>
                  <a:pt x="74537" y="54763"/>
                </a:lnTo>
                <a:lnTo>
                  <a:pt x="75512" y="54871"/>
                </a:lnTo>
                <a:lnTo>
                  <a:pt x="76444" y="55173"/>
                </a:lnTo>
                <a:lnTo>
                  <a:pt x="77309" y="55605"/>
                </a:lnTo>
                <a:lnTo>
                  <a:pt x="78041" y="56188"/>
                </a:lnTo>
                <a:lnTo>
                  <a:pt x="78639" y="56922"/>
                </a:lnTo>
                <a:lnTo>
                  <a:pt x="79127" y="57721"/>
                </a:lnTo>
                <a:lnTo>
                  <a:pt x="79393" y="58628"/>
                </a:lnTo>
                <a:lnTo>
                  <a:pt x="79504" y="59578"/>
                </a:lnTo>
                <a:lnTo>
                  <a:pt x="79393" y="60572"/>
                </a:lnTo>
                <a:lnTo>
                  <a:pt x="79127" y="61479"/>
                </a:lnTo>
                <a:lnTo>
                  <a:pt x="78639" y="62278"/>
                </a:lnTo>
                <a:lnTo>
                  <a:pt x="78041" y="63012"/>
                </a:lnTo>
                <a:lnTo>
                  <a:pt x="77309" y="63595"/>
                </a:lnTo>
                <a:lnTo>
                  <a:pt x="76444" y="64048"/>
                </a:lnTo>
                <a:lnTo>
                  <a:pt x="75512" y="64329"/>
                </a:lnTo>
                <a:lnTo>
                  <a:pt x="74537" y="64437"/>
                </a:lnTo>
                <a:lnTo>
                  <a:pt x="29828" y="64437"/>
                </a:lnTo>
                <a:lnTo>
                  <a:pt x="28830" y="64329"/>
                </a:lnTo>
                <a:lnTo>
                  <a:pt x="27876" y="64048"/>
                </a:lnTo>
                <a:lnTo>
                  <a:pt x="27055" y="63595"/>
                </a:lnTo>
                <a:lnTo>
                  <a:pt x="26301" y="63012"/>
                </a:lnTo>
                <a:lnTo>
                  <a:pt x="25703" y="62278"/>
                </a:lnTo>
                <a:lnTo>
                  <a:pt x="25259" y="61479"/>
                </a:lnTo>
                <a:lnTo>
                  <a:pt x="24949" y="60572"/>
                </a:lnTo>
                <a:lnTo>
                  <a:pt x="24838" y="59578"/>
                </a:lnTo>
                <a:lnTo>
                  <a:pt x="24949" y="58628"/>
                </a:lnTo>
                <a:lnTo>
                  <a:pt x="25259" y="57721"/>
                </a:lnTo>
                <a:lnTo>
                  <a:pt x="25703" y="56922"/>
                </a:lnTo>
                <a:lnTo>
                  <a:pt x="26301" y="56188"/>
                </a:lnTo>
                <a:lnTo>
                  <a:pt x="27055" y="55605"/>
                </a:lnTo>
                <a:lnTo>
                  <a:pt x="27876" y="55173"/>
                </a:lnTo>
                <a:lnTo>
                  <a:pt x="28830" y="54871"/>
                </a:lnTo>
                <a:lnTo>
                  <a:pt x="29828" y="54763"/>
                </a:lnTo>
                <a:close/>
                <a:moveTo>
                  <a:pt x="29828" y="28202"/>
                </a:moveTo>
                <a:lnTo>
                  <a:pt x="74537" y="28202"/>
                </a:lnTo>
                <a:lnTo>
                  <a:pt x="75512" y="28288"/>
                </a:lnTo>
                <a:lnTo>
                  <a:pt x="76444" y="28569"/>
                </a:lnTo>
                <a:lnTo>
                  <a:pt x="77309" y="29001"/>
                </a:lnTo>
                <a:lnTo>
                  <a:pt x="78041" y="29627"/>
                </a:lnTo>
                <a:lnTo>
                  <a:pt x="78639" y="30318"/>
                </a:lnTo>
                <a:lnTo>
                  <a:pt x="79127" y="31160"/>
                </a:lnTo>
                <a:lnTo>
                  <a:pt x="79393" y="32046"/>
                </a:lnTo>
                <a:lnTo>
                  <a:pt x="79504" y="33039"/>
                </a:lnTo>
                <a:lnTo>
                  <a:pt x="79393" y="34011"/>
                </a:lnTo>
                <a:lnTo>
                  <a:pt x="79127" y="34896"/>
                </a:lnTo>
                <a:lnTo>
                  <a:pt x="78639" y="35738"/>
                </a:lnTo>
                <a:lnTo>
                  <a:pt x="78041" y="36429"/>
                </a:lnTo>
                <a:lnTo>
                  <a:pt x="77309" y="37055"/>
                </a:lnTo>
                <a:lnTo>
                  <a:pt x="76444" y="37487"/>
                </a:lnTo>
                <a:lnTo>
                  <a:pt x="75512" y="37768"/>
                </a:lnTo>
                <a:lnTo>
                  <a:pt x="74537" y="37854"/>
                </a:lnTo>
                <a:lnTo>
                  <a:pt x="29828" y="37854"/>
                </a:lnTo>
                <a:lnTo>
                  <a:pt x="28830" y="37768"/>
                </a:lnTo>
                <a:lnTo>
                  <a:pt x="27876" y="37487"/>
                </a:lnTo>
                <a:lnTo>
                  <a:pt x="27055" y="37055"/>
                </a:lnTo>
                <a:lnTo>
                  <a:pt x="26301" y="36429"/>
                </a:lnTo>
                <a:lnTo>
                  <a:pt x="25703" y="35738"/>
                </a:lnTo>
                <a:lnTo>
                  <a:pt x="25259" y="34896"/>
                </a:lnTo>
                <a:lnTo>
                  <a:pt x="24949" y="34011"/>
                </a:lnTo>
                <a:lnTo>
                  <a:pt x="24838" y="33039"/>
                </a:lnTo>
                <a:lnTo>
                  <a:pt x="24949" y="32046"/>
                </a:lnTo>
                <a:lnTo>
                  <a:pt x="25259" y="31160"/>
                </a:lnTo>
                <a:lnTo>
                  <a:pt x="25703" y="30318"/>
                </a:lnTo>
                <a:lnTo>
                  <a:pt x="26301" y="29627"/>
                </a:lnTo>
                <a:lnTo>
                  <a:pt x="27055" y="29001"/>
                </a:lnTo>
                <a:lnTo>
                  <a:pt x="27876" y="28569"/>
                </a:lnTo>
                <a:lnTo>
                  <a:pt x="28830" y="28288"/>
                </a:lnTo>
                <a:lnTo>
                  <a:pt x="29828" y="28202"/>
                </a:lnTo>
                <a:close/>
                <a:moveTo>
                  <a:pt x="4967" y="0"/>
                </a:moveTo>
                <a:lnTo>
                  <a:pt x="97712" y="0"/>
                </a:lnTo>
                <a:lnTo>
                  <a:pt x="98732" y="129"/>
                </a:lnTo>
                <a:lnTo>
                  <a:pt x="99641" y="410"/>
                </a:lnTo>
                <a:lnTo>
                  <a:pt x="100484" y="842"/>
                </a:lnTo>
                <a:lnTo>
                  <a:pt x="101216" y="1425"/>
                </a:lnTo>
                <a:lnTo>
                  <a:pt x="101836" y="2159"/>
                </a:lnTo>
                <a:lnTo>
                  <a:pt x="102302" y="2958"/>
                </a:lnTo>
                <a:lnTo>
                  <a:pt x="102568" y="3886"/>
                </a:lnTo>
                <a:lnTo>
                  <a:pt x="102679" y="4858"/>
                </a:lnTo>
                <a:lnTo>
                  <a:pt x="102679" y="63638"/>
                </a:lnTo>
                <a:lnTo>
                  <a:pt x="102568" y="64588"/>
                </a:lnTo>
                <a:lnTo>
                  <a:pt x="102302" y="65495"/>
                </a:lnTo>
                <a:lnTo>
                  <a:pt x="101836" y="66294"/>
                </a:lnTo>
                <a:lnTo>
                  <a:pt x="101216" y="67028"/>
                </a:lnTo>
                <a:lnTo>
                  <a:pt x="100484" y="67612"/>
                </a:lnTo>
                <a:lnTo>
                  <a:pt x="99641" y="68065"/>
                </a:lnTo>
                <a:lnTo>
                  <a:pt x="98732" y="68346"/>
                </a:lnTo>
                <a:lnTo>
                  <a:pt x="97712" y="68454"/>
                </a:lnTo>
                <a:lnTo>
                  <a:pt x="96691" y="68346"/>
                </a:lnTo>
                <a:lnTo>
                  <a:pt x="95804" y="68065"/>
                </a:lnTo>
                <a:lnTo>
                  <a:pt x="94939" y="67612"/>
                </a:lnTo>
                <a:lnTo>
                  <a:pt x="94230" y="67028"/>
                </a:lnTo>
                <a:lnTo>
                  <a:pt x="93587" y="66294"/>
                </a:lnTo>
                <a:lnTo>
                  <a:pt x="93121" y="65495"/>
                </a:lnTo>
                <a:lnTo>
                  <a:pt x="92833" y="64588"/>
                </a:lnTo>
                <a:lnTo>
                  <a:pt x="92766" y="63638"/>
                </a:lnTo>
                <a:lnTo>
                  <a:pt x="92766" y="9695"/>
                </a:lnTo>
                <a:lnTo>
                  <a:pt x="9957" y="9695"/>
                </a:lnTo>
                <a:lnTo>
                  <a:pt x="9957" y="110325"/>
                </a:lnTo>
                <a:lnTo>
                  <a:pt x="48013" y="110325"/>
                </a:lnTo>
                <a:lnTo>
                  <a:pt x="49033" y="110433"/>
                </a:lnTo>
                <a:lnTo>
                  <a:pt x="49964" y="110671"/>
                </a:lnTo>
                <a:lnTo>
                  <a:pt x="50785" y="111146"/>
                </a:lnTo>
                <a:lnTo>
                  <a:pt x="51539" y="111750"/>
                </a:lnTo>
                <a:lnTo>
                  <a:pt x="52138" y="112441"/>
                </a:lnTo>
                <a:lnTo>
                  <a:pt x="52603" y="113284"/>
                </a:lnTo>
                <a:lnTo>
                  <a:pt x="52892" y="114191"/>
                </a:lnTo>
                <a:lnTo>
                  <a:pt x="53003" y="115141"/>
                </a:lnTo>
                <a:lnTo>
                  <a:pt x="52892" y="116113"/>
                </a:lnTo>
                <a:lnTo>
                  <a:pt x="52603" y="117041"/>
                </a:lnTo>
                <a:lnTo>
                  <a:pt x="52138" y="117840"/>
                </a:lnTo>
                <a:lnTo>
                  <a:pt x="51539" y="118574"/>
                </a:lnTo>
                <a:lnTo>
                  <a:pt x="50785" y="119157"/>
                </a:lnTo>
                <a:lnTo>
                  <a:pt x="49964" y="119589"/>
                </a:lnTo>
                <a:lnTo>
                  <a:pt x="49033" y="119892"/>
                </a:lnTo>
                <a:lnTo>
                  <a:pt x="48013" y="120000"/>
                </a:lnTo>
                <a:lnTo>
                  <a:pt x="4967" y="120000"/>
                </a:lnTo>
                <a:lnTo>
                  <a:pt x="3991" y="119892"/>
                </a:lnTo>
                <a:lnTo>
                  <a:pt x="3060" y="119589"/>
                </a:lnTo>
                <a:lnTo>
                  <a:pt x="2195" y="119157"/>
                </a:lnTo>
                <a:lnTo>
                  <a:pt x="1463" y="118574"/>
                </a:lnTo>
                <a:lnTo>
                  <a:pt x="864" y="117840"/>
                </a:lnTo>
                <a:lnTo>
                  <a:pt x="377" y="117041"/>
                </a:lnTo>
                <a:lnTo>
                  <a:pt x="110" y="116113"/>
                </a:lnTo>
                <a:lnTo>
                  <a:pt x="0" y="115141"/>
                </a:lnTo>
                <a:lnTo>
                  <a:pt x="0" y="4858"/>
                </a:lnTo>
                <a:lnTo>
                  <a:pt x="110" y="3886"/>
                </a:lnTo>
                <a:lnTo>
                  <a:pt x="377" y="2958"/>
                </a:lnTo>
                <a:lnTo>
                  <a:pt x="864" y="2159"/>
                </a:lnTo>
                <a:lnTo>
                  <a:pt x="1463" y="1425"/>
                </a:lnTo>
                <a:lnTo>
                  <a:pt x="2195" y="842"/>
                </a:lnTo>
                <a:lnTo>
                  <a:pt x="3060" y="410"/>
                </a:lnTo>
                <a:lnTo>
                  <a:pt x="3991" y="129"/>
                </a:lnTo>
                <a:lnTo>
                  <a:pt x="496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5328475" y="1516050"/>
            <a:ext cx="480600" cy="46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9828" y="80503"/>
                </a:moveTo>
                <a:lnTo>
                  <a:pt x="43067" y="80503"/>
                </a:lnTo>
                <a:lnTo>
                  <a:pt x="44065" y="80611"/>
                </a:lnTo>
                <a:lnTo>
                  <a:pt x="45019" y="80914"/>
                </a:lnTo>
                <a:lnTo>
                  <a:pt x="45839" y="81346"/>
                </a:lnTo>
                <a:lnTo>
                  <a:pt x="46593" y="81929"/>
                </a:lnTo>
                <a:lnTo>
                  <a:pt x="47192" y="82663"/>
                </a:lnTo>
                <a:lnTo>
                  <a:pt x="47636" y="83462"/>
                </a:lnTo>
                <a:lnTo>
                  <a:pt x="47946" y="84390"/>
                </a:lnTo>
                <a:lnTo>
                  <a:pt x="48013" y="85362"/>
                </a:lnTo>
                <a:lnTo>
                  <a:pt x="47946" y="86312"/>
                </a:lnTo>
                <a:lnTo>
                  <a:pt x="47636" y="87241"/>
                </a:lnTo>
                <a:lnTo>
                  <a:pt x="47192" y="88061"/>
                </a:lnTo>
                <a:lnTo>
                  <a:pt x="46593" y="88774"/>
                </a:lnTo>
                <a:lnTo>
                  <a:pt x="45839" y="89357"/>
                </a:lnTo>
                <a:lnTo>
                  <a:pt x="45019" y="89832"/>
                </a:lnTo>
                <a:lnTo>
                  <a:pt x="44065" y="90091"/>
                </a:lnTo>
                <a:lnTo>
                  <a:pt x="43067" y="90199"/>
                </a:lnTo>
                <a:lnTo>
                  <a:pt x="29828" y="90199"/>
                </a:lnTo>
                <a:lnTo>
                  <a:pt x="28830" y="90091"/>
                </a:lnTo>
                <a:lnTo>
                  <a:pt x="27876" y="89832"/>
                </a:lnTo>
                <a:lnTo>
                  <a:pt x="27055" y="89357"/>
                </a:lnTo>
                <a:lnTo>
                  <a:pt x="26301" y="88774"/>
                </a:lnTo>
                <a:lnTo>
                  <a:pt x="25703" y="88061"/>
                </a:lnTo>
                <a:lnTo>
                  <a:pt x="25259" y="87241"/>
                </a:lnTo>
                <a:lnTo>
                  <a:pt x="24949" y="86312"/>
                </a:lnTo>
                <a:lnTo>
                  <a:pt x="24838" y="85362"/>
                </a:lnTo>
                <a:lnTo>
                  <a:pt x="24949" y="84390"/>
                </a:lnTo>
                <a:lnTo>
                  <a:pt x="25259" y="83462"/>
                </a:lnTo>
                <a:lnTo>
                  <a:pt x="25703" y="82663"/>
                </a:lnTo>
                <a:lnTo>
                  <a:pt x="26301" y="81929"/>
                </a:lnTo>
                <a:lnTo>
                  <a:pt x="27055" y="81346"/>
                </a:lnTo>
                <a:lnTo>
                  <a:pt x="27876" y="80914"/>
                </a:lnTo>
                <a:lnTo>
                  <a:pt x="28830" y="80611"/>
                </a:lnTo>
                <a:lnTo>
                  <a:pt x="29828" y="80503"/>
                </a:lnTo>
                <a:close/>
                <a:moveTo>
                  <a:pt x="115143" y="74155"/>
                </a:moveTo>
                <a:lnTo>
                  <a:pt x="116008" y="74219"/>
                </a:lnTo>
                <a:lnTo>
                  <a:pt x="116828" y="74479"/>
                </a:lnTo>
                <a:lnTo>
                  <a:pt x="117582" y="74846"/>
                </a:lnTo>
                <a:lnTo>
                  <a:pt x="118336" y="75364"/>
                </a:lnTo>
                <a:lnTo>
                  <a:pt x="118935" y="76012"/>
                </a:lnTo>
                <a:lnTo>
                  <a:pt x="119423" y="76703"/>
                </a:lnTo>
                <a:lnTo>
                  <a:pt x="119756" y="77480"/>
                </a:lnTo>
                <a:lnTo>
                  <a:pt x="119955" y="78322"/>
                </a:lnTo>
                <a:lnTo>
                  <a:pt x="120000" y="79121"/>
                </a:lnTo>
                <a:lnTo>
                  <a:pt x="119889" y="79964"/>
                </a:lnTo>
                <a:lnTo>
                  <a:pt x="119622" y="80806"/>
                </a:lnTo>
                <a:lnTo>
                  <a:pt x="119201" y="81561"/>
                </a:lnTo>
                <a:lnTo>
                  <a:pt x="118669" y="82296"/>
                </a:lnTo>
                <a:lnTo>
                  <a:pt x="88020" y="115465"/>
                </a:lnTo>
                <a:lnTo>
                  <a:pt x="87466" y="116005"/>
                </a:lnTo>
                <a:lnTo>
                  <a:pt x="86823" y="116415"/>
                </a:lnTo>
                <a:lnTo>
                  <a:pt x="86113" y="116739"/>
                </a:lnTo>
                <a:lnTo>
                  <a:pt x="85359" y="116955"/>
                </a:lnTo>
                <a:lnTo>
                  <a:pt x="84538" y="117063"/>
                </a:lnTo>
                <a:lnTo>
                  <a:pt x="84383" y="117063"/>
                </a:lnTo>
                <a:lnTo>
                  <a:pt x="83407" y="116998"/>
                </a:lnTo>
                <a:lnTo>
                  <a:pt x="82498" y="116739"/>
                </a:lnTo>
                <a:lnTo>
                  <a:pt x="81633" y="116307"/>
                </a:lnTo>
                <a:lnTo>
                  <a:pt x="80924" y="115724"/>
                </a:lnTo>
                <a:lnTo>
                  <a:pt x="63537" y="99442"/>
                </a:lnTo>
                <a:lnTo>
                  <a:pt x="62849" y="98707"/>
                </a:lnTo>
                <a:lnTo>
                  <a:pt x="62361" y="97865"/>
                </a:lnTo>
                <a:lnTo>
                  <a:pt x="62095" y="96980"/>
                </a:lnTo>
                <a:lnTo>
                  <a:pt x="61984" y="96073"/>
                </a:lnTo>
                <a:lnTo>
                  <a:pt x="62029" y="95123"/>
                </a:lnTo>
                <a:lnTo>
                  <a:pt x="62295" y="94237"/>
                </a:lnTo>
                <a:lnTo>
                  <a:pt x="62738" y="93374"/>
                </a:lnTo>
                <a:lnTo>
                  <a:pt x="63337" y="92596"/>
                </a:lnTo>
                <a:lnTo>
                  <a:pt x="64136" y="91970"/>
                </a:lnTo>
                <a:lnTo>
                  <a:pt x="64956" y="91495"/>
                </a:lnTo>
                <a:lnTo>
                  <a:pt x="65888" y="91214"/>
                </a:lnTo>
                <a:lnTo>
                  <a:pt x="66841" y="91106"/>
                </a:lnTo>
                <a:lnTo>
                  <a:pt x="67773" y="91171"/>
                </a:lnTo>
                <a:lnTo>
                  <a:pt x="68704" y="91430"/>
                </a:lnTo>
                <a:lnTo>
                  <a:pt x="69569" y="91840"/>
                </a:lnTo>
                <a:lnTo>
                  <a:pt x="70412" y="92445"/>
                </a:lnTo>
                <a:lnTo>
                  <a:pt x="84051" y="105229"/>
                </a:lnTo>
                <a:lnTo>
                  <a:pt x="111284" y="75753"/>
                </a:lnTo>
                <a:lnTo>
                  <a:pt x="111949" y="75170"/>
                </a:lnTo>
                <a:lnTo>
                  <a:pt x="112659" y="74694"/>
                </a:lnTo>
                <a:lnTo>
                  <a:pt x="113457" y="74371"/>
                </a:lnTo>
                <a:lnTo>
                  <a:pt x="114278" y="74198"/>
                </a:lnTo>
                <a:lnTo>
                  <a:pt x="115143" y="74155"/>
                </a:lnTo>
                <a:close/>
                <a:moveTo>
                  <a:pt x="29828" y="54763"/>
                </a:moveTo>
                <a:lnTo>
                  <a:pt x="74537" y="54763"/>
                </a:lnTo>
                <a:lnTo>
                  <a:pt x="75512" y="54871"/>
                </a:lnTo>
                <a:lnTo>
                  <a:pt x="76444" y="55173"/>
                </a:lnTo>
                <a:lnTo>
                  <a:pt x="77309" y="55605"/>
                </a:lnTo>
                <a:lnTo>
                  <a:pt x="78041" y="56188"/>
                </a:lnTo>
                <a:lnTo>
                  <a:pt x="78639" y="56922"/>
                </a:lnTo>
                <a:lnTo>
                  <a:pt x="79127" y="57721"/>
                </a:lnTo>
                <a:lnTo>
                  <a:pt x="79393" y="58628"/>
                </a:lnTo>
                <a:lnTo>
                  <a:pt x="79504" y="59578"/>
                </a:lnTo>
                <a:lnTo>
                  <a:pt x="79393" y="60572"/>
                </a:lnTo>
                <a:lnTo>
                  <a:pt x="79127" y="61479"/>
                </a:lnTo>
                <a:lnTo>
                  <a:pt x="78639" y="62278"/>
                </a:lnTo>
                <a:lnTo>
                  <a:pt x="78041" y="63012"/>
                </a:lnTo>
                <a:lnTo>
                  <a:pt x="77309" y="63595"/>
                </a:lnTo>
                <a:lnTo>
                  <a:pt x="76444" y="64048"/>
                </a:lnTo>
                <a:lnTo>
                  <a:pt x="75512" y="64329"/>
                </a:lnTo>
                <a:lnTo>
                  <a:pt x="74537" y="64437"/>
                </a:lnTo>
                <a:lnTo>
                  <a:pt x="29828" y="64437"/>
                </a:lnTo>
                <a:lnTo>
                  <a:pt x="28830" y="64329"/>
                </a:lnTo>
                <a:lnTo>
                  <a:pt x="27876" y="64048"/>
                </a:lnTo>
                <a:lnTo>
                  <a:pt x="27055" y="63595"/>
                </a:lnTo>
                <a:lnTo>
                  <a:pt x="26301" y="63012"/>
                </a:lnTo>
                <a:lnTo>
                  <a:pt x="25703" y="62278"/>
                </a:lnTo>
                <a:lnTo>
                  <a:pt x="25259" y="61479"/>
                </a:lnTo>
                <a:lnTo>
                  <a:pt x="24949" y="60572"/>
                </a:lnTo>
                <a:lnTo>
                  <a:pt x="24838" y="59578"/>
                </a:lnTo>
                <a:lnTo>
                  <a:pt x="24949" y="58628"/>
                </a:lnTo>
                <a:lnTo>
                  <a:pt x="25259" y="57721"/>
                </a:lnTo>
                <a:lnTo>
                  <a:pt x="25703" y="56922"/>
                </a:lnTo>
                <a:lnTo>
                  <a:pt x="26301" y="56188"/>
                </a:lnTo>
                <a:lnTo>
                  <a:pt x="27055" y="55605"/>
                </a:lnTo>
                <a:lnTo>
                  <a:pt x="27876" y="55173"/>
                </a:lnTo>
                <a:lnTo>
                  <a:pt x="28830" y="54871"/>
                </a:lnTo>
                <a:lnTo>
                  <a:pt x="29828" y="54763"/>
                </a:lnTo>
                <a:close/>
                <a:moveTo>
                  <a:pt x="29828" y="28202"/>
                </a:moveTo>
                <a:lnTo>
                  <a:pt x="74537" y="28202"/>
                </a:lnTo>
                <a:lnTo>
                  <a:pt x="75512" y="28288"/>
                </a:lnTo>
                <a:lnTo>
                  <a:pt x="76444" y="28569"/>
                </a:lnTo>
                <a:lnTo>
                  <a:pt x="77309" y="29001"/>
                </a:lnTo>
                <a:lnTo>
                  <a:pt x="78041" y="29627"/>
                </a:lnTo>
                <a:lnTo>
                  <a:pt x="78639" y="30318"/>
                </a:lnTo>
                <a:lnTo>
                  <a:pt x="79127" y="31160"/>
                </a:lnTo>
                <a:lnTo>
                  <a:pt x="79393" y="32046"/>
                </a:lnTo>
                <a:lnTo>
                  <a:pt x="79504" y="33039"/>
                </a:lnTo>
                <a:lnTo>
                  <a:pt x="79393" y="34011"/>
                </a:lnTo>
                <a:lnTo>
                  <a:pt x="79127" y="34896"/>
                </a:lnTo>
                <a:lnTo>
                  <a:pt x="78639" y="35738"/>
                </a:lnTo>
                <a:lnTo>
                  <a:pt x="78041" y="36429"/>
                </a:lnTo>
                <a:lnTo>
                  <a:pt x="77309" y="37055"/>
                </a:lnTo>
                <a:lnTo>
                  <a:pt x="76444" y="37487"/>
                </a:lnTo>
                <a:lnTo>
                  <a:pt x="75512" y="37768"/>
                </a:lnTo>
                <a:lnTo>
                  <a:pt x="74537" y="37854"/>
                </a:lnTo>
                <a:lnTo>
                  <a:pt x="29828" y="37854"/>
                </a:lnTo>
                <a:lnTo>
                  <a:pt x="28830" y="37768"/>
                </a:lnTo>
                <a:lnTo>
                  <a:pt x="27876" y="37487"/>
                </a:lnTo>
                <a:lnTo>
                  <a:pt x="27055" y="37055"/>
                </a:lnTo>
                <a:lnTo>
                  <a:pt x="26301" y="36429"/>
                </a:lnTo>
                <a:lnTo>
                  <a:pt x="25703" y="35738"/>
                </a:lnTo>
                <a:lnTo>
                  <a:pt x="25259" y="34896"/>
                </a:lnTo>
                <a:lnTo>
                  <a:pt x="24949" y="34011"/>
                </a:lnTo>
                <a:lnTo>
                  <a:pt x="24838" y="33039"/>
                </a:lnTo>
                <a:lnTo>
                  <a:pt x="24949" y="32046"/>
                </a:lnTo>
                <a:lnTo>
                  <a:pt x="25259" y="31160"/>
                </a:lnTo>
                <a:lnTo>
                  <a:pt x="25703" y="30318"/>
                </a:lnTo>
                <a:lnTo>
                  <a:pt x="26301" y="29627"/>
                </a:lnTo>
                <a:lnTo>
                  <a:pt x="27055" y="29001"/>
                </a:lnTo>
                <a:lnTo>
                  <a:pt x="27876" y="28569"/>
                </a:lnTo>
                <a:lnTo>
                  <a:pt x="28830" y="28288"/>
                </a:lnTo>
                <a:lnTo>
                  <a:pt x="29828" y="28202"/>
                </a:lnTo>
                <a:close/>
                <a:moveTo>
                  <a:pt x="4967" y="0"/>
                </a:moveTo>
                <a:lnTo>
                  <a:pt x="97712" y="0"/>
                </a:lnTo>
                <a:lnTo>
                  <a:pt x="98732" y="129"/>
                </a:lnTo>
                <a:lnTo>
                  <a:pt x="99641" y="410"/>
                </a:lnTo>
                <a:lnTo>
                  <a:pt x="100484" y="842"/>
                </a:lnTo>
                <a:lnTo>
                  <a:pt x="101216" y="1425"/>
                </a:lnTo>
                <a:lnTo>
                  <a:pt x="101836" y="2159"/>
                </a:lnTo>
                <a:lnTo>
                  <a:pt x="102302" y="2958"/>
                </a:lnTo>
                <a:lnTo>
                  <a:pt x="102568" y="3886"/>
                </a:lnTo>
                <a:lnTo>
                  <a:pt x="102679" y="4858"/>
                </a:lnTo>
                <a:lnTo>
                  <a:pt x="102679" y="63638"/>
                </a:lnTo>
                <a:lnTo>
                  <a:pt x="102568" y="64588"/>
                </a:lnTo>
                <a:lnTo>
                  <a:pt x="102302" y="65495"/>
                </a:lnTo>
                <a:lnTo>
                  <a:pt x="101836" y="66294"/>
                </a:lnTo>
                <a:lnTo>
                  <a:pt x="101216" y="67028"/>
                </a:lnTo>
                <a:lnTo>
                  <a:pt x="100484" y="67612"/>
                </a:lnTo>
                <a:lnTo>
                  <a:pt x="99641" y="68065"/>
                </a:lnTo>
                <a:lnTo>
                  <a:pt x="98732" y="68346"/>
                </a:lnTo>
                <a:lnTo>
                  <a:pt x="97712" y="68454"/>
                </a:lnTo>
                <a:lnTo>
                  <a:pt x="96691" y="68346"/>
                </a:lnTo>
                <a:lnTo>
                  <a:pt x="95804" y="68065"/>
                </a:lnTo>
                <a:lnTo>
                  <a:pt x="94939" y="67612"/>
                </a:lnTo>
                <a:lnTo>
                  <a:pt x="94230" y="67028"/>
                </a:lnTo>
                <a:lnTo>
                  <a:pt x="93587" y="66294"/>
                </a:lnTo>
                <a:lnTo>
                  <a:pt x="93121" y="65495"/>
                </a:lnTo>
                <a:lnTo>
                  <a:pt x="92833" y="64588"/>
                </a:lnTo>
                <a:lnTo>
                  <a:pt x="92766" y="63638"/>
                </a:lnTo>
                <a:lnTo>
                  <a:pt x="92766" y="9695"/>
                </a:lnTo>
                <a:lnTo>
                  <a:pt x="9957" y="9695"/>
                </a:lnTo>
                <a:lnTo>
                  <a:pt x="9957" y="110325"/>
                </a:lnTo>
                <a:lnTo>
                  <a:pt x="48013" y="110325"/>
                </a:lnTo>
                <a:lnTo>
                  <a:pt x="49033" y="110433"/>
                </a:lnTo>
                <a:lnTo>
                  <a:pt x="49964" y="110671"/>
                </a:lnTo>
                <a:lnTo>
                  <a:pt x="50785" y="111146"/>
                </a:lnTo>
                <a:lnTo>
                  <a:pt x="51539" y="111750"/>
                </a:lnTo>
                <a:lnTo>
                  <a:pt x="52138" y="112441"/>
                </a:lnTo>
                <a:lnTo>
                  <a:pt x="52603" y="113284"/>
                </a:lnTo>
                <a:lnTo>
                  <a:pt x="52892" y="114191"/>
                </a:lnTo>
                <a:lnTo>
                  <a:pt x="53003" y="115141"/>
                </a:lnTo>
                <a:lnTo>
                  <a:pt x="52892" y="116113"/>
                </a:lnTo>
                <a:lnTo>
                  <a:pt x="52603" y="117041"/>
                </a:lnTo>
                <a:lnTo>
                  <a:pt x="52138" y="117840"/>
                </a:lnTo>
                <a:lnTo>
                  <a:pt x="51539" y="118574"/>
                </a:lnTo>
                <a:lnTo>
                  <a:pt x="50785" y="119157"/>
                </a:lnTo>
                <a:lnTo>
                  <a:pt x="49964" y="119589"/>
                </a:lnTo>
                <a:lnTo>
                  <a:pt x="49033" y="119892"/>
                </a:lnTo>
                <a:lnTo>
                  <a:pt x="48013" y="120000"/>
                </a:lnTo>
                <a:lnTo>
                  <a:pt x="4967" y="120000"/>
                </a:lnTo>
                <a:lnTo>
                  <a:pt x="3991" y="119892"/>
                </a:lnTo>
                <a:lnTo>
                  <a:pt x="3060" y="119589"/>
                </a:lnTo>
                <a:lnTo>
                  <a:pt x="2195" y="119157"/>
                </a:lnTo>
                <a:lnTo>
                  <a:pt x="1463" y="118574"/>
                </a:lnTo>
                <a:lnTo>
                  <a:pt x="864" y="117840"/>
                </a:lnTo>
                <a:lnTo>
                  <a:pt x="377" y="117041"/>
                </a:lnTo>
                <a:lnTo>
                  <a:pt x="110" y="116113"/>
                </a:lnTo>
                <a:lnTo>
                  <a:pt x="0" y="115141"/>
                </a:lnTo>
                <a:lnTo>
                  <a:pt x="0" y="4858"/>
                </a:lnTo>
                <a:lnTo>
                  <a:pt x="110" y="3886"/>
                </a:lnTo>
                <a:lnTo>
                  <a:pt x="377" y="2958"/>
                </a:lnTo>
                <a:lnTo>
                  <a:pt x="864" y="2159"/>
                </a:lnTo>
                <a:lnTo>
                  <a:pt x="1463" y="1425"/>
                </a:lnTo>
                <a:lnTo>
                  <a:pt x="2195" y="842"/>
                </a:lnTo>
                <a:lnTo>
                  <a:pt x="3060" y="410"/>
                </a:lnTo>
                <a:lnTo>
                  <a:pt x="3991" y="129"/>
                </a:lnTo>
                <a:lnTo>
                  <a:pt x="4967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6BF46E-314F-8F49-83A1-F743F8FD77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4518" y="2013100"/>
            <a:ext cx="890278" cy="8902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BA3F28-9530-C347-9663-F42511E754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1038" y="3105860"/>
            <a:ext cx="661648" cy="6616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4CD1F5-B83E-714F-9A04-8A651A0427B1}"/>
              </a:ext>
            </a:extLst>
          </p:cNvPr>
          <p:cNvSpPr/>
          <p:nvPr/>
        </p:nvSpPr>
        <p:spPr>
          <a:xfrm>
            <a:off x="311700" y="4532243"/>
            <a:ext cx="8520600" cy="61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Preprocessing(2)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Google Shape;243;p29">
            <a:extLst>
              <a:ext uri="{FF2B5EF4-FFF2-40B4-BE49-F238E27FC236}">
                <a16:creationId xmlns:a16="http://schemas.microsoft.com/office/drawing/2014/main" id="{B636E244-AC99-4D8D-80DA-22559C6D8FD3}"/>
              </a:ext>
            </a:extLst>
          </p:cNvPr>
          <p:cNvSpPr txBox="1"/>
          <p:nvPr/>
        </p:nvSpPr>
        <p:spPr>
          <a:xfrm>
            <a:off x="311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566579"/>
                </a:solidFill>
              </a:rPr>
              <a:t>앞서 나누었던 데이터를 합친 후 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10" name="Google Shape;243;p29">
            <a:extLst>
              <a:ext uri="{FF2B5EF4-FFF2-40B4-BE49-F238E27FC236}">
                <a16:creationId xmlns:a16="http://schemas.microsoft.com/office/drawing/2014/main" id="{435F8AE2-E011-482E-85B9-CA8B771DBEFF}"/>
              </a:ext>
            </a:extLst>
          </p:cNvPr>
          <p:cNvSpPr txBox="1"/>
          <p:nvPr/>
        </p:nvSpPr>
        <p:spPr>
          <a:xfrm>
            <a:off x="4475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566579"/>
                </a:solidFill>
              </a:rPr>
              <a:t>일부 </a:t>
            </a:r>
            <a:r>
              <a:rPr lang="ko-KR" altLang="en-US" sz="1500" dirty="0" err="1">
                <a:solidFill>
                  <a:srgbClr val="566579"/>
                </a:solidFill>
              </a:rPr>
              <a:t>결측치</a:t>
            </a:r>
            <a:r>
              <a:rPr lang="ko-KR" altLang="en-US" sz="1500" dirty="0">
                <a:solidFill>
                  <a:srgbClr val="566579"/>
                </a:solidFill>
              </a:rPr>
              <a:t> 대체 후의 상태로 다시 나눔</a:t>
            </a:r>
            <a:endParaRPr sz="1600" dirty="0">
              <a:solidFill>
                <a:srgbClr val="56657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69CA4-E1B9-449D-984A-06E0D864A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0" y="1386902"/>
            <a:ext cx="3476625" cy="390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B4C129-76DF-4E18-9870-6D67F867B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430" y="1400772"/>
            <a:ext cx="4749628" cy="390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2A65CF-4551-4DB9-9EEF-E451F9CCF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429" y="2024935"/>
            <a:ext cx="2572871" cy="390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9888B5-A405-4D39-97B1-2F26DADAC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429" y="2654090"/>
            <a:ext cx="34194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0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Preprocessing(2)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2060"/>
                </a:solidFill>
              </a:rPr>
              <a:t>Regression </a:t>
            </a:r>
            <a:r>
              <a:rPr lang="ko-KR" altLang="en-US" dirty="0">
                <a:solidFill>
                  <a:srgbClr val="002060"/>
                </a:solidFill>
              </a:rPr>
              <a:t>사용을 위한 </a:t>
            </a:r>
            <a:r>
              <a:rPr lang="en-US" altLang="ko-KR" dirty="0">
                <a:solidFill>
                  <a:srgbClr val="002060"/>
                </a:solidFill>
              </a:rPr>
              <a:t>encoding</a:t>
            </a:r>
            <a:r>
              <a:rPr lang="ko-KR" altLang="en-US" dirty="0">
                <a:solidFill>
                  <a:srgbClr val="002060"/>
                </a:solidFill>
              </a:rPr>
              <a:t> 진행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EAEB1B-E412-4B83-88BC-C7FD52F61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214437"/>
            <a:ext cx="6819900" cy="2714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A327E0-EEED-485A-8ADF-CABDC0E83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4066349"/>
            <a:ext cx="6819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9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Preprocessing(2)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22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비교를 위해 </a:t>
            </a:r>
            <a:r>
              <a:rPr lang="ko-KR" altLang="en-US" dirty="0" err="1">
                <a:solidFill>
                  <a:srgbClr val="002060"/>
                </a:solidFill>
              </a:rPr>
              <a:t>결측치가</a:t>
            </a:r>
            <a:r>
              <a:rPr lang="ko-KR" altLang="en-US" dirty="0">
                <a:solidFill>
                  <a:srgbClr val="002060"/>
                </a:solidFill>
              </a:rPr>
              <a:t> 없는 </a:t>
            </a:r>
            <a:r>
              <a:rPr lang="en-US" altLang="ko-KR" dirty="0" err="1">
                <a:solidFill>
                  <a:srgbClr val="002060"/>
                </a:solidFill>
              </a:rPr>
              <a:t>fill_data</a:t>
            </a:r>
            <a:r>
              <a:rPr lang="ko-KR" altLang="en-US" dirty="0">
                <a:solidFill>
                  <a:srgbClr val="002060"/>
                </a:solidFill>
              </a:rPr>
              <a:t>에 선형회귀를 적용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CEB1F-65C6-4230-AE70-7DF7769A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296152"/>
            <a:ext cx="67913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9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Preprocessing(2)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23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라벨 인코딩 전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9A6523-60CF-4D4A-8AAC-DCE0B9494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25" y="1168141"/>
            <a:ext cx="2735073" cy="37706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D8385A-F739-4B45-97AD-38F98792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225" y="1086175"/>
            <a:ext cx="3413521" cy="3824800"/>
          </a:xfrm>
          <a:prstGeom prst="rect">
            <a:avLst/>
          </a:prstGeom>
        </p:spPr>
      </p:pic>
      <p:sp>
        <p:nvSpPr>
          <p:cNvPr id="17" name="Google Shape;309;p35">
            <a:extLst>
              <a:ext uri="{FF2B5EF4-FFF2-40B4-BE49-F238E27FC236}">
                <a16:creationId xmlns:a16="http://schemas.microsoft.com/office/drawing/2014/main" id="{DCDD23AC-53F1-4A0C-9BBD-BD62E835CA53}"/>
              </a:ext>
            </a:extLst>
          </p:cNvPr>
          <p:cNvSpPr txBox="1"/>
          <p:nvPr/>
        </p:nvSpPr>
        <p:spPr>
          <a:xfrm>
            <a:off x="46022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라벨 인코딩 후</a:t>
            </a:r>
            <a:endParaRPr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3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Preprocessing(2)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24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주목적인 </a:t>
            </a:r>
            <a:r>
              <a:rPr lang="ko-KR" altLang="en-US" dirty="0" err="1">
                <a:solidFill>
                  <a:srgbClr val="002060"/>
                </a:solidFill>
              </a:rPr>
              <a:t>결측치를</a:t>
            </a:r>
            <a:r>
              <a:rPr lang="ko-KR" altLang="en-US" dirty="0">
                <a:solidFill>
                  <a:srgbClr val="002060"/>
                </a:solidFill>
              </a:rPr>
              <a:t> 가진 </a:t>
            </a:r>
            <a:r>
              <a:rPr lang="en-US" altLang="ko-KR" dirty="0" err="1">
                <a:solidFill>
                  <a:srgbClr val="002060"/>
                </a:solidFill>
              </a:rPr>
              <a:t>null_data</a:t>
            </a:r>
            <a:r>
              <a:rPr lang="ko-KR" altLang="en-US" dirty="0">
                <a:solidFill>
                  <a:srgbClr val="002060"/>
                </a:solidFill>
              </a:rPr>
              <a:t>에 선형회귀 적용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1D9348-F9BD-406D-9E49-B45FB443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8" y="1325074"/>
            <a:ext cx="6858000" cy="1019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A48683-DFA2-41E3-97F2-DA16DB819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58" y="2467548"/>
            <a:ext cx="3152274" cy="2439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EC8978-8332-4C4B-8495-19DC51A5F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126" y="2870352"/>
            <a:ext cx="2045190" cy="20371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E0410A-5AC4-4721-BFC0-33390BEF1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2225" y="2889536"/>
            <a:ext cx="2286000" cy="2009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5CBD13-5878-4772-A9E9-AB48F0520299}"/>
              </a:ext>
            </a:extLst>
          </p:cNvPr>
          <p:cNvSpPr txBox="1"/>
          <p:nvPr/>
        </p:nvSpPr>
        <p:spPr>
          <a:xfrm>
            <a:off x="6220618" y="3488033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결과값에 소수가 포함된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값으로 나오는 것을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179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Preprocessing(2)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25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소수점을 반올림 및 </a:t>
            </a:r>
            <a:r>
              <a:rPr lang="ko-KR" altLang="en-US" dirty="0" err="1">
                <a:solidFill>
                  <a:srgbClr val="002060"/>
                </a:solidFill>
              </a:rPr>
              <a:t>버림하여</a:t>
            </a:r>
            <a:r>
              <a:rPr lang="ko-KR" altLang="en-US" dirty="0">
                <a:solidFill>
                  <a:srgbClr val="002060"/>
                </a:solidFill>
              </a:rPr>
              <a:t> 결과 비교 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9BD695-6E58-43D4-9807-17346608C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25" y="1346284"/>
            <a:ext cx="3600000" cy="34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3507B1-50E4-4C01-8CDB-868C2D64A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977" y="1346284"/>
            <a:ext cx="3600000" cy="3428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96BB21-B9ED-403A-94D0-235808D33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284" y="2037524"/>
            <a:ext cx="1981200" cy="2990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99BA6E-2793-45D9-B398-F158B8AEC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564" y="2038174"/>
            <a:ext cx="2028825" cy="29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58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Preprocessing(2)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26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반올림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좌</a:t>
            </a:r>
            <a:r>
              <a:rPr lang="en-US" altLang="ko-KR" dirty="0">
                <a:solidFill>
                  <a:srgbClr val="002060"/>
                </a:solidFill>
              </a:rPr>
              <a:t>), </a:t>
            </a:r>
            <a:r>
              <a:rPr lang="ko-KR" altLang="en-US" dirty="0">
                <a:solidFill>
                  <a:srgbClr val="002060"/>
                </a:solidFill>
              </a:rPr>
              <a:t>버림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0C54-BF8E-4A47-A677-C2E64263A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1425481"/>
            <a:ext cx="3670753" cy="31842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700E43-7768-4F89-9C6D-ACD9C798D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648" y="1351792"/>
            <a:ext cx="3897110" cy="33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4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EE795B"/>
                </a:solidFill>
              </a:rPr>
              <a:t>Data Preprocessing(2)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27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임의로 생성했던 항목들을 제거 후 다시 합쳐 줌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11CE56-549D-A743-B151-5B5AD9168AB8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Google Shape;309;p35">
            <a:extLst>
              <a:ext uri="{FF2B5EF4-FFF2-40B4-BE49-F238E27FC236}">
                <a16:creationId xmlns:a16="http://schemas.microsoft.com/office/drawing/2014/main" id="{258256FD-9F92-4315-80AF-3483BC467AA8}"/>
              </a:ext>
            </a:extLst>
          </p:cNvPr>
          <p:cNvSpPr txBox="1"/>
          <p:nvPr/>
        </p:nvSpPr>
        <p:spPr>
          <a:xfrm>
            <a:off x="46022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Test</a:t>
            </a:r>
            <a:r>
              <a:rPr lang="ko-KR" altLang="en-US" dirty="0">
                <a:solidFill>
                  <a:srgbClr val="002060"/>
                </a:solidFill>
              </a:rPr>
              <a:t> 데이터에도 동일한 </a:t>
            </a:r>
            <a:r>
              <a:rPr lang="ko-KR" altLang="en-US" dirty="0" err="1">
                <a:solidFill>
                  <a:srgbClr val="002060"/>
                </a:solidFill>
              </a:rPr>
              <a:t>전처리</a:t>
            </a:r>
            <a:r>
              <a:rPr lang="ko-KR" altLang="en-US" dirty="0">
                <a:solidFill>
                  <a:srgbClr val="002060"/>
                </a:solidFill>
              </a:rPr>
              <a:t> 수행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8" name="Google Shape;309;p35">
            <a:extLst>
              <a:ext uri="{FF2B5EF4-FFF2-40B4-BE49-F238E27FC236}">
                <a16:creationId xmlns:a16="http://schemas.microsoft.com/office/drawing/2014/main" id="{2989AA1B-D93C-4DF0-BCB8-08E21F7DB34F}"/>
              </a:ext>
            </a:extLst>
          </p:cNvPr>
          <p:cNvSpPr txBox="1"/>
          <p:nvPr/>
        </p:nvSpPr>
        <p:spPr>
          <a:xfrm>
            <a:off x="311700" y="3370220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모델링을 위한 </a:t>
            </a:r>
            <a:r>
              <a:rPr lang="en-US" altLang="ko-KR" dirty="0">
                <a:solidFill>
                  <a:srgbClr val="002060"/>
                </a:solidFill>
              </a:rPr>
              <a:t>train &amp;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data</a:t>
            </a:r>
            <a:r>
              <a:rPr lang="ko-KR" altLang="en-US" dirty="0">
                <a:solidFill>
                  <a:srgbClr val="002060"/>
                </a:solidFill>
              </a:rPr>
              <a:t> 준비완료</a:t>
            </a:r>
            <a:r>
              <a:rPr lang="en-US" altLang="ko-KR" dirty="0">
                <a:solidFill>
                  <a:srgbClr val="002060"/>
                </a:solidFill>
              </a:rPr>
              <a:t>!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C9A7FE-03BE-47B6-8FE2-3227DE39D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70092"/>
            <a:ext cx="3947479" cy="18996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FA1921-6015-4273-8030-B9E430D20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226" y="1270092"/>
            <a:ext cx="4068214" cy="189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31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EE795B"/>
                </a:solidFill>
              </a:rPr>
              <a:t>E</a:t>
            </a:r>
            <a:r>
              <a:rPr lang="en-US" altLang="ko" b="1" dirty="0" err="1">
                <a:solidFill>
                  <a:srgbClr val="EE795B"/>
                </a:solidFill>
              </a:rPr>
              <a:t>ncoding</a:t>
            </a:r>
            <a:endParaRPr dirty="0"/>
          </a:p>
        </p:txBody>
      </p:sp>
      <p:sp>
        <p:nvSpPr>
          <p:cNvPr id="419" name="Google Shape;419;p44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28</a:t>
            </a:fld>
            <a:endParaRPr/>
          </a:p>
        </p:txBody>
      </p:sp>
      <p:sp>
        <p:nvSpPr>
          <p:cNvPr id="430" name="Google Shape;430;p44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999999"/>
                </a:solidFill>
              </a:rPr>
              <a:t>도전!</a:t>
            </a:r>
            <a:endParaRPr dirty="0">
              <a:solidFill>
                <a:srgbClr val="999999"/>
              </a:solidFill>
            </a:endParaRPr>
          </a:p>
        </p:txBody>
      </p:sp>
      <p:sp>
        <p:nvSpPr>
          <p:cNvPr id="432" name="Google Shape;432;p44"/>
          <p:cNvSpPr/>
          <p:nvPr/>
        </p:nvSpPr>
        <p:spPr>
          <a:xfrm>
            <a:off x="2918646" y="1113601"/>
            <a:ext cx="511500" cy="511500"/>
          </a:xfrm>
          <a:prstGeom prst="ellipse">
            <a:avLst/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2918646" y="1753401"/>
            <a:ext cx="511500" cy="511500"/>
          </a:xfrm>
          <a:prstGeom prst="ellipse">
            <a:avLst/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2918646" y="2393201"/>
            <a:ext cx="511500" cy="511500"/>
          </a:xfrm>
          <a:prstGeom prst="ellipse">
            <a:avLst/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4"/>
          <p:cNvGrpSpPr/>
          <p:nvPr/>
        </p:nvGrpSpPr>
        <p:grpSpPr>
          <a:xfrm>
            <a:off x="3060687" y="1277705"/>
            <a:ext cx="227419" cy="183291"/>
            <a:chOff x="42863" y="1870075"/>
            <a:chExt cx="5325975" cy="4292525"/>
          </a:xfrm>
        </p:grpSpPr>
        <p:sp>
          <p:nvSpPr>
            <p:cNvPr id="436" name="Google Shape;436;p44"/>
            <p:cNvSpPr/>
            <p:nvPr/>
          </p:nvSpPr>
          <p:spPr>
            <a:xfrm>
              <a:off x="42863" y="1870075"/>
              <a:ext cx="4292700" cy="4256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115" y="9578"/>
                  </a:moveTo>
                  <a:lnTo>
                    <a:pt x="9985" y="9712"/>
                  </a:lnTo>
                  <a:lnTo>
                    <a:pt x="9674" y="56307"/>
                  </a:lnTo>
                  <a:lnTo>
                    <a:pt x="62840" y="108362"/>
                  </a:lnTo>
                  <a:lnTo>
                    <a:pt x="108328" y="61186"/>
                  </a:lnTo>
                  <a:lnTo>
                    <a:pt x="57115" y="9578"/>
                  </a:lnTo>
                  <a:close/>
                  <a:moveTo>
                    <a:pt x="59156" y="0"/>
                  </a:moveTo>
                  <a:lnTo>
                    <a:pt x="60044" y="89"/>
                  </a:lnTo>
                  <a:lnTo>
                    <a:pt x="60976" y="313"/>
                  </a:lnTo>
                  <a:lnTo>
                    <a:pt x="61819" y="760"/>
                  </a:lnTo>
                  <a:lnTo>
                    <a:pt x="62529" y="1387"/>
                  </a:lnTo>
                  <a:lnTo>
                    <a:pt x="118535" y="57739"/>
                  </a:lnTo>
                  <a:lnTo>
                    <a:pt x="119156" y="58500"/>
                  </a:lnTo>
                  <a:lnTo>
                    <a:pt x="119600" y="59306"/>
                  </a:lnTo>
                  <a:lnTo>
                    <a:pt x="119866" y="60201"/>
                  </a:lnTo>
                  <a:lnTo>
                    <a:pt x="120000" y="61141"/>
                  </a:lnTo>
                  <a:lnTo>
                    <a:pt x="119911" y="62036"/>
                  </a:lnTo>
                  <a:lnTo>
                    <a:pt x="119644" y="62931"/>
                  </a:lnTo>
                  <a:lnTo>
                    <a:pt x="119245" y="63782"/>
                  </a:lnTo>
                  <a:lnTo>
                    <a:pt x="118624" y="64543"/>
                  </a:lnTo>
                  <a:lnTo>
                    <a:pt x="66479" y="118657"/>
                  </a:lnTo>
                  <a:lnTo>
                    <a:pt x="65724" y="119239"/>
                  </a:lnTo>
                  <a:lnTo>
                    <a:pt x="64926" y="119686"/>
                  </a:lnTo>
                  <a:lnTo>
                    <a:pt x="64038" y="119910"/>
                  </a:lnTo>
                  <a:lnTo>
                    <a:pt x="63062" y="120000"/>
                  </a:lnTo>
                  <a:lnTo>
                    <a:pt x="62973" y="120000"/>
                  </a:lnTo>
                  <a:lnTo>
                    <a:pt x="62085" y="119955"/>
                  </a:lnTo>
                  <a:lnTo>
                    <a:pt x="61198" y="119731"/>
                  </a:lnTo>
                  <a:lnTo>
                    <a:pt x="60355" y="119328"/>
                  </a:lnTo>
                  <a:lnTo>
                    <a:pt x="59644" y="118746"/>
                  </a:lnTo>
                  <a:lnTo>
                    <a:pt x="1464" y="61812"/>
                  </a:lnTo>
                  <a:lnTo>
                    <a:pt x="798" y="61096"/>
                  </a:lnTo>
                  <a:lnTo>
                    <a:pt x="355" y="60201"/>
                  </a:lnTo>
                  <a:lnTo>
                    <a:pt x="88" y="59261"/>
                  </a:lnTo>
                  <a:lnTo>
                    <a:pt x="0" y="58321"/>
                  </a:lnTo>
                  <a:lnTo>
                    <a:pt x="310" y="4878"/>
                  </a:lnTo>
                  <a:lnTo>
                    <a:pt x="443" y="3759"/>
                  </a:lnTo>
                  <a:lnTo>
                    <a:pt x="798" y="2730"/>
                  </a:lnTo>
                  <a:lnTo>
                    <a:pt x="1420" y="1879"/>
                  </a:lnTo>
                  <a:lnTo>
                    <a:pt x="2130" y="1118"/>
                  </a:lnTo>
                  <a:lnTo>
                    <a:pt x="3017" y="537"/>
                  </a:lnTo>
                  <a:lnTo>
                    <a:pt x="4082" y="179"/>
                  </a:lnTo>
                  <a:lnTo>
                    <a:pt x="5147" y="44"/>
                  </a:lnTo>
                  <a:lnTo>
                    <a:pt x="59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4"/>
            <p:cNvSpPr/>
            <p:nvPr/>
          </p:nvSpPr>
          <p:spPr>
            <a:xfrm>
              <a:off x="3157538" y="2095500"/>
              <a:ext cx="2211300" cy="4067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558" y="0"/>
                  </a:moveTo>
                  <a:lnTo>
                    <a:pt x="16281" y="93"/>
                  </a:lnTo>
                  <a:lnTo>
                    <a:pt x="18090" y="374"/>
                  </a:lnTo>
                  <a:lnTo>
                    <a:pt x="19727" y="843"/>
                  </a:lnTo>
                  <a:lnTo>
                    <a:pt x="21191" y="1498"/>
                  </a:lnTo>
                  <a:lnTo>
                    <a:pt x="117243" y="54660"/>
                  </a:lnTo>
                  <a:lnTo>
                    <a:pt x="118535" y="55409"/>
                  </a:lnTo>
                  <a:lnTo>
                    <a:pt x="119396" y="56252"/>
                  </a:lnTo>
                  <a:lnTo>
                    <a:pt x="119827" y="57236"/>
                  </a:lnTo>
                  <a:lnTo>
                    <a:pt x="119999" y="58173"/>
                  </a:lnTo>
                  <a:lnTo>
                    <a:pt x="119827" y="59156"/>
                  </a:lnTo>
                  <a:lnTo>
                    <a:pt x="119396" y="60093"/>
                  </a:lnTo>
                  <a:lnTo>
                    <a:pt x="118535" y="60983"/>
                  </a:lnTo>
                  <a:lnTo>
                    <a:pt x="117243" y="61733"/>
                  </a:lnTo>
                  <a:lnTo>
                    <a:pt x="16022" y="118454"/>
                  </a:lnTo>
                  <a:lnTo>
                    <a:pt x="14558" y="119156"/>
                  </a:lnTo>
                  <a:lnTo>
                    <a:pt x="13007" y="119625"/>
                  </a:lnTo>
                  <a:lnTo>
                    <a:pt x="11198" y="119906"/>
                  </a:lnTo>
                  <a:lnTo>
                    <a:pt x="9389" y="120000"/>
                  </a:lnTo>
                  <a:lnTo>
                    <a:pt x="7666" y="119906"/>
                  </a:lnTo>
                  <a:lnTo>
                    <a:pt x="5857" y="119625"/>
                  </a:lnTo>
                  <a:lnTo>
                    <a:pt x="4307" y="119203"/>
                  </a:lnTo>
                  <a:lnTo>
                    <a:pt x="2842" y="118548"/>
                  </a:lnTo>
                  <a:lnTo>
                    <a:pt x="1636" y="117751"/>
                  </a:lnTo>
                  <a:lnTo>
                    <a:pt x="775" y="116908"/>
                  </a:lnTo>
                  <a:lnTo>
                    <a:pt x="258" y="115925"/>
                  </a:lnTo>
                  <a:lnTo>
                    <a:pt x="0" y="114988"/>
                  </a:lnTo>
                  <a:lnTo>
                    <a:pt x="172" y="114004"/>
                  </a:lnTo>
                  <a:lnTo>
                    <a:pt x="689" y="113021"/>
                  </a:lnTo>
                  <a:lnTo>
                    <a:pt x="1464" y="112131"/>
                  </a:lnTo>
                  <a:lnTo>
                    <a:pt x="2670" y="111334"/>
                  </a:lnTo>
                  <a:lnTo>
                    <a:pt x="97430" y="58173"/>
                  </a:lnTo>
                  <a:lnTo>
                    <a:pt x="7839" y="8618"/>
                  </a:lnTo>
                  <a:lnTo>
                    <a:pt x="6633" y="7775"/>
                  </a:lnTo>
                  <a:lnTo>
                    <a:pt x="5771" y="6885"/>
                  </a:lnTo>
                  <a:lnTo>
                    <a:pt x="5254" y="5948"/>
                  </a:lnTo>
                  <a:lnTo>
                    <a:pt x="5168" y="4964"/>
                  </a:lnTo>
                  <a:lnTo>
                    <a:pt x="5340" y="3981"/>
                  </a:lnTo>
                  <a:lnTo>
                    <a:pt x="5857" y="3091"/>
                  </a:lnTo>
                  <a:lnTo>
                    <a:pt x="6719" y="2154"/>
                  </a:lnTo>
                  <a:lnTo>
                    <a:pt x="8011" y="1405"/>
                  </a:lnTo>
                  <a:lnTo>
                    <a:pt x="9389" y="796"/>
                  </a:lnTo>
                  <a:lnTo>
                    <a:pt x="11026" y="327"/>
                  </a:lnTo>
                  <a:lnTo>
                    <a:pt x="12749" y="93"/>
                  </a:lnTo>
                  <a:lnTo>
                    <a:pt x="145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4"/>
            <p:cNvSpPr/>
            <p:nvPr/>
          </p:nvSpPr>
          <p:spPr>
            <a:xfrm>
              <a:off x="781906" y="2550381"/>
              <a:ext cx="923700" cy="9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202" y="31919"/>
                  </a:moveTo>
                  <a:lnTo>
                    <a:pt x="52525" y="32727"/>
                  </a:lnTo>
                  <a:lnTo>
                    <a:pt x="45656" y="35959"/>
                  </a:lnTo>
                  <a:lnTo>
                    <a:pt x="40404" y="40404"/>
                  </a:lnTo>
                  <a:lnTo>
                    <a:pt x="35555" y="46060"/>
                  </a:lnTo>
                  <a:lnTo>
                    <a:pt x="32727" y="52525"/>
                  </a:lnTo>
                  <a:lnTo>
                    <a:pt x="31919" y="60202"/>
                  </a:lnTo>
                  <a:lnTo>
                    <a:pt x="32727" y="67474"/>
                  </a:lnTo>
                  <a:lnTo>
                    <a:pt x="35555" y="73939"/>
                  </a:lnTo>
                  <a:lnTo>
                    <a:pt x="40404" y="79595"/>
                  </a:lnTo>
                  <a:lnTo>
                    <a:pt x="45656" y="84040"/>
                  </a:lnTo>
                  <a:lnTo>
                    <a:pt x="52525" y="86868"/>
                  </a:lnTo>
                  <a:lnTo>
                    <a:pt x="60202" y="87676"/>
                  </a:lnTo>
                  <a:lnTo>
                    <a:pt x="67474" y="86868"/>
                  </a:lnTo>
                  <a:lnTo>
                    <a:pt x="73939" y="84040"/>
                  </a:lnTo>
                  <a:lnTo>
                    <a:pt x="79595" y="79595"/>
                  </a:lnTo>
                  <a:lnTo>
                    <a:pt x="84040" y="73939"/>
                  </a:lnTo>
                  <a:lnTo>
                    <a:pt x="86868" y="67474"/>
                  </a:lnTo>
                  <a:lnTo>
                    <a:pt x="87676" y="60202"/>
                  </a:lnTo>
                  <a:lnTo>
                    <a:pt x="86868" y="52525"/>
                  </a:lnTo>
                  <a:lnTo>
                    <a:pt x="84040" y="46060"/>
                  </a:lnTo>
                  <a:lnTo>
                    <a:pt x="79595" y="40404"/>
                  </a:lnTo>
                  <a:lnTo>
                    <a:pt x="73939" y="35959"/>
                  </a:lnTo>
                  <a:lnTo>
                    <a:pt x="67474" y="32727"/>
                  </a:lnTo>
                  <a:lnTo>
                    <a:pt x="60202" y="31919"/>
                  </a:lnTo>
                  <a:close/>
                  <a:moveTo>
                    <a:pt x="60202" y="0"/>
                  </a:moveTo>
                  <a:lnTo>
                    <a:pt x="71919" y="1212"/>
                  </a:lnTo>
                  <a:lnTo>
                    <a:pt x="83232" y="4444"/>
                  </a:lnTo>
                  <a:lnTo>
                    <a:pt x="93333" y="10101"/>
                  </a:lnTo>
                  <a:lnTo>
                    <a:pt x="101818" y="17777"/>
                  </a:lnTo>
                  <a:lnTo>
                    <a:pt x="109494" y="26262"/>
                  </a:lnTo>
                  <a:lnTo>
                    <a:pt x="114747" y="36767"/>
                  </a:lnTo>
                  <a:lnTo>
                    <a:pt x="118383" y="47676"/>
                  </a:lnTo>
                  <a:lnTo>
                    <a:pt x="120000" y="60202"/>
                  </a:lnTo>
                  <a:lnTo>
                    <a:pt x="118787" y="71919"/>
                  </a:lnTo>
                  <a:lnTo>
                    <a:pt x="115151" y="83232"/>
                  </a:lnTo>
                  <a:lnTo>
                    <a:pt x="109898" y="93333"/>
                  </a:lnTo>
                  <a:lnTo>
                    <a:pt x="102222" y="102222"/>
                  </a:lnTo>
                  <a:lnTo>
                    <a:pt x="93333" y="109898"/>
                  </a:lnTo>
                  <a:lnTo>
                    <a:pt x="83232" y="115151"/>
                  </a:lnTo>
                  <a:lnTo>
                    <a:pt x="71919" y="118787"/>
                  </a:lnTo>
                  <a:lnTo>
                    <a:pt x="60202" y="120000"/>
                  </a:lnTo>
                  <a:lnTo>
                    <a:pt x="47676" y="118787"/>
                  </a:lnTo>
                  <a:lnTo>
                    <a:pt x="36363" y="115151"/>
                  </a:lnTo>
                  <a:lnTo>
                    <a:pt x="26262" y="109898"/>
                  </a:lnTo>
                  <a:lnTo>
                    <a:pt x="17777" y="102222"/>
                  </a:lnTo>
                  <a:lnTo>
                    <a:pt x="10101" y="93333"/>
                  </a:lnTo>
                  <a:lnTo>
                    <a:pt x="4444" y="83232"/>
                  </a:lnTo>
                  <a:lnTo>
                    <a:pt x="1212" y="71919"/>
                  </a:lnTo>
                  <a:lnTo>
                    <a:pt x="0" y="60202"/>
                  </a:lnTo>
                  <a:lnTo>
                    <a:pt x="1212" y="47676"/>
                  </a:lnTo>
                  <a:lnTo>
                    <a:pt x="4444" y="36767"/>
                  </a:lnTo>
                  <a:lnTo>
                    <a:pt x="10101" y="26262"/>
                  </a:lnTo>
                  <a:lnTo>
                    <a:pt x="17777" y="17777"/>
                  </a:lnTo>
                  <a:lnTo>
                    <a:pt x="26262" y="10101"/>
                  </a:lnTo>
                  <a:lnTo>
                    <a:pt x="36363" y="4444"/>
                  </a:lnTo>
                  <a:lnTo>
                    <a:pt x="47676" y="1212"/>
                  </a:lnTo>
                  <a:lnTo>
                    <a:pt x="60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44"/>
          <p:cNvSpPr txBox="1"/>
          <p:nvPr/>
        </p:nvSpPr>
        <p:spPr>
          <a:xfrm>
            <a:off x="1510209" y="1223188"/>
            <a:ext cx="12858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66579"/>
                </a:solidFill>
                <a:latin typeface="Trebuchet MS"/>
                <a:sym typeface="Trebuchet MS"/>
              </a:rPr>
              <a:t>Binary</a:t>
            </a:r>
            <a:r>
              <a:rPr lang="ko-KR" altLang="en-US" sz="1500" b="1" dirty="0">
                <a:solidFill>
                  <a:srgbClr val="566579"/>
                </a:solidFill>
                <a:latin typeface="Trebuchet MS"/>
                <a:sym typeface="Trebuchet MS"/>
              </a:rPr>
              <a:t> </a:t>
            </a:r>
            <a:r>
              <a:rPr lang="en-US" altLang="ko-KR" sz="1500" b="1" dirty="0">
                <a:solidFill>
                  <a:srgbClr val="566579"/>
                </a:solidFill>
                <a:latin typeface="Trebuchet MS"/>
                <a:sym typeface="Trebuchet MS"/>
              </a:rPr>
              <a:t>variables</a:t>
            </a:r>
            <a:endParaRPr sz="1600" b="1" dirty="0">
              <a:solidFill>
                <a:srgbClr val="566579"/>
              </a:solidFill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1510209" y="1877613"/>
            <a:ext cx="12858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b="1" dirty="0">
                <a:solidFill>
                  <a:srgbClr val="566579"/>
                </a:solidFill>
                <a:latin typeface="Trebuchet MS"/>
                <a:sym typeface="Trebuchet MS"/>
              </a:rPr>
              <a:t>Continuous variables</a:t>
            </a:r>
            <a:endParaRPr lang="en-US" altLang="ko-KR" sz="1600" b="1" dirty="0">
              <a:solidFill>
                <a:srgbClr val="566579"/>
              </a:solidFill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1241778" y="2524713"/>
            <a:ext cx="1554231" cy="28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66579"/>
                </a:solidFill>
                <a:latin typeface="Trebuchet MS"/>
                <a:sym typeface="Trebuchet MS"/>
              </a:rPr>
              <a:t>Minus continuous variable</a:t>
            </a:r>
            <a:endParaRPr sz="1600" b="1" dirty="0">
              <a:solidFill>
                <a:srgbClr val="566579"/>
              </a:solidFill>
            </a:endParaRPr>
          </a:p>
        </p:txBody>
      </p:sp>
      <p:grpSp>
        <p:nvGrpSpPr>
          <p:cNvPr id="442" name="Google Shape;442;p44"/>
          <p:cNvGrpSpPr/>
          <p:nvPr/>
        </p:nvGrpSpPr>
        <p:grpSpPr>
          <a:xfrm>
            <a:off x="3060687" y="1917505"/>
            <a:ext cx="227419" cy="183291"/>
            <a:chOff x="42863" y="1870075"/>
            <a:chExt cx="5325975" cy="4292525"/>
          </a:xfrm>
        </p:grpSpPr>
        <p:sp>
          <p:nvSpPr>
            <p:cNvPr id="443" name="Google Shape;443;p44"/>
            <p:cNvSpPr/>
            <p:nvPr/>
          </p:nvSpPr>
          <p:spPr>
            <a:xfrm>
              <a:off x="42863" y="1870075"/>
              <a:ext cx="4292700" cy="4256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115" y="9578"/>
                  </a:moveTo>
                  <a:lnTo>
                    <a:pt x="9985" y="9712"/>
                  </a:lnTo>
                  <a:lnTo>
                    <a:pt x="9674" y="56307"/>
                  </a:lnTo>
                  <a:lnTo>
                    <a:pt x="62840" y="108362"/>
                  </a:lnTo>
                  <a:lnTo>
                    <a:pt x="108328" y="61186"/>
                  </a:lnTo>
                  <a:lnTo>
                    <a:pt x="57115" y="9578"/>
                  </a:lnTo>
                  <a:close/>
                  <a:moveTo>
                    <a:pt x="59156" y="0"/>
                  </a:moveTo>
                  <a:lnTo>
                    <a:pt x="60044" y="89"/>
                  </a:lnTo>
                  <a:lnTo>
                    <a:pt x="60976" y="313"/>
                  </a:lnTo>
                  <a:lnTo>
                    <a:pt x="61819" y="760"/>
                  </a:lnTo>
                  <a:lnTo>
                    <a:pt x="62529" y="1387"/>
                  </a:lnTo>
                  <a:lnTo>
                    <a:pt x="118535" y="57739"/>
                  </a:lnTo>
                  <a:lnTo>
                    <a:pt x="119156" y="58500"/>
                  </a:lnTo>
                  <a:lnTo>
                    <a:pt x="119600" y="59306"/>
                  </a:lnTo>
                  <a:lnTo>
                    <a:pt x="119866" y="60201"/>
                  </a:lnTo>
                  <a:lnTo>
                    <a:pt x="120000" y="61141"/>
                  </a:lnTo>
                  <a:lnTo>
                    <a:pt x="119911" y="62036"/>
                  </a:lnTo>
                  <a:lnTo>
                    <a:pt x="119644" y="62931"/>
                  </a:lnTo>
                  <a:lnTo>
                    <a:pt x="119245" y="63782"/>
                  </a:lnTo>
                  <a:lnTo>
                    <a:pt x="118624" y="64543"/>
                  </a:lnTo>
                  <a:lnTo>
                    <a:pt x="66479" y="118657"/>
                  </a:lnTo>
                  <a:lnTo>
                    <a:pt x="65724" y="119239"/>
                  </a:lnTo>
                  <a:lnTo>
                    <a:pt x="64926" y="119686"/>
                  </a:lnTo>
                  <a:lnTo>
                    <a:pt x="64038" y="119910"/>
                  </a:lnTo>
                  <a:lnTo>
                    <a:pt x="63062" y="120000"/>
                  </a:lnTo>
                  <a:lnTo>
                    <a:pt x="62973" y="120000"/>
                  </a:lnTo>
                  <a:lnTo>
                    <a:pt x="62085" y="119955"/>
                  </a:lnTo>
                  <a:lnTo>
                    <a:pt x="61198" y="119731"/>
                  </a:lnTo>
                  <a:lnTo>
                    <a:pt x="60355" y="119328"/>
                  </a:lnTo>
                  <a:lnTo>
                    <a:pt x="59644" y="118746"/>
                  </a:lnTo>
                  <a:lnTo>
                    <a:pt x="1464" y="61812"/>
                  </a:lnTo>
                  <a:lnTo>
                    <a:pt x="798" y="61096"/>
                  </a:lnTo>
                  <a:lnTo>
                    <a:pt x="355" y="60201"/>
                  </a:lnTo>
                  <a:lnTo>
                    <a:pt x="88" y="59261"/>
                  </a:lnTo>
                  <a:lnTo>
                    <a:pt x="0" y="58321"/>
                  </a:lnTo>
                  <a:lnTo>
                    <a:pt x="310" y="4878"/>
                  </a:lnTo>
                  <a:lnTo>
                    <a:pt x="443" y="3759"/>
                  </a:lnTo>
                  <a:lnTo>
                    <a:pt x="798" y="2730"/>
                  </a:lnTo>
                  <a:lnTo>
                    <a:pt x="1420" y="1879"/>
                  </a:lnTo>
                  <a:lnTo>
                    <a:pt x="2130" y="1118"/>
                  </a:lnTo>
                  <a:lnTo>
                    <a:pt x="3017" y="537"/>
                  </a:lnTo>
                  <a:lnTo>
                    <a:pt x="4082" y="179"/>
                  </a:lnTo>
                  <a:lnTo>
                    <a:pt x="5147" y="44"/>
                  </a:lnTo>
                  <a:lnTo>
                    <a:pt x="59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3157538" y="2095500"/>
              <a:ext cx="2211300" cy="4067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558" y="0"/>
                  </a:moveTo>
                  <a:lnTo>
                    <a:pt x="16281" y="93"/>
                  </a:lnTo>
                  <a:lnTo>
                    <a:pt x="18090" y="374"/>
                  </a:lnTo>
                  <a:lnTo>
                    <a:pt x="19727" y="843"/>
                  </a:lnTo>
                  <a:lnTo>
                    <a:pt x="21191" y="1498"/>
                  </a:lnTo>
                  <a:lnTo>
                    <a:pt x="117243" y="54660"/>
                  </a:lnTo>
                  <a:lnTo>
                    <a:pt x="118535" y="55409"/>
                  </a:lnTo>
                  <a:lnTo>
                    <a:pt x="119396" y="56252"/>
                  </a:lnTo>
                  <a:lnTo>
                    <a:pt x="119827" y="57236"/>
                  </a:lnTo>
                  <a:lnTo>
                    <a:pt x="119999" y="58173"/>
                  </a:lnTo>
                  <a:lnTo>
                    <a:pt x="119827" y="59156"/>
                  </a:lnTo>
                  <a:lnTo>
                    <a:pt x="119396" y="60093"/>
                  </a:lnTo>
                  <a:lnTo>
                    <a:pt x="118535" y="60983"/>
                  </a:lnTo>
                  <a:lnTo>
                    <a:pt x="117243" y="61733"/>
                  </a:lnTo>
                  <a:lnTo>
                    <a:pt x="16022" y="118454"/>
                  </a:lnTo>
                  <a:lnTo>
                    <a:pt x="14558" y="119156"/>
                  </a:lnTo>
                  <a:lnTo>
                    <a:pt x="13007" y="119625"/>
                  </a:lnTo>
                  <a:lnTo>
                    <a:pt x="11198" y="119906"/>
                  </a:lnTo>
                  <a:lnTo>
                    <a:pt x="9389" y="120000"/>
                  </a:lnTo>
                  <a:lnTo>
                    <a:pt x="7666" y="119906"/>
                  </a:lnTo>
                  <a:lnTo>
                    <a:pt x="5857" y="119625"/>
                  </a:lnTo>
                  <a:lnTo>
                    <a:pt x="4307" y="119203"/>
                  </a:lnTo>
                  <a:lnTo>
                    <a:pt x="2842" y="118548"/>
                  </a:lnTo>
                  <a:lnTo>
                    <a:pt x="1636" y="117751"/>
                  </a:lnTo>
                  <a:lnTo>
                    <a:pt x="775" y="116908"/>
                  </a:lnTo>
                  <a:lnTo>
                    <a:pt x="258" y="115925"/>
                  </a:lnTo>
                  <a:lnTo>
                    <a:pt x="0" y="114988"/>
                  </a:lnTo>
                  <a:lnTo>
                    <a:pt x="172" y="114004"/>
                  </a:lnTo>
                  <a:lnTo>
                    <a:pt x="689" y="113021"/>
                  </a:lnTo>
                  <a:lnTo>
                    <a:pt x="1464" y="112131"/>
                  </a:lnTo>
                  <a:lnTo>
                    <a:pt x="2670" y="111334"/>
                  </a:lnTo>
                  <a:lnTo>
                    <a:pt x="97430" y="58173"/>
                  </a:lnTo>
                  <a:lnTo>
                    <a:pt x="7839" y="8618"/>
                  </a:lnTo>
                  <a:lnTo>
                    <a:pt x="6633" y="7775"/>
                  </a:lnTo>
                  <a:lnTo>
                    <a:pt x="5771" y="6885"/>
                  </a:lnTo>
                  <a:lnTo>
                    <a:pt x="5254" y="5948"/>
                  </a:lnTo>
                  <a:lnTo>
                    <a:pt x="5168" y="4964"/>
                  </a:lnTo>
                  <a:lnTo>
                    <a:pt x="5340" y="3981"/>
                  </a:lnTo>
                  <a:lnTo>
                    <a:pt x="5857" y="3091"/>
                  </a:lnTo>
                  <a:lnTo>
                    <a:pt x="6719" y="2154"/>
                  </a:lnTo>
                  <a:lnTo>
                    <a:pt x="8011" y="1405"/>
                  </a:lnTo>
                  <a:lnTo>
                    <a:pt x="9389" y="796"/>
                  </a:lnTo>
                  <a:lnTo>
                    <a:pt x="11026" y="327"/>
                  </a:lnTo>
                  <a:lnTo>
                    <a:pt x="12749" y="93"/>
                  </a:lnTo>
                  <a:lnTo>
                    <a:pt x="145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781906" y="2550381"/>
              <a:ext cx="923700" cy="9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202" y="31919"/>
                  </a:moveTo>
                  <a:lnTo>
                    <a:pt x="52525" y="32727"/>
                  </a:lnTo>
                  <a:lnTo>
                    <a:pt x="45656" y="35959"/>
                  </a:lnTo>
                  <a:lnTo>
                    <a:pt x="40404" y="40404"/>
                  </a:lnTo>
                  <a:lnTo>
                    <a:pt x="35555" y="46060"/>
                  </a:lnTo>
                  <a:lnTo>
                    <a:pt x="32727" y="52525"/>
                  </a:lnTo>
                  <a:lnTo>
                    <a:pt x="31919" y="60202"/>
                  </a:lnTo>
                  <a:lnTo>
                    <a:pt x="32727" y="67474"/>
                  </a:lnTo>
                  <a:lnTo>
                    <a:pt x="35555" y="73939"/>
                  </a:lnTo>
                  <a:lnTo>
                    <a:pt x="40404" y="79595"/>
                  </a:lnTo>
                  <a:lnTo>
                    <a:pt x="45656" y="84040"/>
                  </a:lnTo>
                  <a:lnTo>
                    <a:pt x="52525" y="86868"/>
                  </a:lnTo>
                  <a:lnTo>
                    <a:pt x="60202" y="87676"/>
                  </a:lnTo>
                  <a:lnTo>
                    <a:pt x="67474" y="86868"/>
                  </a:lnTo>
                  <a:lnTo>
                    <a:pt x="73939" y="84040"/>
                  </a:lnTo>
                  <a:lnTo>
                    <a:pt x="79595" y="79595"/>
                  </a:lnTo>
                  <a:lnTo>
                    <a:pt x="84040" y="73939"/>
                  </a:lnTo>
                  <a:lnTo>
                    <a:pt x="86868" y="67474"/>
                  </a:lnTo>
                  <a:lnTo>
                    <a:pt x="87676" y="60202"/>
                  </a:lnTo>
                  <a:lnTo>
                    <a:pt x="86868" y="52525"/>
                  </a:lnTo>
                  <a:lnTo>
                    <a:pt x="84040" y="46060"/>
                  </a:lnTo>
                  <a:lnTo>
                    <a:pt x="79595" y="40404"/>
                  </a:lnTo>
                  <a:lnTo>
                    <a:pt x="73939" y="35959"/>
                  </a:lnTo>
                  <a:lnTo>
                    <a:pt x="67474" y="32727"/>
                  </a:lnTo>
                  <a:lnTo>
                    <a:pt x="60202" y="31919"/>
                  </a:lnTo>
                  <a:close/>
                  <a:moveTo>
                    <a:pt x="60202" y="0"/>
                  </a:moveTo>
                  <a:lnTo>
                    <a:pt x="71919" y="1212"/>
                  </a:lnTo>
                  <a:lnTo>
                    <a:pt x="83232" y="4444"/>
                  </a:lnTo>
                  <a:lnTo>
                    <a:pt x="93333" y="10101"/>
                  </a:lnTo>
                  <a:lnTo>
                    <a:pt x="101818" y="17777"/>
                  </a:lnTo>
                  <a:lnTo>
                    <a:pt x="109494" y="26262"/>
                  </a:lnTo>
                  <a:lnTo>
                    <a:pt x="114747" y="36767"/>
                  </a:lnTo>
                  <a:lnTo>
                    <a:pt x="118383" y="47676"/>
                  </a:lnTo>
                  <a:lnTo>
                    <a:pt x="120000" y="60202"/>
                  </a:lnTo>
                  <a:lnTo>
                    <a:pt x="118787" y="71919"/>
                  </a:lnTo>
                  <a:lnTo>
                    <a:pt x="115151" y="83232"/>
                  </a:lnTo>
                  <a:lnTo>
                    <a:pt x="109898" y="93333"/>
                  </a:lnTo>
                  <a:lnTo>
                    <a:pt x="102222" y="102222"/>
                  </a:lnTo>
                  <a:lnTo>
                    <a:pt x="93333" y="109898"/>
                  </a:lnTo>
                  <a:lnTo>
                    <a:pt x="83232" y="115151"/>
                  </a:lnTo>
                  <a:lnTo>
                    <a:pt x="71919" y="118787"/>
                  </a:lnTo>
                  <a:lnTo>
                    <a:pt x="60202" y="120000"/>
                  </a:lnTo>
                  <a:lnTo>
                    <a:pt x="47676" y="118787"/>
                  </a:lnTo>
                  <a:lnTo>
                    <a:pt x="36363" y="115151"/>
                  </a:lnTo>
                  <a:lnTo>
                    <a:pt x="26262" y="109898"/>
                  </a:lnTo>
                  <a:lnTo>
                    <a:pt x="17777" y="102222"/>
                  </a:lnTo>
                  <a:lnTo>
                    <a:pt x="10101" y="93333"/>
                  </a:lnTo>
                  <a:lnTo>
                    <a:pt x="4444" y="83232"/>
                  </a:lnTo>
                  <a:lnTo>
                    <a:pt x="1212" y="71919"/>
                  </a:lnTo>
                  <a:lnTo>
                    <a:pt x="0" y="60202"/>
                  </a:lnTo>
                  <a:lnTo>
                    <a:pt x="1212" y="47676"/>
                  </a:lnTo>
                  <a:lnTo>
                    <a:pt x="4444" y="36767"/>
                  </a:lnTo>
                  <a:lnTo>
                    <a:pt x="10101" y="26262"/>
                  </a:lnTo>
                  <a:lnTo>
                    <a:pt x="17777" y="17777"/>
                  </a:lnTo>
                  <a:lnTo>
                    <a:pt x="26262" y="10101"/>
                  </a:lnTo>
                  <a:lnTo>
                    <a:pt x="36363" y="4444"/>
                  </a:lnTo>
                  <a:lnTo>
                    <a:pt x="47676" y="1212"/>
                  </a:lnTo>
                  <a:lnTo>
                    <a:pt x="60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44"/>
          <p:cNvGrpSpPr/>
          <p:nvPr/>
        </p:nvGrpSpPr>
        <p:grpSpPr>
          <a:xfrm>
            <a:off x="3060687" y="2557305"/>
            <a:ext cx="227419" cy="183291"/>
            <a:chOff x="42863" y="1870075"/>
            <a:chExt cx="5325975" cy="4292525"/>
          </a:xfrm>
        </p:grpSpPr>
        <p:sp>
          <p:nvSpPr>
            <p:cNvPr id="447" name="Google Shape;447;p44"/>
            <p:cNvSpPr/>
            <p:nvPr/>
          </p:nvSpPr>
          <p:spPr>
            <a:xfrm>
              <a:off x="42863" y="1870075"/>
              <a:ext cx="4292700" cy="4256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115" y="9578"/>
                  </a:moveTo>
                  <a:lnTo>
                    <a:pt x="9985" y="9712"/>
                  </a:lnTo>
                  <a:lnTo>
                    <a:pt x="9674" y="56307"/>
                  </a:lnTo>
                  <a:lnTo>
                    <a:pt x="62840" y="108362"/>
                  </a:lnTo>
                  <a:lnTo>
                    <a:pt x="108328" y="61186"/>
                  </a:lnTo>
                  <a:lnTo>
                    <a:pt x="57115" y="9578"/>
                  </a:lnTo>
                  <a:close/>
                  <a:moveTo>
                    <a:pt x="59156" y="0"/>
                  </a:moveTo>
                  <a:lnTo>
                    <a:pt x="60044" y="89"/>
                  </a:lnTo>
                  <a:lnTo>
                    <a:pt x="60976" y="313"/>
                  </a:lnTo>
                  <a:lnTo>
                    <a:pt x="61819" y="760"/>
                  </a:lnTo>
                  <a:lnTo>
                    <a:pt x="62529" y="1387"/>
                  </a:lnTo>
                  <a:lnTo>
                    <a:pt x="118535" y="57739"/>
                  </a:lnTo>
                  <a:lnTo>
                    <a:pt x="119156" y="58500"/>
                  </a:lnTo>
                  <a:lnTo>
                    <a:pt x="119600" y="59306"/>
                  </a:lnTo>
                  <a:lnTo>
                    <a:pt x="119866" y="60201"/>
                  </a:lnTo>
                  <a:lnTo>
                    <a:pt x="120000" y="61141"/>
                  </a:lnTo>
                  <a:lnTo>
                    <a:pt x="119911" y="62036"/>
                  </a:lnTo>
                  <a:lnTo>
                    <a:pt x="119644" y="62931"/>
                  </a:lnTo>
                  <a:lnTo>
                    <a:pt x="119245" y="63782"/>
                  </a:lnTo>
                  <a:lnTo>
                    <a:pt x="118624" y="64543"/>
                  </a:lnTo>
                  <a:lnTo>
                    <a:pt x="66479" y="118657"/>
                  </a:lnTo>
                  <a:lnTo>
                    <a:pt x="65724" y="119239"/>
                  </a:lnTo>
                  <a:lnTo>
                    <a:pt x="64926" y="119686"/>
                  </a:lnTo>
                  <a:lnTo>
                    <a:pt x="64038" y="119910"/>
                  </a:lnTo>
                  <a:lnTo>
                    <a:pt x="63062" y="120000"/>
                  </a:lnTo>
                  <a:lnTo>
                    <a:pt x="62973" y="120000"/>
                  </a:lnTo>
                  <a:lnTo>
                    <a:pt x="62085" y="119955"/>
                  </a:lnTo>
                  <a:lnTo>
                    <a:pt x="61198" y="119731"/>
                  </a:lnTo>
                  <a:lnTo>
                    <a:pt x="60355" y="119328"/>
                  </a:lnTo>
                  <a:lnTo>
                    <a:pt x="59644" y="118746"/>
                  </a:lnTo>
                  <a:lnTo>
                    <a:pt x="1464" y="61812"/>
                  </a:lnTo>
                  <a:lnTo>
                    <a:pt x="798" y="61096"/>
                  </a:lnTo>
                  <a:lnTo>
                    <a:pt x="355" y="60201"/>
                  </a:lnTo>
                  <a:lnTo>
                    <a:pt x="88" y="59261"/>
                  </a:lnTo>
                  <a:lnTo>
                    <a:pt x="0" y="58321"/>
                  </a:lnTo>
                  <a:lnTo>
                    <a:pt x="310" y="4878"/>
                  </a:lnTo>
                  <a:lnTo>
                    <a:pt x="443" y="3759"/>
                  </a:lnTo>
                  <a:lnTo>
                    <a:pt x="798" y="2730"/>
                  </a:lnTo>
                  <a:lnTo>
                    <a:pt x="1420" y="1879"/>
                  </a:lnTo>
                  <a:lnTo>
                    <a:pt x="2130" y="1118"/>
                  </a:lnTo>
                  <a:lnTo>
                    <a:pt x="3017" y="537"/>
                  </a:lnTo>
                  <a:lnTo>
                    <a:pt x="4082" y="179"/>
                  </a:lnTo>
                  <a:lnTo>
                    <a:pt x="5147" y="44"/>
                  </a:lnTo>
                  <a:lnTo>
                    <a:pt x="59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3157538" y="2095500"/>
              <a:ext cx="2211300" cy="4067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558" y="0"/>
                  </a:moveTo>
                  <a:lnTo>
                    <a:pt x="16281" y="93"/>
                  </a:lnTo>
                  <a:lnTo>
                    <a:pt x="18090" y="374"/>
                  </a:lnTo>
                  <a:lnTo>
                    <a:pt x="19727" y="843"/>
                  </a:lnTo>
                  <a:lnTo>
                    <a:pt x="21191" y="1498"/>
                  </a:lnTo>
                  <a:lnTo>
                    <a:pt x="117243" y="54660"/>
                  </a:lnTo>
                  <a:lnTo>
                    <a:pt x="118535" y="55409"/>
                  </a:lnTo>
                  <a:lnTo>
                    <a:pt x="119396" y="56252"/>
                  </a:lnTo>
                  <a:lnTo>
                    <a:pt x="119827" y="57236"/>
                  </a:lnTo>
                  <a:lnTo>
                    <a:pt x="119999" y="58173"/>
                  </a:lnTo>
                  <a:lnTo>
                    <a:pt x="119827" y="59156"/>
                  </a:lnTo>
                  <a:lnTo>
                    <a:pt x="119396" y="60093"/>
                  </a:lnTo>
                  <a:lnTo>
                    <a:pt x="118535" y="60983"/>
                  </a:lnTo>
                  <a:lnTo>
                    <a:pt x="117243" y="61733"/>
                  </a:lnTo>
                  <a:lnTo>
                    <a:pt x="16022" y="118454"/>
                  </a:lnTo>
                  <a:lnTo>
                    <a:pt x="14558" y="119156"/>
                  </a:lnTo>
                  <a:lnTo>
                    <a:pt x="13007" y="119625"/>
                  </a:lnTo>
                  <a:lnTo>
                    <a:pt x="11198" y="119906"/>
                  </a:lnTo>
                  <a:lnTo>
                    <a:pt x="9389" y="120000"/>
                  </a:lnTo>
                  <a:lnTo>
                    <a:pt x="7666" y="119906"/>
                  </a:lnTo>
                  <a:lnTo>
                    <a:pt x="5857" y="119625"/>
                  </a:lnTo>
                  <a:lnTo>
                    <a:pt x="4307" y="119203"/>
                  </a:lnTo>
                  <a:lnTo>
                    <a:pt x="2842" y="118548"/>
                  </a:lnTo>
                  <a:lnTo>
                    <a:pt x="1636" y="117751"/>
                  </a:lnTo>
                  <a:lnTo>
                    <a:pt x="775" y="116908"/>
                  </a:lnTo>
                  <a:lnTo>
                    <a:pt x="258" y="115925"/>
                  </a:lnTo>
                  <a:lnTo>
                    <a:pt x="0" y="114988"/>
                  </a:lnTo>
                  <a:lnTo>
                    <a:pt x="172" y="114004"/>
                  </a:lnTo>
                  <a:lnTo>
                    <a:pt x="689" y="113021"/>
                  </a:lnTo>
                  <a:lnTo>
                    <a:pt x="1464" y="112131"/>
                  </a:lnTo>
                  <a:lnTo>
                    <a:pt x="2670" y="111334"/>
                  </a:lnTo>
                  <a:lnTo>
                    <a:pt x="97430" y="58173"/>
                  </a:lnTo>
                  <a:lnTo>
                    <a:pt x="7839" y="8618"/>
                  </a:lnTo>
                  <a:lnTo>
                    <a:pt x="6633" y="7775"/>
                  </a:lnTo>
                  <a:lnTo>
                    <a:pt x="5771" y="6885"/>
                  </a:lnTo>
                  <a:lnTo>
                    <a:pt x="5254" y="5948"/>
                  </a:lnTo>
                  <a:lnTo>
                    <a:pt x="5168" y="4964"/>
                  </a:lnTo>
                  <a:lnTo>
                    <a:pt x="5340" y="3981"/>
                  </a:lnTo>
                  <a:lnTo>
                    <a:pt x="5857" y="3091"/>
                  </a:lnTo>
                  <a:lnTo>
                    <a:pt x="6719" y="2154"/>
                  </a:lnTo>
                  <a:lnTo>
                    <a:pt x="8011" y="1405"/>
                  </a:lnTo>
                  <a:lnTo>
                    <a:pt x="9389" y="796"/>
                  </a:lnTo>
                  <a:lnTo>
                    <a:pt x="11026" y="327"/>
                  </a:lnTo>
                  <a:lnTo>
                    <a:pt x="12749" y="93"/>
                  </a:lnTo>
                  <a:lnTo>
                    <a:pt x="145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781906" y="2550381"/>
              <a:ext cx="923700" cy="9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202" y="31919"/>
                  </a:moveTo>
                  <a:lnTo>
                    <a:pt x="52525" y="32727"/>
                  </a:lnTo>
                  <a:lnTo>
                    <a:pt x="45656" y="35959"/>
                  </a:lnTo>
                  <a:lnTo>
                    <a:pt x="40404" y="40404"/>
                  </a:lnTo>
                  <a:lnTo>
                    <a:pt x="35555" y="46060"/>
                  </a:lnTo>
                  <a:lnTo>
                    <a:pt x="32727" y="52525"/>
                  </a:lnTo>
                  <a:lnTo>
                    <a:pt x="31919" y="60202"/>
                  </a:lnTo>
                  <a:lnTo>
                    <a:pt x="32727" y="67474"/>
                  </a:lnTo>
                  <a:lnTo>
                    <a:pt x="35555" y="73939"/>
                  </a:lnTo>
                  <a:lnTo>
                    <a:pt x="40404" y="79595"/>
                  </a:lnTo>
                  <a:lnTo>
                    <a:pt x="45656" y="84040"/>
                  </a:lnTo>
                  <a:lnTo>
                    <a:pt x="52525" y="86868"/>
                  </a:lnTo>
                  <a:lnTo>
                    <a:pt x="60202" y="87676"/>
                  </a:lnTo>
                  <a:lnTo>
                    <a:pt x="67474" y="86868"/>
                  </a:lnTo>
                  <a:lnTo>
                    <a:pt x="73939" y="84040"/>
                  </a:lnTo>
                  <a:lnTo>
                    <a:pt x="79595" y="79595"/>
                  </a:lnTo>
                  <a:lnTo>
                    <a:pt x="84040" y="73939"/>
                  </a:lnTo>
                  <a:lnTo>
                    <a:pt x="86868" y="67474"/>
                  </a:lnTo>
                  <a:lnTo>
                    <a:pt x="87676" y="60202"/>
                  </a:lnTo>
                  <a:lnTo>
                    <a:pt x="86868" y="52525"/>
                  </a:lnTo>
                  <a:lnTo>
                    <a:pt x="84040" y="46060"/>
                  </a:lnTo>
                  <a:lnTo>
                    <a:pt x="79595" y="40404"/>
                  </a:lnTo>
                  <a:lnTo>
                    <a:pt x="73939" y="35959"/>
                  </a:lnTo>
                  <a:lnTo>
                    <a:pt x="67474" y="32727"/>
                  </a:lnTo>
                  <a:lnTo>
                    <a:pt x="60202" y="31919"/>
                  </a:lnTo>
                  <a:close/>
                  <a:moveTo>
                    <a:pt x="60202" y="0"/>
                  </a:moveTo>
                  <a:lnTo>
                    <a:pt x="71919" y="1212"/>
                  </a:lnTo>
                  <a:lnTo>
                    <a:pt x="83232" y="4444"/>
                  </a:lnTo>
                  <a:lnTo>
                    <a:pt x="93333" y="10101"/>
                  </a:lnTo>
                  <a:lnTo>
                    <a:pt x="101818" y="17777"/>
                  </a:lnTo>
                  <a:lnTo>
                    <a:pt x="109494" y="26262"/>
                  </a:lnTo>
                  <a:lnTo>
                    <a:pt x="114747" y="36767"/>
                  </a:lnTo>
                  <a:lnTo>
                    <a:pt x="118383" y="47676"/>
                  </a:lnTo>
                  <a:lnTo>
                    <a:pt x="120000" y="60202"/>
                  </a:lnTo>
                  <a:lnTo>
                    <a:pt x="118787" y="71919"/>
                  </a:lnTo>
                  <a:lnTo>
                    <a:pt x="115151" y="83232"/>
                  </a:lnTo>
                  <a:lnTo>
                    <a:pt x="109898" y="93333"/>
                  </a:lnTo>
                  <a:lnTo>
                    <a:pt x="102222" y="102222"/>
                  </a:lnTo>
                  <a:lnTo>
                    <a:pt x="93333" y="109898"/>
                  </a:lnTo>
                  <a:lnTo>
                    <a:pt x="83232" y="115151"/>
                  </a:lnTo>
                  <a:lnTo>
                    <a:pt x="71919" y="118787"/>
                  </a:lnTo>
                  <a:lnTo>
                    <a:pt x="60202" y="120000"/>
                  </a:lnTo>
                  <a:lnTo>
                    <a:pt x="47676" y="118787"/>
                  </a:lnTo>
                  <a:lnTo>
                    <a:pt x="36363" y="115151"/>
                  </a:lnTo>
                  <a:lnTo>
                    <a:pt x="26262" y="109898"/>
                  </a:lnTo>
                  <a:lnTo>
                    <a:pt x="17777" y="102222"/>
                  </a:lnTo>
                  <a:lnTo>
                    <a:pt x="10101" y="93333"/>
                  </a:lnTo>
                  <a:lnTo>
                    <a:pt x="4444" y="83232"/>
                  </a:lnTo>
                  <a:lnTo>
                    <a:pt x="1212" y="71919"/>
                  </a:lnTo>
                  <a:lnTo>
                    <a:pt x="0" y="60202"/>
                  </a:lnTo>
                  <a:lnTo>
                    <a:pt x="1212" y="47676"/>
                  </a:lnTo>
                  <a:lnTo>
                    <a:pt x="4444" y="36767"/>
                  </a:lnTo>
                  <a:lnTo>
                    <a:pt x="10101" y="26262"/>
                  </a:lnTo>
                  <a:lnTo>
                    <a:pt x="17777" y="17777"/>
                  </a:lnTo>
                  <a:lnTo>
                    <a:pt x="26262" y="10101"/>
                  </a:lnTo>
                  <a:lnTo>
                    <a:pt x="36363" y="4444"/>
                  </a:lnTo>
                  <a:lnTo>
                    <a:pt x="47676" y="1212"/>
                  </a:lnTo>
                  <a:lnTo>
                    <a:pt x="60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44"/>
          <p:cNvSpPr txBox="1"/>
          <p:nvPr/>
        </p:nvSpPr>
        <p:spPr>
          <a:xfrm>
            <a:off x="982500" y="3127187"/>
            <a:ext cx="7179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Regression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단계에 앞서 명목형 변수를 인코딩 작업을 하였습니다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chemeClr val="tx1"/>
              </a:solidFill>
              <a:latin typeface="+mj-lt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Binary variables-&gt;0,1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로 수정</a:t>
            </a:r>
            <a:endParaRPr lang="en-US" altLang="ko-KR" sz="1300" dirty="0">
              <a:solidFill>
                <a:schemeClr val="tx1"/>
              </a:solidFill>
              <a:latin typeface="+mj-lt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Continuous variables-&gt;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아이가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2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명 이상인 경우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2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로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,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소득은 구간별로 나누어서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,type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이 여러 개일 경우에는 라벨 지정</a:t>
            </a:r>
            <a:endParaRPr lang="en-US" altLang="ko-KR" sz="1300" dirty="0">
              <a:solidFill>
                <a:schemeClr val="tx1"/>
              </a:solidFill>
              <a:latin typeface="+mj-lt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Minus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continuous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variable-&gt;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마이너스를 변경하고 </a:t>
            </a:r>
            <a:r>
              <a:rPr lang="ko-KR" altLang="en-US" sz="1300" dirty="0" err="1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구간화하였습니다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.</a:t>
            </a:r>
            <a:endParaRPr sz="1300" dirty="0">
              <a:solidFill>
                <a:schemeClr val="tx1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74EA86-95C1-B24F-99B7-C0790DCC82AA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1DC135-522E-AF41-A858-EF3CF9C06D47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3" name="Google Shape;463;p4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E795B"/>
                </a:solidFill>
              </a:rPr>
              <a:t>Binary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en-US" altLang="ko-KR" b="1" dirty="0">
                <a:solidFill>
                  <a:srgbClr val="EE795B"/>
                </a:solidFill>
              </a:rPr>
              <a:t>variables</a:t>
            </a:r>
            <a:endParaRPr dirty="0"/>
          </a:p>
        </p:txBody>
      </p:sp>
      <p:sp>
        <p:nvSpPr>
          <p:cNvPr id="464" name="Google Shape;464;p45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29</a:t>
            </a:fld>
            <a:endParaRPr/>
          </a:p>
        </p:txBody>
      </p:sp>
      <p:sp>
        <p:nvSpPr>
          <p:cNvPr id="466" name="Google Shape;466;p45"/>
          <p:cNvSpPr txBox="1"/>
          <p:nvPr/>
        </p:nvSpPr>
        <p:spPr>
          <a:xfrm>
            <a:off x="635400" y="2809398"/>
            <a:ext cx="78732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앞서 실행한 대로 이진 분류를 하였습니다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.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성별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,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차량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,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부동산 소유 여부는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0,1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Trebuchet MS"/>
                <a:cs typeface="Trebuchet MS"/>
                <a:sym typeface="Trebuchet MS"/>
              </a:rPr>
              <a:t>로 처리 되었고 그 외의 이진분류는 이미 처리가 된 상태입니다</a:t>
            </a:r>
            <a:endParaRPr sz="1000" dirty="0">
              <a:solidFill>
                <a:schemeClr val="tx1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4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99999"/>
                </a:solidFill>
              </a:rPr>
              <a:t>0,1</a:t>
            </a:r>
            <a:r>
              <a:rPr lang="ko-KR" altLang="en-US" dirty="0">
                <a:solidFill>
                  <a:srgbClr val="999999"/>
                </a:solidFill>
              </a:rPr>
              <a:t>로 변환</a:t>
            </a:r>
            <a:endParaRPr dirty="0">
              <a:solidFill>
                <a:srgbClr val="999999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7C1A2F-D2A0-442E-AA36-ED9CE96AF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4" t="797" r="11618" b="59548"/>
          <a:stretch/>
        </p:blipFill>
        <p:spPr>
          <a:xfrm>
            <a:off x="1162050" y="1257299"/>
            <a:ext cx="6751027" cy="1326543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4A9D61D6-A345-47F1-9A94-E85A29A40CB2}"/>
              </a:ext>
            </a:extLst>
          </p:cNvPr>
          <p:cNvSpPr/>
          <p:nvPr/>
        </p:nvSpPr>
        <p:spPr>
          <a:xfrm>
            <a:off x="1185333" y="1185332"/>
            <a:ext cx="6859629" cy="1487529"/>
          </a:xfrm>
          <a:prstGeom prst="frame">
            <a:avLst>
              <a:gd name="adj1" fmla="val 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E795B"/>
                </a:solidFill>
              </a:rPr>
              <a:t>EDA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66E5FD-82F1-ED49-91B9-F9CD9853841B}"/>
              </a:ext>
            </a:extLst>
          </p:cNvPr>
          <p:cNvSpPr/>
          <p:nvPr/>
        </p:nvSpPr>
        <p:spPr>
          <a:xfrm>
            <a:off x="311700" y="4532243"/>
            <a:ext cx="8520600" cy="61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871F75-3FB6-42CD-92EB-6187B451F8C7}"/>
              </a:ext>
            </a:extLst>
          </p:cNvPr>
          <p:cNvGrpSpPr/>
          <p:nvPr/>
        </p:nvGrpSpPr>
        <p:grpSpPr>
          <a:xfrm>
            <a:off x="15136" y="1456958"/>
            <a:ext cx="9128864" cy="2637900"/>
            <a:chOff x="15136" y="1723176"/>
            <a:chExt cx="9128864" cy="2637900"/>
          </a:xfrm>
        </p:grpSpPr>
        <p:sp>
          <p:nvSpPr>
            <p:cNvPr id="187" name="Google Shape;187;p28"/>
            <p:cNvSpPr/>
            <p:nvPr/>
          </p:nvSpPr>
          <p:spPr>
            <a:xfrm>
              <a:off x="3071046" y="1738301"/>
              <a:ext cx="511500" cy="511500"/>
            </a:xfrm>
            <a:prstGeom prst="ellipse">
              <a:avLst/>
            </a:pr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071046" y="2454301"/>
              <a:ext cx="511500" cy="511500"/>
            </a:xfrm>
            <a:prstGeom prst="ellipse">
              <a:avLst/>
            </a:pr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5594846" y="1723176"/>
              <a:ext cx="511500" cy="511500"/>
            </a:xfrm>
            <a:prstGeom prst="ellipse">
              <a:avLst/>
            </a:pr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5594846" y="2439176"/>
              <a:ext cx="511500" cy="511500"/>
            </a:xfrm>
            <a:prstGeom prst="ellipse">
              <a:avLst/>
            </a:pr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594846" y="3155176"/>
              <a:ext cx="511500" cy="511500"/>
            </a:xfrm>
            <a:prstGeom prst="ellipse">
              <a:avLst/>
            </a:pr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5751509" y="2631557"/>
              <a:ext cx="203100" cy="126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981" y="11994"/>
                  </a:moveTo>
                  <a:lnTo>
                    <a:pt x="73006" y="12111"/>
                  </a:lnTo>
                  <a:lnTo>
                    <a:pt x="71048" y="12580"/>
                  </a:lnTo>
                  <a:lnTo>
                    <a:pt x="69109" y="13284"/>
                  </a:lnTo>
                  <a:lnTo>
                    <a:pt x="67262" y="14281"/>
                  </a:lnTo>
                  <a:lnTo>
                    <a:pt x="65469" y="15483"/>
                  </a:lnTo>
                  <a:lnTo>
                    <a:pt x="63731" y="16950"/>
                  </a:lnTo>
                  <a:lnTo>
                    <a:pt x="62085" y="18709"/>
                  </a:lnTo>
                  <a:lnTo>
                    <a:pt x="60530" y="20615"/>
                  </a:lnTo>
                  <a:lnTo>
                    <a:pt x="59103" y="22785"/>
                  </a:lnTo>
                  <a:lnTo>
                    <a:pt x="57768" y="25161"/>
                  </a:lnTo>
                  <a:lnTo>
                    <a:pt x="56560" y="27741"/>
                  </a:lnTo>
                  <a:lnTo>
                    <a:pt x="55463" y="30527"/>
                  </a:lnTo>
                  <a:lnTo>
                    <a:pt x="52884" y="37976"/>
                  </a:lnTo>
                  <a:lnTo>
                    <a:pt x="47615" y="36451"/>
                  </a:lnTo>
                  <a:lnTo>
                    <a:pt x="46628" y="36187"/>
                  </a:lnTo>
                  <a:lnTo>
                    <a:pt x="45750" y="36070"/>
                  </a:lnTo>
                  <a:lnTo>
                    <a:pt x="44981" y="36011"/>
                  </a:lnTo>
                  <a:lnTo>
                    <a:pt x="43317" y="36187"/>
                  </a:lnTo>
                  <a:lnTo>
                    <a:pt x="41634" y="36627"/>
                  </a:lnTo>
                  <a:lnTo>
                    <a:pt x="40042" y="37390"/>
                  </a:lnTo>
                  <a:lnTo>
                    <a:pt x="38506" y="38387"/>
                  </a:lnTo>
                  <a:lnTo>
                    <a:pt x="37060" y="39736"/>
                  </a:lnTo>
                  <a:lnTo>
                    <a:pt x="35707" y="41231"/>
                  </a:lnTo>
                  <a:lnTo>
                    <a:pt x="34500" y="43049"/>
                  </a:lnTo>
                  <a:lnTo>
                    <a:pt x="33384" y="45014"/>
                  </a:lnTo>
                  <a:lnTo>
                    <a:pt x="32396" y="47243"/>
                  </a:lnTo>
                  <a:lnTo>
                    <a:pt x="31591" y="49618"/>
                  </a:lnTo>
                  <a:lnTo>
                    <a:pt x="30932" y="52199"/>
                  </a:lnTo>
                  <a:lnTo>
                    <a:pt x="29048" y="60762"/>
                  </a:lnTo>
                  <a:lnTo>
                    <a:pt x="23323" y="60175"/>
                  </a:lnTo>
                  <a:lnTo>
                    <a:pt x="22280" y="60000"/>
                  </a:lnTo>
                  <a:lnTo>
                    <a:pt x="20414" y="60234"/>
                  </a:lnTo>
                  <a:lnTo>
                    <a:pt x="18640" y="60821"/>
                  </a:lnTo>
                  <a:lnTo>
                    <a:pt x="16920" y="61759"/>
                  </a:lnTo>
                  <a:lnTo>
                    <a:pt x="15329" y="62903"/>
                  </a:lnTo>
                  <a:lnTo>
                    <a:pt x="13829" y="64428"/>
                  </a:lnTo>
                  <a:lnTo>
                    <a:pt x="12439" y="66187"/>
                  </a:lnTo>
                  <a:lnTo>
                    <a:pt x="11213" y="68211"/>
                  </a:lnTo>
                  <a:lnTo>
                    <a:pt x="10152" y="70439"/>
                  </a:lnTo>
                  <a:lnTo>
                    <a:pt x="9237" y="72815"/>
                  </a:lnTo>
                  <a:lnTo>
                    <a:pt x="8487" y="75425"/>
                  </a:lnTo>
                  <a:lnTo>
                    <a:pt x="7939" y="78181"/>
                  </a:lnTo>
                  <a:lnTo>
                    <a:pt x="7609" y="81026"/>
                  </a:lnTo>
                  <a:lnTo>
                    <a:pt x="7500" y="83988"/>
                  </a:lnTo>
                  <a:lnTo>
                    <a:pt x="7609" y="86803"/>
                  </a:lnTo>
                  <a:lnTo>
                    <a:pt x="7902" y="89530"/>
                  </a:lnTo>
                  <a:lnTo>
                    <a:pt x="8378" y="92111"/>
                  </a:lnTo>
                  <a:lnTo>
                    <a:pt x="9018" y="94545"/>
                  </a:lnTo>
                  <a:lnTo>
                    <a:pt x="9823" y="96862"/>
                  </a:lnTo>
                  <a:lnTo>
                    <a:pt x="10810" y="99032"/>
                  </a:lnTo>
                  <a:lnTo>
                    <a:pt x="11908" y="100938"/>
                  </a:lnTo>
                  <a:lnTo>
                    <a:pt x="13134" y="102756"/>
                  </a:lnTo>
                  <a:lnTo>
                    <a:pt x="14451" y="104281"/>
                  </a:lnTo>
                  <a:lnTo>
                    <a:pt x="15896" y="105542"/>
                  </a:lnTo>
                  <a:lnTo>
                    <a:pt x="17432" y="106598"/>
                  </a:lnTo>
                  <a:lnTo>
                    <a:pt x="19079" y="107360"/>
                  </a:lnTo>
                  <a:lnTo>
                    <a:pt x="20743" y="107829"/>
                  </a:lnTo>
                  <a:lnTo>
                    <a:pt x="22500" y="108005"/>
                  </a:lnTo>
                  <a:lnTo>
                    <a:pt x="97500" y="108005"/>
                  </a:lnTo>
                  <a:lnTo>
                    <a:pt x="99256" y="107829"/>
                  </a:lnTo>
                  <a:lnTo>
                    <a:pt x="100920" y="107360"/>
                  </a:lnTo>
                  <a:lnTo>
                    <a:pt x="102567" y="106598"/>
                  </a:lnTo>
                  <a:lnTo>
                    <a:pt x="104103" y="105542"/>
                  </a:lnTo>
                  <a:lnTo>
                    <a:pt x="105512" y="104281"/>
                  </a:lnTo>
                  <a:lnTo>
                    <a:pt x="106865" y="102756"/>
                  </a:lnTo>
                  <a:lnTo>
                    <a:pt x="108091" y="100938"/>
                  </a:lnTo>
                  <a:lnTo>
                    <a:pt x="109189" y="99032"/>
                  </a:lnTo>
                  <a:lnTo>
                    <a:pt x="110176" y="96862"/>
                  </a:lnTo>
                  <a:lnTo>
                    <a:pt x="110981" y="94545"/>
                  </a:lnTo>
                  <a:lnTo>
                    <a:pt x="111621" y="92111"/>
                  </a:lnTo>
                  <a:lnTo>
                    <a:pt x="112097" y="89530"/>
                  </a:lnTo>
                  <a:lnTo>
                    <a:pt x="112390" y="86803"/>
                  </a:lnTo>
                  <a:lnTo>
                    <a:pt x="112500" y="83988"/>
                  </a:lnTo>
                  <a:lnTo>
                    <a:pt x="112390" y="81260"/>
                  </a:lnTo>
                  <a:lnTo>
                    <a:pt x="112097" y="78651"/>
                  </a:lnTo>
                  <a:lnTo>
                    <a:pt x="111621" y="76070"/>
                  </a:lnTo>
                  <a:lnTo>
                    <a:pt x="110981" y="73636"/>
                  </a:lnTo>
                  <a:lnTo>
                    <a:pt x="110176" y="71290"/>
                  </a:lnTo>
                  <a:lnTo>
                    <a:pt x="109225" y="69149"/>
                  </a:lnTo>
                  <a:lnTo>
                    <a:pt x="108091" y="67155"/>
                  </a:lnTo>
                  <a:lnTo>
                    <a:pt x="106865" y="65425"/>
                  </a:lnTo>
                  <a:lnTo>
                    <a:pt x="105475" y="63841"/>
                  </a:lnTo>
                  <a:lnTo>
                    <a:pt x="103993" y="62492"/>
                  </a:lnTo>
                  <a:lnTo>
                    <a:pt x="102384" y="61466"/>
                  </a:lnTo>
                  <a:lnTo>
                    <a:pt x="97170" y="58533"/>
                  </a:lnTo>
                  <a:lnTo>
                    <a:pt x="97353" y="49736"/>
                  </a:lnTo>
                  <a:lnTo>
                    <a:pt x="97500" y="47536"/>
                  </a:lnTo>
                  <a:lnTo>
                    <a:pt x="97353" y="43929"/>
                  </a:lnTo>
                  <a:lnTo>
                    <a:pt x="97006" y="40381"/>
                  </a:lnTo>
                  <a:lnTo>
                    <a:pt x="96420" y="36979"/>
                  </a:lnTo>
                  <a:lnTo>
                    <a:pt x="95652" y="33724"/>
                  </a:lnTo>
                  <a:lnTo>
                    <a:pt x="94701" y="30586"/>
                  </a:lnTo>
                  <a:lnTo>
                    <a:pt x="93585" y="27683"/>
                  </a:lnTo>
                  <a:lnTo>
                    <a:pt x="92268" y="24926"/>
                  </a:lnTo>
                  <a:lnTo>
                    <a:pt x="90804" y="22434"/>
                  </a:lnTo>
                  <a:lnTo>
                    <a:pt x="89213" y="20087"/>
                  </a:lnTo>
                  <a:lnTo>
                    <a:pt x="87493" y="18064"/>
                  </a:lnTo>
                  <a:lnTo>
                    <a:pt x="85646" y="16246"/>
                  </a:lnTo>
                  <a:lnTo>
                    <a:pt x="83670" y="14809"/>
                  </a:lnTo>
                  <a:lnTo>
                    <a:pt x="81640" y="13577"/>
                  </a:lnTo>
                  <a:lnTo>
                    <a:pt x="79481" y="12697"/>
                  </a:lnTo>
                  <a:lnTo>
                    <a:pt x="77268" y="12170"/>
                  </a:lnTo>
                  <a:lnTo>
                    <a:pt x="74981" y="11994"/>
                  </a:lnTo>
                  <a:close/>
                  <a:moveTo>
                    <a:pt x="74981" y="0"/>
                  </a:moveTo>
                  <a:lnTo>
                    <a:pt x="77597" y="175"/>
                  </a:lnTo>
                  <a:lnTo>
                    <a:pt x="80103" y="703"/>
                  </a:lnTo>
                  <a:lnTo>
                    <a:pt x="82591" y="1524"/>
                  </a:lnTo>
                  <a:lnTo>
                    <a:pt x="84951" y="2668"/>
                  </a:lnTo>
                  <a:lnTo>
                    <a:pt x="87237" y="4134"/>
                  </a:lnTo>
                  <a:lnTo>
                    <a:pt x="89432" y="5894"/>
                  </a:lnTo>
                  <a:lnTo>
                    <a:pt x="91500" y="7917"/>
                  </a:lnTo>
                  <a:lnTo>
                    <a:pt x="93475" y="10205"/>
                  </a:lnTo>
                  <a:lnTo>
                    <a:pt x="95323" y="12697"/>
                  </a:lnTo>
                  <a:lnTo>
                    <a:pt x="97042" y="15425"/>
                  </a:lnTo>
                  <a:lnTo>
                    <a:pt x="98634" y="18416"/>
                  </a:lnTo>
                  <a:lnTo>
                    <a:pt x="100060" y="21554"/>
                  </a:lnTo>
                  <a:lnTo>
                    <a:pt x="101286" y="24868"/>
                  </a:lnTo>
                  <a:lnTo>
                    <a:pt x="102384" y="28416"/>
                  </a:lnTo>
                  <a:lnTo>
                    <a:pt x="103298" y="32111"/>
                  </a:lnTo>
                  <a:lnTo>
                    <a:pt x="104030" y="35894"/>
                  </a:lnTo>
                  <a:lnTo>
                    <a:pt x="104560" y="39794"/>
                  </a:lnTo>
                  <a:lnTo>
                    <a:pt x="104890" y="43870"/>
                  </a:lnTo>
                  <a:lnTo>
                    <a:pt x="105000" y="48005"/>
                  </a:lnTo>
                  <a:lnTo>
                    <a:pt x="104926" y="49061"/>
                  </a:lnTo>
                  <a:lnTo>
                    <a:pt x="104853" y="50146"/>
                  </a:lnTo>
                  <a:lnTo>
                    <a:pt x="106865" y="51378"/>
                  </a:lnTo>
                  <a:lnTo>
                    <a:pt x="108713" y="52961"/>
                  </a:lnTo>
                  <a:lnTo>
                    <a:pt x="110506" y="54750"/>
                  </a:lnTo>
                  <a:lnTo>
                    <a:pt x="112170" y="56862"/>
                  </a:lnTo>
                  <a:lnTo>
                    <a:pt x="113707" y="59120"/>
                  </a:lnTo>
                  <a:lnTo>
                    <a:pt x="115079" y="61700"/>
                  </a:lnTo>
                  <a:lnTo>
                    <a:pt x="116323" y="64369"/>
                  </a:lnTo>
                  <a:lnTo>
                    <a:pt x="117420" y="67272"/>
                  </a:lnTo>
                  <a:lnTo>
                    <a:pt x="118298" y="70381"/>
                  </a:lnTo>
                  <a:lnTo>
                    <a:pt x="119012" y="73577"/>
                  </a:lnTo>
                  <a:lnTo>
                    <a:pt x="119560" y="76950"/>
                  </a:lnTo>
                  <a:lnTo>
                    <a:pt x="119890" y="80439"/>
                  </a:lnTo>
                  <a:lnTo>
                    <a:pt x="120000" y="83988"/>
                  </a:lnTo>
                  <a:lnTo>
                    <a:pt x="119890" y="87683"/>
                  </a:lnTo>
                  <a:lnTo>
                    <a:pt x="119524" y="91290"/>
                  </a:lnTo>
                  <a:lnTo>
                    <a:pt x="118975" y="94721"/>
                  </a:lnTo>
                  <a:lnTo>
                    <a:pt x="118225" y="98035"/>
                  </a:lnTo>
                  <a:lnTo>
                    <a:pt x="117274" y="101173"/>
                  </a:lnTo>
                  <a:lnTo>
                    <a:pt x="116140" y="104164"/>
                  </a:lnTo>
                  <a:lnTo>
                    <a:pt x="114859" y="106891"/>
                  </a:lnTo>
                  <a:lnTo>
                    <a:pt x="113414" y="109442"/>
                  </a:lnTo>
                  <a:lnTo>
                    <a:pt x="111804" y="111788"/>
                  </a:lnTo>
                  <a:lnTo>
                    <a:pt x="110067" y="113870"/>
                  </a:lnTo>
                  <a:lnTo>
                    <a:pt x="108201" y="115689"/>
                  </a:lnTo>
                  <a:lnTo>
                    <a:pt x="106243" y="117214"/>
                  </a:lnTo>
                  <a:lnTo>
                    <a:pt x="104176" y="118357"/>
                  </a:lnTo>
                  <a:lnTo>
                    <a:pt x="102018" y="119296"/>
                  </a:lnTo>
                  <a:lnTo>
                    <a:pt x="99804" y="119824"/>
                  </a:lnTo>
                  <a:lnTo>
                    <a:pt x="97500" y="120000"/>
                  </a:lnTo>
                  <a:lnTo>
                    <a:pt x="22500" y="120000"/>
                  </a:lnTo>
                  <a:lnTo>
                    <a:pt x="20195" y="119824"/>
                  </a:lnTo>
                  <a:lnTo>
                    <a:pt x="17981" y="119296"/>
                  </a:lnTo>
                  <a:lnTo>
                    <a:pt x="15804" y="118357"/>
                  </a:lnTo>
                  <a:lnTo>
                    <a:pt x="13756" y="117214"/>
                  </a:lnTo>
                  <a:lnTo>
                    <a:pt x="11798" y="115689"/>
                  </a:lnTo>
                  <a:lnTo>
                    <a:pt x="9932" y="113870"/>
                  </a:lnTo>
                  <a:lnTo>
                    <a:pt x="8195" y="111788"/>
                  </a:lnTo>
                  <a:lnTo>
                    <a:pt x="6585" y="109442"/>
                  </a:lnTo>
                  <a:lnTo>
                    <a:pt x="5140" y="106891"/>
                  </a:lnTo>
                  <a:lnTo>
                    <a:pt x="3859" y="104164"/>
                  </a:lnTo>
                  <a:lnTo>
                    <a:pt x="2725" y="101173"/>
                  </a:lnTo>
                  <a:lnTo>
                    <a:pt x="1774" y="98035"/>
                  </a:lnTo>
                  <a:lnTo>
                    <a:pt x="1024" y="94721"/>
                  </a:lnTo>
                  <a:lnTo>
                    <a:pt x="475" y="91290"/>
                  </a:lnTo>
                  <a:lnTo>
                    <a:pt x="109" y="87683"/>
                  </a:lnTo>
                  <a:lnTo>
                    <a:pt x="0" y="83988"/>
                  </a:lnTo>
                  <a:lnTo>
                    <a:pt x="109" y="80322"/>
                  </a:lnTo>
                  <a:lnTo>
                    <a:pt x="475" y="76774"/>
                  </a:lnTo>
                  <a:lnTo>
                    <a:pt x="1024" y="73284"/>
                  </a:lnTo>
                  <a:lnTo>
                    <a:pt x="1774" y="70029"/>
                  </a:lnTo>
                  <a:lnTo>
                    <a:pt x="2725" y="66862"/>
                  </a:lnTo>
                  <a:lnTo>
                    <a:pt x="3859" y="63900"/>
                  </a:lnTo>
                  <a:lnTo>
                    <a:pt x="5140" y="61114"/>
                  </a:lnTo>
                  <a:lnTo>
                    <a:pt x="6585" y="58533"/>
                  </a:lnTo>
                  <a:lnTo>
                    <a:pt x="8195" y="56217"/>
                  </a:lnTo>
                  <a:lnTo>
                    <a:pt x="9932" y="54164"/>
                  </a:lnTo>
                  <a:lnTo>
                    <a:pt x="11798" y="52375"/>
                  </a:lnTo>
                  <a:lnTo>
                    <a:pt x="13756" y="50850"/>
                  </a:lnTo>
                  <a:lnTo>
                    <a:pt x="15804" y="49618"/>
                  </a:lnTo>
                  <a:lnTo>
                    <a:pt x="17981" y="48709"/>
                  </a:lnTo>
                  <a:lnTo>
                    <a:pt x="20195" y="48181"/>
                  </a:lnTo>
                  <a:lnTo>
                    <a:pt x="22500" y="48005"/>
                  </a:lnTo>
                  <a:lnTo>
                    <a:pt x="23176" y="48064"/>
                  </a:lnTo>
                  <a:lnTo>
                    <a:pt x="23835" y="48240"/>
                  </a:lnTo>
                  <a:lnTo>
                    <a:pt x="24640" y="45014"/>
                  </a:lnTo>
                  <a:lnTo>
                    <a:pt x="25628" y="41994"/>
                  </a:lnTo>
                  <a:lnTo>
                    <a:pt x="26743" y="39149"/>
                  </a:lnTo>
                  <a:lnTo>
                    <a:pt x="28024" y="36510"/>
                  </a:lnTo>
                  <a:lnTo>
                    <a:pt x="29487" y="34076"/>
                  </a:lnTo>
                  <a:lnTo>
                    <a:pt x="31042" y="31876"/>
                  </a:lnTo>
                  <a:lnTo>
                    <a:pt x="32762" y="29882"/>
                  </a:lnTo>
                  <a:lnTo>
                    <a:pt x="34536" y="28123"/>
                  </a:lnTo>
                  <a:lnTo>
                    <a:pt x="36475" y="26686"/>
                  </a:lnTo>
                  <a:lnTo>
                    <a:pt x="38469" y="25513"/>
                  </a:lnTo>
                  <a:lnTo>
                    <a:pt x="40591" y="24692"/>
                  </a:lnTo>
                  <a:lnTo>
                    <a:pt x="42768" y="24164"/>
                  </a:lnTo>
                  <a:lnTo>
                    <a:pt x="44981" y="23988"/>
                  </a:lnTo>
                  <a:lnTo>
                    <a:pt x="46335" y="24046"/>
                  </a:lnTo>
                  <a:lnTo>
                    <a:pt x="47652" y="24281"/>
                  </a:lnTo>
                  <a:lnTo>
                    <a:pt x="48951" y="24633"/>
                  </a:lnTo>
                  <a:lnTo>
                    <a:pt x="50231" y="21319"/>
                  </a:lnTo>
                  <a:lnTo>
                    <a:pt x="51603" y="18240"/>
                  </a:lnTo>
                  <a:lnTo>
                    <a:pt x="53176" y="15307"/>
                  </a:lnTo>
                  <a:lnTo>
                    <a:pt x="54878" y="12580"/>
                  </a:lnTo>
                  <a:lnTo>
                    <a:pt x="56707" y="10087"/>
                  </a:lnTo>
                  <a:lnTo>
                    <a:pt x="58664" y="7859"/>
                  </a:lnTo>
                  <a:lnTo>
                    <a:pt x="60750" y="5835"/>
                  </a:lnTo>
                  <a:lnTo>
                    <a:pt x="62890" y="4134"/>
                  </a:lnTo>
                  <a:lnTo>
                    <a:pt x="65158" y="2668"/>
                  </a:lnTo>
                  <a:lnTo>
                    <a:pt x="67518" y="1524"/>
                  </a:lnTo>
                  <a:lnTo>
                    <a:pt x="69914" y="703"/>
                  </a:lnTo>
                  <a:lnTo>
                    <a:pt x="72420" y="175"/>
                  </a:lnTo>
                  <a:lnTo>
                    <a:pt x="749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3" name="Google Shape;193;p28"/>
            <p:cNvGrpSpPr/>
            <p:nvPr/>
          </p:nvGrpSpPr>
          <p:grpSpPr>
            <a:xfrm>
              <a:off x="3213087" y="1902405"/>
              <a:ext cx="227419" cy="183291"/>
              <a:chOff x="42863" y="1870075"/>
              <a:chExt cx="5325975" cy="4292525"/>
            </a:xfrm>
          </p:grpSpPr>
          <p:sp>
            <p:nvSpPr>
              <p:cNvPr id="194" name="Google Shape;194;p28"/>
              <p:cNvSpPr/>
              <p:nvPr/>
            </p:nvSpPr>
            <p:spPr>
              <a:xfrm>
                <a:off x="42863" y="1870075"/>
                <a:ext cx="4292700" cy="42561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7115" y="9578"/>
                    </a:moveTo>
                    <a:lnTo>
                      <a:pt x="9985" y="9712"/>
                    </a:lnTo>
                    <a:lnTo>
                      <a:pt x="9674" y="56307"/>
                    </a:lnTo>
                    <a:lnTo>
                      <a:pt x="62840" y="108362"/>
                    </a:lnTo>
                    <a:lnTo>
                      <a:pt x="108328" y="61186"/>
                    </a:lnTo>
                    <a:lnTo>
                      <a:pt x="57115" y="9578"/>
                    </a:lnTo>
                    <a:close/>
                    <a:moveTo>
                      <a:pt x="59156" y="0"/>
                    </a:moveTo>
                    <a:lnTo>
                      <a:pt x="60044" y="89"/>
                    </a:lnTo>
                    <a:lnTo>
                      <a:pt x="60976" y="313"/>
                    </a:lnTo>
                    <a:lnTo>
                      <a:pt x="61819" y="760"/>
                    </a:lnTo>
                    <a:lnTo>
                      <a:pt x="62529" y="1387"/>
                    </a:lnTo>
                    <a:lnTo>
                      <a:pt x="118535" y="57739"/>
                    </a:lnTo>
                    <a:lnTo>
                      <a:pt x="119156" y="58500"/>
                    </a:lnTo>
                    <a:lnTo>
                      <a:pt x="119600" y="59306"/>
                    </a:lnTo>
                    <a:lnTo>
                      <a:pt x="119866" y="60201"/>
                    </a:lnTo>
                    <a:lnTo>
                      <a:pt x="120000" y="61141"/>
                    </a:lnTo>
                    <a:lnTo>
                      <a:pt x="119911" y="62036"/>
                    </a:lnTo>
                    <a:lnTo>
                      <a:pt x="119644" y="62931"/>
                    </a:lnTo>
                    <a:lnTo>
                      <a:pt x="119245" y="63782"/>
                    </a:lnTo>
                    <a:lnTo>
                      <a:pt x="118624" y="64543"/>
                    </a:lnTo>
                    <a:lnTo>
                      <a:pt x="66479" y="118657"/>
                    </a:lnTo>
                    <a:lnTo>
                      <a:pt x="65724" y="119239"/>
                    </a:lnTo>
                    <a:lnTo>
                      <a:pt x="64926" y="119686"/>
                    </a:lnTo>
                    <a:lnTo>
                      <a:pt x="64038" y="119910"/>
                    </a:lnTo>
                    <a:lnTo>
                      <a:pt x="63062" y="120000"/>
                    </a:lnTo>
                    <a:lnTo>
                      <a:pt x="62973" y="120000"/>
                    </a:lnTo>
                    <a:lnTo>
                      <a:pt x="62085" y="119955"/>
                    </a:lnTo>
                    <a:lnTo>
                      <a:pt x="61198" y="119731"/>
                    </a:lnTo>
                    <a:lnTo>
                      <a:pt x="60355" y="119328"/>
                    </a:lnTo>
                    <a:lnTo>
                      <a:pt x="59644" y="118746"/>
                    </a:lnTo>
                    <a:lnTo>
                      <a:pt x="1464" y="61812"/>
                    </a:lnTo>
                    <a:lnTo>
                      <a:pt x="798" y="61096"/>
                    </a:lnTo>
                    <a:lnTo>
                      <a:pt x="355" y="60201"/>
                    </a:lnTo>
                    <a:lnTo>
                      <a:pt x="88" y="59261"/>
                    </a:lnTo>
                    <a:lnTo>
                      <a:pt x="0" y="58321"/>
                    </a:lnTo>
                    <a:lnTo>
                      <a:pt x="310" y="4878"/>
                    </a:lnTo>
                    <a:lnTo>
                      <a:pt x="443" y="3759"/>
                    </a:lnTo>
                    <a:lnTo>
                      <a:pt x="798" y="2730"/>
                    </a:lnTo>
                    <a:lnTo>
                      <a:pt x="1420" y="1879"/>
                    </a:lnTo>
                    <a:lnTo>
                      <a:pt x="2130" y="1118"/>
                    </a:lnTo>
                    <a:lnTo>
                      <a:pt x="3017" y="537"/>
                    </a:lnTo>
                    <a:lnTo>
                      <a:pt x="4082" y="179"/>
                    </a:lnTo>
                    <a:lnTo>
                      <a:pt x="5147" y="44"/>
                    </a:lnTo>
                    <a:lnTo>
                      <a:pt x="59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8"/>
              <p:cNvSpPr/>
              <p:nvPr/>
            </p:nvSpPr>
            <p:spPr>
              <a:xfrm>
                <a:off x="3157538" y="2095500"/>
                <a:ext cx="2211300" cy="40671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4558" y="0"/>
                    </a:moveTo>
                    <a:lnTo>
                      <a:pt x="16281" y="93"/>
                    </a:lnTo>
                    <a:lnTo>
                      <a:pt x="18090" y="374"/>
                    </a:lnTo>
                    <a:lnTo>
                      <a:pt x="19727" y="843"/>
                    </a:lnTo>
                    <a:lnTo>
                      <a:pt x="21191" y="1498"/>
                    </a:lnTo>
                    <a:lnTo>
                      <a:pt x="117243" y="54660"/>
                    </a:lnTo>
                    <a:lnTo>
                      <a:pt x="118535" y="55409"/>
                    </a:lnTo>
                    <a:lnTo>
                      <a:pt x="119396" y="56252"/>
                    </a:lnTo>
                    <a:lnTo>
                      <a:pt x="119827" y="57236"/>
                    </a:lnTo>
                    <a:lnTo>
                      <a:pt x="119999" y="58173"/>
                    </a:lnTo>
                    <a:lnTo>
                      <a:pt x="119827" y="59156"/>
                    </a:lnTo>
                    <a:lnTo>
                      <a:pt x="119396" y="60093"/>
                    </a:lnTo>
                    <a:lnTo>
                      <a:pt x="118535" y="60983"/>
                    </a:lnTo>
                    <a:lnTo>
                      <a:pt x="117243" y="61733"/>
                    </a:lnTo>
                    <a:lnTo>
                      <a:pt x="16022" y="118454"/>
                    </a:lnTo>
                    <a:lnTo>
                      <a:pt x="14558" y="119156"/>
                    </a:lnTo>
                    <a:lnTo>
                      <a:pt x="13007" y="119625"/>
                    </a:lnTo>
                    <a:lnTo>
                      <a:pt x="11198" y="119906"/>
                    </a:lnTo>
                    <a:lnTo>
                      <a:pt x="9389" y="120000"/>
                    </a:lnTo>
                    <a:lnTo>
                      <a:pt x="7666" y="119906"/>
                    </a:lnTo>
                    <a:lnTo>
                      <a:pt x="5857" y="119625"/>
                    </a:lnTo>
                    <a:lnTo>
                      <a:pt x="4307" y="119203"/>
                    </a:lnTo>
                    <a:lnTo>
                      <a:pt x="2842" y="118548"/>
                    </a:lnTo>
                    <a:lnTo>
                      <a:pt x="1636" y="117751"/>
                    </a:lnTo>
                    <a:lnTo>
                      <a:pt x="775" y="116908"/>
                    </a:lnTo>
                    <a:lnTo>
                      <a:pt x="258" y="115925"/>
                    </a:lnTo>
                    <a:lnTo>
                      <a:pt x="0" y="114988"/>
                    </a:lnTo>
                    <a:lnTo>
                      <a:pt x="172" y="114004"/>
                    </a:lnTo>
                    <a:lnTo>
                      <a:pt x="689" y="113021"/>
                    </a:lnTo>
                    <a:lnTo>
                      <a:pt x="1464" y="112131"/>
                    </a:lnTo>
                    <a:lnTo>
                      <a:pt x="2670" y="111334"/>
                    </a:lnTo>
                    <a:lnTo>
                      <a:pt x="97430" y="58173"/>
                    </a:lnTo>
                    <a:lnTo>
                      <a:pt x="7839" y="8618"/>
                    </a:lnTo>
                    <a:lnTo>
                      <a:pt x="6633" y="7775"/>
                    </a:lnTo>
                    <a:lnTo>
                      <a:pt x="5771" y="6885"/>
                    </a:lnTo>
                    <a:lnTo>
                      <a:pt x="5254" y="5948"/>
                    </a:lnTo>
                    <a:lnTo>
                      <a:pt x="5168" y="4964"/>
                    </a:lnTo>
                    <a:lnTo>
                      <a:pt x="5340" y="3981"/>
                    </a:lnTo>
                    <a:lnTo>
                      <a:pt x="5857" y="3091"/>
                    </a:lnTo>
                    <a:lnTo>
                      <a:pt x="6719" y="2154"/>
                    </a:lnTo>
                    <a:lnTo>
                      <a:pt x="8011" y="1405"/>
                    </a:lnTo>
                    <a:lnTo>
                      <a:pt x="9389" y="796"/>
                    </a:lnTo>
                    <a:lnTo>
                      <a:pt x="11026" y="327"/>
                    </a:lnTo>
                    <a:lnTo>
                      <a:pt x="12749" y="93"/>
                    </a:lnTo>
                    <a:lnTo>
                      <a:pt x="145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8"/>
              <p:cNvSpPr/>
              <p:nvPr/>
            </p:nvSpPr>
            <p:spPr>
              <a:xfrm>
                <a:off x="781906" y="2550381"/>
                <a:ext cx="923700" cy="9237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202" y="31919"/>
                    </a:moveTo>
                    <a:lnTo>
                      <a:pt x="52525" y="32727"/>
                    </a:lnTo>
                    <a:lnTo>
                      <a:pt x="45656" y="35959"/>
                    </a:lnTo>
                    <a:lnTo>
                      <a:pt x="40404" y="40404"/>
                    </a:lnTo>
                    <a:lnTo>
                      <a:pt x="35555" y="46060"/>
                    </a:lnTo>
                    <a:lnTo>
                      <a:pt x="32727" y="52525"/>
                    </a:lnTo>
                    <a:lnTo>
                      <a:pt x="31919" y="60202"/>
                    </a:lnTo>
                    <a:lnTo>
                      <a:pt x="32727" y="67474"/>
                    </a:lnTo>
                    <a:lnTo>
                      <a:pt x="35555" y="73939"/>
                    </a:lnTo>
                    <a:lnTo>
                      <a:pt x="40404" y="79595"/>
                    </a:lnTo>
                    <a:lnTo>
                      <a:pt x="45656" y="84040"/>
                    </a:lnTo>
                    <a:lnTo>
                      <a:pt x="52525" y="86868"/>
                    </a:lnTo>
                    <a:lnTo>
                      <a:pt x="60202" y="87676"/>
                    </a:lnTo>
                    <a:lnTo>
                      <a:pt x="67474" y="86868"/>
                    </a:lnTo>
                    <a:lnTo>
                      <a:pt x="73939" y="84040"/>
                    </a:lnTo>
                    <a:lnTo>
                      <a:pt x="79595" y="79595"/>
                    </a:lnTo>
                    <a:lnTo>
                      <a:pt x="84040" y="73939"/>
                    </a:lnTo>
                    <a:lnTo>
                      <a:pt x="86868" y="67474"/>
                    </a:lnTo>
                    <a:lnTo>
                      <a:pt x="87676" y="60202"/>
                    </a:lnTo>
                    <a:lnTo>
                      <a:pt x="86868" y="52525"/>
                    </a:lnTo>
                    <a:lnTo>
                      <a:pt x="84040" y="46060"/>
                    </a:lnTo>
                    <a:lnTo>
                      <a:pt x="79595" y="40404"/>
                    </a:lnTo>
                    <a:lnTo>
                      <a:pt x="73939" y="35959"/>
                    </a:lnTo>
                    <a:lnTo>
                      <a:pt x="67474" y="32727"/>
                    </a:lnTo>
                    <a:lnTo>
                      <a:pt x="60202" y="31919"/>
                    </a:lnTo>
                    <a:close/>
                    <a:moveTo>
                      <a:pt x="60202" y="0"/>
                    </a:moveTo>
                    <a:lnTo>
                      <a:pt x="71919" y="1212"/>
                    </a:lnTo>
                    <a:lnTo>
                      <a:pt x="83232" y="4444"/>
                    </a:lnTo>
                    <a:lnTo>
                      <a:pt x="93333" y="10101"/>
                    </a:lnTo>
                    <a:lnTo>
                      <a:pt x="101818" y="17777"/>
                    </a:lnTo>
                    <a:lnTo>
                      <a:pt x="109494" y="26262"/>
                    </a:lnTo>
                    <a:lnTo>
                      <a:pt x="114747" y="36767"/>
                    </a:lnTo>
                    <a:lnTo>
                      <a:pt x="118383" y="47676"/>
                    </a:lnTo>
                    <a:lnTo>
                      <a:pt x="120000" y="60202"/>
                    </a:lnTo>
                    <a:lnTo>
                      <a:pt x="118787" y="71919"/>
                    </a:lnTo>
                    <a:lnTo>
                      <a:pt x="115151" y="83232"/>
                    </a:lnTo>
                    <a:lnTo>
                      <a:pt x="109898" y="93333"/>
                    </a:lnTo>
                    <a:lnTo>
                      <a:pt x="102222" y="102222"/>
                    </a:lnTo>
                    <a:lnTo>
                      <a:pt x="93333" y="109898"/>
                    </a:lnTo>
                    <a:lnTo>
                      <a:pt x="83232" y="115151"/>
                    </a:lnTo>
                    <a:lnTo>
                      <a:pt x="71919" y="118787"/>
                    </a:lnTo>
                    <a:lnTo>
                      <a:pt x="60202" y="120000"/>
                    </a:lnTo>
                    <a:lnTo>
                      <a:pt x="47676" y="118787"/>
                    </a:lnTo>
                    <a:lnTo>
                      <a:pt x="36363" y="115151"/>
                    </a:lnTo>
                    <a:lnTo>
                      <a:pt x="26262" y="109898"/>
                    </a:lnTo>
                    <a:lnTo>
                      <a:pt x="17777" y="102222"/>
                    </a:lnTo>
                    <a:lnTo>
                      <a:pt x="10101" y="93333"/>
                    </a:lnTo>
                    <a:lnTo>
                      <a:pt x="4444" y="83232"/>
                    </a:lnTo>
                    <a:lnTo>
                      <a:pt x="1212" y="71919"/>
                    </a:lnTo>
                    <a:lnTo>
                      <a:pt x="0" y="60202"/>
                    </a:lnTo>
                    <a:lnTo>
                      <a:pt x="1212" y="47676"/>
                    </a:lnTo>
                    <a:lnTo>
                      <a:pt x="4444" y="36767"/>
                    </a:lnTo>
                    <a:lnTo>
                      <a:pt x="10101" y="26262"/>
                    </a:lnTo>
                    <a:lnTo>
                      <a:pt x="17777" y="17777"/>
                    </a:lnTo>
                    <a:lnTo>
                      <a:pt x="26262" y="10101"/>
                    </a:lnTo>
                    <a:lnTo>
                      <a:pt x="36363" y="4444"/>
                    </a:lnTo>
                    <a:lnTo>
                      <a:pt x="47676" y="1212"/>
                    </a:lnTo>
                    <a:lnTo>
                      <a:pt x="602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28"/>
            <p:cNvGrpSpPr/>
            <p:nvPr/>
          </p:nvGrpSpPr>
          <p:grpSpPr>
            <a:xfrm>
              <a:off x="3214947" y="2594307"/>
              <a:ext cx="223698" cy="231488"/>
              <a:chOff x="5448301" y="2757488"/>
              <a:chExt cx="3643287" cy="3770162"/>
            </a:xfrm>
          </p:grpSpPr>
          <p:sp>
            <p:nvSpPr>
              <p:cNvPr id="198" name="Google Shape;198;p28"/>
              <p:cNvSpPr/>
              <p:nvPr/>
            </p:nvSpPr>
            <p:spPr>
              <a:xfrm>
                <a:off x="6299201" y="3609975"/>
                <a:ext cx="1944600" cy="2354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951" y="12574"/>
                    </a:moveTo>
                    <a:lnTo>
                      <a:pt x="55738" y="12776"/>
                    </a:lnTo>
                    <a:lnTo>
                      <a:pt x="51526" y="13301"/>
                    </a:lnTo>
                    <a:lnTo>
                      <a:pt x="47412" y="14110"/>
                    </a:lnTo>
                    <a:lnTo>
                      <a:pt x="43493" y="15242"/>
                    </a:lnTo>
                    <a:lnTo>
                      <a:pt x="39820" y="16576"/>
                    </a:lnTo>
                    <a:lnTo>
                      <a:pt x="36293" y="18274"/>
                    </a:lnTo>
                    <a:lnTo>
                      <a:pt x="32914" y="20175"/>
                    </a:lnTo>
                    <a:lnTo>
                      <a:pt x="29828" y="22358"/>
                    </a:lnTo>
                    <a:lnTo>
                      <a:pt x="26889" y="24703"/>
                    </a:lnTo>
                    <a:lnTo>
                      <a:pt x="24342" y="27291"/>
                    </a:lnTo>
                    <a:lnTo>
                      <a:pt x="21991" y="30040"/>
                    </a:lnTo>
                    <a:lnTo>
                      <a:pt x="20032" y="32991"/>
                    </a:lnTo>
                    <a:lnTo>
                      <a:pt x="18318" y="36105"/>
                    </a:lnTo>
                    <a:lnTo>
                      <a:pt x="16946" y="39299"/>
                    </a:lnTo>
                    <a:lnTo>
                      <a:pt x="15967" y="42654"/>
                    </a:lnTo>
                    <a:lnTo>
                      <a:pt x="15428" y="46132"/>
                    </a:lnTo>
                    <a:lnTo>
                      <a:pt x="15183" y="49730"/>
                    </a:lnTo>
                    <a:lnTo>
                      <a:pt x="15428" y="53247"/>
                    </a:lnTo>
                    <a:lnTo>
                      <a:pt x="15967" y="56765"/>
                    </a:lnTo>
                    <a:lnTo>
                      <a:pt x="16946" y="60121"/>
                    </a:lnTo>
                    <a:lnTo>
                      <a:pt x="18367" y="63396"/>
                    </a:lnTo>
                    <a:lnTo>
                      <a:pt x="20179" y="66630"/>
                    </a:lnTo>
                    <a:lnTo>
                      <a:pt x="22285" y="69622"/>
                    </a:lnTo>
                    <a:lnTo>
                      <a:pt x="24783" y="72574"/>
                    </a:lnTo>
                    <a:lnTo>
                      <a:pt x="27036" y="74878"/>
                    </a:lnTo>
                    <a:lnTo>
                      <a:pt x="29583" y="77345"/>
                    </a:lnTo>
                    <a:lnTo>
                      <a:pt x="29681" y="77385"/>
                    </a:lnTo>
                    <a:lnTo>
                      <a:pt x="31738" y="79447"/>
                    </a:lnTo>
                    <a:lnTo>
                      <a:pt x="33942" y="81549"/>
                    </a:lnTo>
                    <a:lnTo>
                      <a:pt x="36048" y="83814"/>
                    </a:lnTo>
                    <a:lnTo>
                      <a:pt x="38204" y="86159"/>
                    </a:lnTo>
                    <a:lnTo>
                      <a:pt x="40261" y="88625"/>
                    </a:lnTo>
                    <a:lnTo>
                      <a:pt x="42073" y="91253"/>
                    </a:lnTo>
                    <a:lnTo>
                      <a:pt x="43787" y="94002"/>
                    </a:lnTo>
                    <a:lnTo>
                      <a:pt x="45306" y="96913"/>
                    </a:lnTo>
                    <a:lnTo>
                      <a:pt x="46481" y="99946"/>
                    </a:lnTo>
                    <a:lnTo>
                      <a:pt x="46726" y="100714"/>
                    </a:lnTo>
                    <a:lnTo>
                      <a:pt x="46922" y="101603"/>
                    </a:lnTo>
                    <a:lnTo>
                      <a:pt x="47118" y="102654"/>
                    </a:lnTo>
                    <a:lnTo>
                      <a:pt x="47363" y="103989"/>
                    </a:lnTo>
                    <a:lnTo>
                      <a:pt x="47412" y="105525"/>
                    </a:lnTo>
                    <a:lnTo>
                      <a:pt x="47559" y="107425"/>
                    </a:lnTo>
                    <a:lnTo>
                      <a:pt x="72195" y="107425"/>
                    </a:lnTo>
                    <a:lnTo>
                      <a:pt x="72244" y="105646"/>
                    </a:lnTo>
                    <a:lnTo>
                      <a:pt x="72391" y="104191"/>
                    </a:lnTo>
                    <a:lnTo>
                      <a:pt x="72538" y="102938"/>
                    </a:lnTo>
                    <a:lnTo>
                      <a:pt x="72734" y="101886"/>
                    </a:lnTo>
                    <a:lnTo>
                      <a:pt x="72979" y="101078"/>
                    </a:lnTo>
                    <a:lnTo>
                      <a:pt x="73175" y="100350"/>
                    </a:lnTo>
                    <a:lnTo>
                      <a:pt x="74400" y="97318"/>
                    </a:lnTo>
                    <a:lnTo>
                      <a:pt x="75869" y="94447"/>
                    </a:lnTo>
                    <a:lnTo>
                      <a:pt x="77583" y="91657"/>
                    </a:lnTo>
                    <a:lnTo>
                      <a:pt x="79493" y="89029"/>
                    </a:lnTo>
                    <a:lnTo>
                      <a:pt x="81600" y="86482"/>
                    </a:lnTo>
                    <a:lnTo>
                      <a:pt x="83804" y="84016"/>
                    </a:lnTo>
                    <a:lnTo>
                      <a:pt x="86106" y="81630"/>
                    </a:lnTo>
                    <a:lnTo>
                      <a:pt x="88359" y="79326"/>
                    </a:lnTo>
                    <a:lnTo>
                      <a:pt x="90612" y="77142"/>
                    </a:lnTo>
                    <a:lnTo>
                      <a:pt x="90906" y="76859"/>
                    </a:lnTo>
                    <a:lnTo>
                      <a:pt x="93208" y="74636"/>
                    </a:lnTo>
                    <a:lnTo>
                      <a:pt x="95167" y="72574"/>
                    </a:lnTo>
                    <a:lnTo>
                      <a:pt x="97714" y="69703"/>
                    </a:lnTo>
                    <a:lnTo>
                      <a:pt x="99869" y="66630"/>
                    </a:lnTo>
                    <a:lnTo>
                      <a:pt x="101632" y="63477"/>
                    </a:lnTo>
                    <a:lnTo>
                      <a:pt x="102955" y="60161"/>
                    </a:lnTo>
                    <a:lnTo>
                      <a:pt x="103983" y="56765"/>
                    </a:lnTo>
                    <a:lnTo>
                      <a:pt x="104620" y="53247"/>
                    </a:lnTo>
                    <a:lnTo>
                      <a:pt x="104816" y="49730"/>
                    </a:lnTo>
                    <a:lnTo>
                      <a:pt x="104620" y="46132"/>
                    </a:lnTo>
                    <a:lnTo>
                      <a:pt x="103983" y="42654"/>
                    </a:lnTo>
                    <a:lnTo>
                      <a:pt x="102955" y="39299"/>
                    </a:lnTo>
                    <a:lnTo>
                      <a:pt x="101632" y="36105"/>
                    </a:lnTo>
                    <a:lnTo>
                      <a:pt x="100016" y="32991"/>
                    </a:lnTo>
                    <a:lnTo>
                      <a:pt x="97959" y="30040"/>
                    </a:lnTo>
                    <a:lnTo>
                      <a:pt x="95657" y="27291"/>
                    </a:lnTo>
                    <a:lnTo>
                      <a:pt x="93061" y="24703"/>
                    </a:lnTo>
                    <a:lnTo>
                      <a:pt x="90220" y="22358"/>
                    </a:lnTo>
                    <a:lnTo>
                      <a:pt x="87085" y="20175"/>
                    </a:lnTo>
                    <a:lnTo>
                      <a:pt x="83755" y="18274"/>
                    </a:lnTo>
                    <a:lnTo>
                      <a:pt x="80179" y="16576"/>
                    </a:lnTo>
                    <a:lnTo>
                      <a:pt x="76457" y="15242"/>
                    </a:lnTo>
                    <a:lnTo>
                      <a:pt x="72538" y="14110"/>
                    </a:lnTo>
                    <a:lnTo>
                      <a:pt x="68473" y="13301"/>
                    </a:lnTo>
                    <a:lnTo>
                      <a:pt x="64310" y="12776"/>
                    </a:lnTo>
                    <a:lnTo>
                      <a:pt x="59951" y="12574"/>
                    </a:lnTo>
                    <a:close/>
                    <a:moveTo>
                      <a:pt x="59951" y="0"/>
                    </a:moveTo>
                    <a:lnTo>
                      <a:pt x="65142" y="242"/>
                    </a:lnTo>
                    <a:lnTo>
                      <a:pt x="70187" y="768"/>
                    </a:lnTo>
                    <a:lnTo>
                      <a:pt x="75183" y="1657"/>
                    </a:lnTo>
                    <a:lnTo>
                      <a:pt x="79934" y="2830"/>
                    </a:lnTo>
                    <a:lnTo>
                      <a:pt x="84440" y="4366"/>
                    </a:lnTo>
                    <a:lnTo>
                      <a:pt x="88848" y="6185"/>
                    </a:lnTo>
                    <a:lnTo>
                      <a:pt x="93061" y="8247"/>
                    </a:lnTo>
                    <a:lnTo>
                      <a:pt x="96930" y="10592"/>
                    </a:lnTo>
                    <a:lnTo>
                      <a:pt x="100653" y="13221"/>
                    </a:lnTo>
                    <a:lnTo>
                      <a:pt x="104130" y="16051"/>
                    </a:lnTo>
                    <a:lnTo>
                      <a:pt x="107216" y="19123"/>
                    </a:lnTo>
                    <a:lnTo>
                      <a:pt x="110057" y="22398"/>
                    </a:lnTo>
                    <a:lnTo>
                      <a:pt x="112653" y="25795"/>
                    </a:lnTo>
                    <a:lnTo>
                      <a:pt x="114759" y="29433"/>
                    </a:lnTo>
                    <a:lnTo>
                      <a:pt x="116620" y="33274"/>
                    </a:lnTo>
                    <a:lnTo>
                      <a:pt x="118089" y="37196"/>
                    </a:lnTo>
                    <a:lnTo>
                      <a:pt x="119167" y="41239"/>
                    </a:lnTo>
                    <a:lnTo>
                      <a:pt x="119804" y="45444"/>
                    </a:lnTo>
                    <a:lnTo>
                      <a:pt x="120000" y="49730"/>
                    </a:lnTo>
                    <a:lnTo>
                      <a:pt x="119804" y="53409"/>
                    </a:lnTo>
                    <a:lnTo>
                      <a:pt x="119363" y="57048"/>
                    </a:lnTo>
                    <a:lnTo>
                      <a:pt x="118530" y="60687"/>
                    </a:lnTo>
                    <a:lnTo>
                      <a:pt x="117404" y="64245"/>
                    </a:lnTo>
                    <a:lnTo>
                      <a:pt x="115983" y="67641"/>
                    </a:lnTo>
                    <a:lnTo>
                      <a:pt x="114171" y="70997"/>
                    </a:lnTo>
                    <a:lnTo>
                      <a:pt x="112114" y="74231"/>
                    </a:lnTo>
                    <a:lnTo>
                      <a:pt x="109812" y="77345"/>
                    </a:lnTo>
                    <a:lnTo>
                      <a:pt x="107167" y="80377"/>
                    </a:lnTo>
                    <a:lnTo>
                      <a:pt x="104914" y="82601"/>
                    </a:lnTo>
                    <a:lnTo>
                      <a:pt x="102465" y="85026"/>
                    </a:lnTo>
                    <a:lnTo>
                      <a:pt x="102269" y="85269"/>
                    </a:lnTo>
                    <a:lnTo>
                      <a:pt x="99722" y="87654"/>
                    </a:lnTo>
                    <a:lnTo>
                      <a:pt x="97224" y="90202"/>
                    </a:lnTo>
                    <a:lnTo>
                      <a:pt x="94824" y="92789"/>
                    </a:lnTo>
                    <a:lnTo>
                      <a:pt x="92620" y="95417"/>
                    </a:lnTo>
                    <a:lnTo>
                      <a:pt x="90612" y="98126"/>
                    </a:lnTo>
                    <a:lnTo>
                      <a:pt x="88995" y="100876"/>
                    </a:lnTo>
                    <a:lnTo>
                      <a:pt x="87869" y="103706"/>
                    </a:lnTo>
                    <a:lnTo>
                      <a:pt x="87575" y="104716"/>
                    </a:lnTo>
                    <a:lnTo>
                      <a:pt x="87428" y="106051"/>
                    </a:lnTo>
                    <a:lnTo>
                      <a:pt x="87379" y="107830"/>
                    </a:lnTo>
                    <a:lnTo>
                      <a:pt x="87281" y="109811"/>
                    </a:lnTo>
                    <a:lnTo>
                      <a:pt x="87281" y="113692"/>
                    </a:lnTo>
                    <a:lnTo>
                      <a:pt x="87085" y="115107"/>
                    </a:lnTo>
                    <a:lnTo>
                      <a:pt x="86497" y="116482"/>
                    </a:lnTo>
                    <a:lnTo>
                      <a:pt x="85665" y="117574"/>
                    </a:lnTo>
                    <a:lnTo>
                      <a:pt x="84440" y="118584"/>
                    </a:lnTo>
                    <a:lnTo>
                      <a:pt x="83020" y="119353"/>
                    </a:lnTo>
                    <a:lnTo>
                      <a:pt x="81453" y="119797"/>
                    </a:lnTo>
                    <a:lnTo>
                      <a:pt x="79689" y="119999"/>
                    </a:lnTo>
                    <a:lnTo>
                      <a:pt x="39967" y="119999"/>
                    </a:lnTo>
                    <a:lnTo>
                      <a:pt x="38204" y="119797"/>
                    </a:lnTo>
                    <a:lnTo>
                      <a:pt x="36636" y="119353"/>
                    </a:lnTo>
                    <a:lnTo>
                      <a:pt x="35216" y="118584"/>
                    </a:lnTo>
                    <a:lnTo>
                      <a:pt x="33991" y="117574"/>
                    </a:lnTo>
                    <a:lnTo>
                      <a:pt x="33159" y="116482"/>
                    </a:lnTo>
                    <a:lnTo>
                      <a:pt x="32571" y="115107"/>
                    </a:lnTo>
                    <a:lnTo>
                      <a:pt x="32375" y="113692"/>
                    </a:lnTo>
                    <a:lnTo>
                      <a:pt x="32375" y="109892"/>
                    </a:lnTo>
                    <a:lnTo>
                      <a:pt x="32375" y="108477"/>
                    </a:lnTo>
                    <a:lnTo>
                      <a:pt x="32277" y="107021"/>
                    </a:lnTo>
                    <a:lnTo>
                      <a:pt x="32228" y="105606"/>
                    </a:lnTo>
                    <a:lnTo>
                      <a:pt x="32081" y="104312"/>
                    </a:lnTo>
                    <a:lnTo>
                      <a:pt x="31787" y="103261"/>
                    </a:lnTo>
                    <a:lnTo>
                      <a:pt x="30808" y="100835"/>
                    </a:lnTo>
                    <a:lnTo>
                      <a:pt x="29534" y="98490"/>
                    </a:lnTo>
                    <a:lnTo>
                      <a:pt x="28065" y="96185"/>
                    </a:lnTo>
                    <a:lnTo>
                      <a:pt x="26253" y="93962"/>
                    </a:lnTo>
                    <a:lnTo>
                      <a:pt x="24440" y="91859"/>
                    </a:lnTo>
                    <a:lnTo>
                      <a:pt x="22383" y="89716"/>
                    </a:lnTo>
                    <a:lnTo>
                      <a:pt x="20326" y="87654"/>
                    </a:lnTo>
                    <a:lnTo>
                      <a:pt x="18171" y="85633"/>
                    </a:lnTo>
                    <a:lnTo>
                      <a:pt x="18122" y="85512"/>
                    </a:lnTo>
                    <a:lnTo>
                      <a:pt x="15428" y="82924"/>
                    </a:lnTo>
                    <a:lnTo>
                      <a:pt x="12832" y="80336"/>
                    </a:lnTo>
                    <a:lnTo>
                      <a:pt x="10138" y="77345"/>
                    </a:lnTo>
                    <a:lnTo>
                      <a:pt x="7836" y="74231"/>
                    </a:lnTo>
                    <a:lnTo>
                      <a:pt x="5779" y="70997"/>
                    </a:lnTo>
                    <a:lnTo>
                      <a:pt x="4065" y="67641"/>
                    </a:lnTo>
                    <a:lnTo>
                      <a:pt x="2546" y="64164"/>
                    </a:lnTo>
                    <a:lnTo>
                      <a:pt x="1420" y="60646"/>
                    </a:lnTo>
                    <a:lnTo>
                      <a:pt x="636" y="57048"/>
                    </a:lnTo>
                    <a:lnTo>
                      <a:pt x="146" y="53409"/>
                    </a:lnTo>
                    <a:lnTo>
                      <a:pt x="0" y="49730"/>
                    </a:lnTo>
                    <a:lnTo>
                      <a:pt x="244" y="45444"/>
                    </a:lnTo>
                    <a:lnTo>
                      <a:pt x="881" y="41239"/>
                    </a:lnTo>
                    <a:lnTo>
                      <a:pt x="1910" y="37196"/>
                    </a:lnTo>
                    <a:lnTo>
                      <a:pt x="3428" y="33274"/>
                    </a:lnTo>
                    <a:lnTo>
                      <a:pt x="5191" y="29433"/>
                    </a:lnTo>
                    <a:lnTo>
                      <a:pt x="7395" y="25795"/>
                    </a:lnTo>
                    <a:lnTo>
                      <a:pt x="9942" y="22398"/>
                    </a:lnTo>
                    <a:lnTo>
                      <a:pt x="12783" y="19123"/>
                    </a:lnTo>
                    <a:lnTo>
                      <a:pt x="15918" y="16051"/>
                    </a:lnTo>
                    <a:lnTo>
                      <a:pt x="19297" y="13221"/>
                    </a:lnTo>
                    <a:lnTo>
                      <a:pt x="23069" y="10592"/>
                    </a:lnTo>
                    <a:lnTo>
                      <a:pt x="26987" y="8247"/>
                    </a:lnTo>
                    <a:lnTo>
                      <a:pt x="31151" y="6185"/>
                    </a:lnTo>
                    <a:lnTo>
                      <a:pt x="35559" y="4366"/>
                    </a:lnTo>
                    <a:lnTo>
                      <a:pt x="40114" y="2830"/>
                    </a:lnTo>
                    <a:lnTo>
                      <a:pt x="44865" y="1657"/>
                    </a:lnTo>
                    <a:lnTo>
                      <a:pt x="49763" y="768"/>
                    </a:lnTo>
                    <a:lnTo>
                      <a:pt x="54857" y="242"/>
                    </a:lnTo>
                    <a:lnTo>
                      <a:pt x="599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8"/>
              <p:cNvSpPr/>
              <p:nvPr/>
            </p:nvSpPr>
            <p:spPr>
              <a:xfrm>
                <a:off x="6823076" y="5999163"/>
                <a:ext cx="890700" cy="247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592" y="0"/>
                    </a:moveTo>
                    <a:lnTo>
                      <a:pt x="103407" y="0"/>
                    </a:lnTo>
                    <a:lnTo>
                      <a:pt x="107261" y="1929"/>
                    </a:lnTo>
                    <a:lnTo>
                      <a:pt x="110686" y="6173"/>
                    </a:lnTo>
                    <a:lnTo>
                      <a:pt x="113791" y="13118"/>
                    </a:lnTo>
                    <a:lnTo>
                      <a:pt x="116467" y="22379"/>
                    </a:lnTo>
                    <a:lnTo>
                      <a:pt x="118287" y="33569"/>
                    </a:lnTo>
                    <a:lnTo>
                      <a:pt x="119571" y="45916"/>
                    </a:lnTo>
                    <a:lnTo>
                      <a:pt x="120000" y="60192"/>
                    </a:lnTo>
                    <a:lnTo>
                      <a:pt x="119571" y="74083"/>
                    </a:lnTo>
                    <a:lnTo>
                      <a:pt x="118287" y="86430"/>
                    </a:lnTo>
                    <a:lnTo>
                      <a:pt x="116467" y="97620"/>
                    </a:lnTo>
                    <a:lnTo>
                      <a:pt x="113791" y="106495"/>
                    </a:lnTo>
                    <a:lnTo>
                      <a:pt x="110686" y="113826"/>
                    </a:lnTo>
                    <a:lnTo>
                      <a:pt x="107261" y="118456"/>
                    </a:lnTo>
                    <a:lnTo>
                      <a:pt x="103407" y="120000"/>
                    </a:lnTo>
                    <a:lnTo>
                      <a:pt x="16592" y="120000"/>
                    </a:lnTo>
                    <a:lnTo>
                      <a:pt x="12738" y="118456"/>
                    </a:lnTo>
                    <a:lnTo>
                      <a:pt x="9313" y="113826"/>
                    </a:lnTo>
                    <a:lnTo>
                      <a:pt x="6208" y="106495"/>
                    </a:lnTo>
                    <a:lnTo>
                      <a:pt x="3532" y="97620"/>
                    </a:lnTo>
                    <a:lnTo>
                      <a:pt x="1712" y="86430"/>
                    </a:lnTo>
                    <a:lnTo>
                      <a:pt x="428" y="74083"/>
                    </a:lnTo>
                    <a:lnTo>
                      <a:pt x="0" y="60192"/>
                    </a:lnTo>
                    <a:lnTo>
                      <a:pt x="428" y="45916"/>
                    </a:lnTo>
                    <a:lnTo>
                      <a:pt x="1712" y="33569"/>
                    </a:lnTo>
                    <a:lnTo>
                      <a:pt x="3532" y="22379"/>
                    </a:lnTo>
                    <a:lnTo>
                      <a:pt x="6208" y="13118"/>
                    </a:lnTo>
                    <a:lnTo>
                      <a:pt x="9313" y="6173"/>
                    </a:lnTo>
                    <a:lnTo>
                      <a:pt x="12738" y="1929"/>
                    </a:lnTo>
                    <a:lnTo>
                      <a:pt x="165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8"/>
              <p:cNvSpPr/>
              <p:nvPr/>
            </p:nvSpPr>
            <p:spPr>
              <a:xfrm>
                <a:off x="6983413" y="6280150"/>
                <a:ext cx="568200" cy="247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6013" y="0"/>
                    </a:moveTo>
                    <a:lnTo>
                      <a:pt x="93986" y="0"/>
                    </a:lnTo>
                    <a:lnTo>
                      <a:pt x="100195" y="1543"/>
                    </a:lnTo>
                    <a:lnTo>
                      <a:pt x="105566" y="6173"/>
                    </a:lnTo>
                    <a:lnTo>
                      <a:pt x="110265" y="13504"/>
                    </a:lnTo>
                    <a:lnTo>
                      <a:pt x="114461" y="22379"/>
                    </a:lnTo>
                    <a:lnTo>
                      <a:pt x="117482" y="33569"/>
                    </a:lnTo>
                    <a:lnTo>
                      <a:pt x="119328" y="46302"/>
                    </a:lnTo>
                    <a:lnTo>
                      <a:pt x="120000" y="59807"/>
                    </a:lnTo>
                    <a:lnTo>
                      <a:pt x="119328" y="74083"/>
                    </a:lnTo>
                    <a:lnTo>
                      <a:pt x="117482" y="86430"/>
                    </a:lnTo>
                    <a:lnTo>
                      <a:pt x="114461" y="97620"/>
                    </a:lnTo>
                    <a:lnTo>
                      <a:pt x="110265" y="106881"/>
                    </a:lnTo>
                    <a:lnTo>
                      <a:pt x="105566" y="113826"/>
                    </a:lnTo>
                    <a:lnTo>
                      <a:pt x="100195" y="118070"/>
                    </a:lnTo>
                    <a:lnTo>
                      <a:pt x="93986" y="120000"/>
                    </a:lnTo>
                    <a:lnTo>
                      <a:pt x="26013" y="120000"/>
                    </a:lnTo>
                    <a:lnTo>
                      <a:pt x="19972" y="118070"/>
                    </a:lnTo>
                    <a:lnTo>
                      <a:pt x="14601" y="113826"/>
                    </a:lnTo>
                    <a:lnTo>
                      <a:pt x="9734" y="106881"/>
                    </a:lnTo>
                    <a:lnTo>
                      <a:pt x="5538" y="97620"/>
                    </a:lnTo>
                    <a:lnTo>
                      <a:pt x="2685" y="86430"/>
                    </a:lnTo>
                    <a:lnTo>
                      <a:pt x="671" y="74083"/>
                    </a:lnTo>
                    <a:lnTo>
                      <a:pt x="0" y="59807"/>
                    </a:lnTo>
                    <a:lnTo>
                      <a:pt x="671" y="46302"/>
                    </a:lnTo>
                    <a:lnTo>
                      <a:pt x="2685" y="33569"/>
                    </a:lnTo>
                    <a:lnTo>
                      <a:pt x="5538" y="22379"/>
                    </a:lnTo>
                    <a:lnTo>
                      <a:pt x="9734" y="13504"/>
                    </a:lnTo>
                    <a:lnTo>
                      <a:pt x="14601" y="6173"/>
                    </a:lnTo>
                    <a:lnTo>
                      <a:pt x="19972" y="1543"/>
                    </a:lnTo>
                    <a:lnTo>
                      <a:pt x="26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8"/>
              <p:cNvSpPr/>
              <p:nvPr/>
            </p:nvSpPr>
            <p:spPr>
              <a:xfrm>
                <a:off x="8421688" y="4462463"/>
                <a:ext cx="669900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2037" y="0"/>
                    </a:moveTo>
                    <a:lnTo>
                      <a:pt x="97962" y="0"/>
                    </a:lnTo>
                    <a:lnTo>
                      <a:pt x="103222" y="1929"/>
                    </a:lnTo>
                    <a:lnTo>
                      <a:pt x="107630" y="6173"/>
                    </a:lnTo>
                    <a:lnTo>
                      <a:pt x="111753" y="13118"/>
                    </a:lnTo>
                    <a:lnTo>
                      <a:pt x="115308" y="22379"/>
                    </a:lnTo>
                    <a:lnTo>
                      <a:pt x="117725" y="33569"/>
                    </a:lnTo>
                    <a:lnTo>
                      <a:pt x="119431" y="45916"/>
                    </a:lnTo>
                    <a:lnTo>
                      <a:pt x="120000" y="60192"/>
                    </a:lnTo>
                    <a:lnTo>
                      <a:pt x="119431" y="73697"/>
                    </a:lnTo>
                    <a:lnTo>
                      <a:pt x="117725" y="86430"/>
                    </a:lnTo>
                    <a:lnTo>
                      <a:pt x="115308" y="97620"/>
                    </a:lnTo>
                    <a:lnTo>
                      <a:pt x="111753" y="106495"/>
                    </a:lnTo>
                    <a:lnTo>
                      <a:pt x="107630" y="113826"/>
                    </a:lnTo>
                    <a:lnTo>
                      <a:pt x="103222" y="118456"/>
                    </a:lnTo>
                    <a:lnTo>
                      <a:pt x="97962" y="120000"/>
                    </a:lnTo>
                    <a:lnTo>
                      <a:pt x="22037" y="120000"/>
                    </a:lnTo>
                    <a:lnTo>
                      <a:pt x="16919" y="118456"/>
                    </a:lnTo>
                    <a:lnTo>
                      <a:pt x="12369" y="113826"/>
                    </a:lnTo>
                    <a:lnTo>
                      <a:pt x="8246" y="106495"/>
                    </a:lnTo>
                    <a:lnTo>
                      <a:pt x="4691" y="97620"/>
                    </a:lnTo>
                    <a:lnTo>
                      <a:pt x="2274" y="86430"/>
                    </a:lnTo>
                    <a:lnTo>
                      <a:pt x="568" y="73697"/>
                    </a:lnTo>
                    <a:lnTo>
                      <a:pt x="0" y="60192"/>
                    </a:lnTo>
                    <a:lnTo>
                      <a:pt x="568" y="45916"/>
                    </a:lnTo>
                    <a:lnTo>
                      <a:pt x="2274" y="33569"/>
                    </a:lnTo>
                    <a:lnTo>
                      <a:pt x="4691" y="22379"/>
                    </a:lnTo>
                    <a:lnTo>
                      <a:pt x="8246" y="13118"/>
                    </a:lnTo>
                    <a:lnTo>
                      <a:pt x="12369" y="6173"/>
                    </a:lnTo>
                    <a:lnTo>
                      <a:pt x="16919" y="1929"/>
                    </a:lnTo>
                    <a:lnTo>
                      <a:pt x="22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8"/>
              <p:cNvSpPr/>
              <p:nvPr/>
            </p:nvSpPr>
            <p:spPr>
              <a:xfrm>
                <a:off x="5448301" y="4462463"/>
                <a:ext cx="671400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1985" y="0"/>
                    </a:moveTo>
                    <a:lnTo>
                      <a:pt x="98014" y="0"/>
                    </a:lnTo>
                    <a:lnTo>
                      <a:pt x="102836" y="1929"/>
                    </a:lnTo>
                    <a:lnTo>
                      <a:pt x="107659" y="6173"/>
                    </a:lnTo>
                    <a:lnTo>
                      <a:pt x="111773" y="13118"/>
                    </a:lnTo>
                    <a:lnTo>
                      <a:pt x="115035" y="22379"/>
                    </a:lnTo>
                    <a:lnTo>
                      <a:pt x="117730" y="33569"/>
                    </a:lnTo>
                    <a:lnTo>
                      <a:pt x="119290" y="45916"/>
                    </a:lnTo>
                    <a:lnTo>
                      <a:pt x="120000" y="60192"/>
                    </a:lnTo>
                    <a:lnTo>
                      <a:pt x="119290" y="73697"/>
                    </a:lnTo>
                    <a:lnTo>
                      <a:pt x="117730" y="86430"/>
                    </a:lnTo>
                    <a:lnTo>
                      <a:pt x="115035" y="97620"/>
                    </a:lnTo>
                    <a:lnTo>
                      <a:pt x="111773" y="106495"/>
                    </a:lnTo>
                    <a:lnTo>
                      <a:pt x="107659" y="113826"/>
                    </a:lnTo>
                    <a:lnTo>
                      <a:pt x="102836" y="118456"/>
                    </a:lnTo>
                    <a:lnTo>
                      <a:pt x="98014" y="120000"/>
                    </a:lnTo>
                    <a:lnTo>
                      <a:pt x="21985" y="120000"/>
                    </a:lnTo>
                    <a:lnTo>
                      <a:pt x="17021" y="118456"/>
                    </a:lnTo>
                    <a:lnTo>
                      <a:pt x="12198" y="113826"/>
                    </a:lnTo>
                    <a:lnTo>
                      <a:pt x="8368" y="106495"/>
                    </a:lnTo>
                    <a:lnTo>
                      <a:pt x="4822" y="97620"/>
                    </a:lnTo>
                    <a:lnTo>
                      <a:pt x="2127" y="86430"/>
                    </a:lnTo>
                    <a:lnTo>
                      <a:pt x="567" y="73697"/>
                    </a:lnTo>
                    <a:lnTo>
                      <a:pt x="0" y="60192"/>
                    </a:lnTo>
                    <a:lnTo>
                      <a:pt x="567" y="45916"/>
                    </a:lnTo>
                    <a:lnTo>
                      <a:pt x="2127" y="33569"/>
                    </a:lnTo>
                    <a:lnTo>
                      <a:pt x="4822" y="22379"/>
                    </a:lnTo>
                    <a:lnTo>
                      <a:pt x="8368" y="13118"/>
                    </a:lnTo>
                    <a:lnTo>
                      <a:pt x="12198" y="6173"/>
                    </a:lnTo>
                    <a:lnTo>
                      <a:pt x="17021" y="1929"/>
                    </a:lnTo>
                    <a:lnTo>
                      <a:pt x="219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8"/>
              <p:cNvSpPr/>
              <p:nvPr/>
            </p:nvSpPr>
            <p:spPr>
              <a:xfrm>
                <a:off x="7146926" y="2757488"/>
                <a:ext cx="2460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807" y="0"/>
                    </a:moveTo>
                    <a:lnTo>
                      <a:pt x="74083" y="566"/>
                    </a:lnTo>
                    <a:lnTo>
                      <a:pt x="86430" y="2266"/>
                    </a:lnTo>
                    <a:lnTo>
                      <a:pt x="97620" y="4958"/>
                    </a:lnTo>
                    <a:lnTo>
                      <a:pt x="106881" y="8217"/>
                    </a:lnTo>
                    <a:lnTo>
                      <a:pt x="113826" y="12325"/>
                    </a:lnTo>
                    <a:lnTo>
                      <a:pt x="118842" y="17142"/>
                    </a:lnTo>
                    <a:lnTo>
                      <a:pt x="120000" y="21959"/>
                    </a:lnTo>
                    <a:lnTo>
                      <a:pt x="120000" y="98040"/>
                    </a:lnTo>
                    <a:lnTo>
                      <a:pt x="118842" y="103140"/>
                    </a:lnTo>
                    <a:lnTo>
                      <a:pt x="113826" y="107674"/>
                    </a:lnTo>
                    <a:lnTo>
                      <a:pt x="106881" y="111782"/>
                    </a:lnTo>
                    <a:lnTo>
                      <a:pt x="97620" y="115324"/>
                    </a:lnTo>
                    <a:lnTo>
                      <a:pt x="86430" y="118016"/>
                    </a:lnTo>
                    <a:lnTo>
                      <a:pt x="74083" y="119574"/>
                    </a:lnTo>
                    <a:lnTo>
                      <a:pt x="59807" y="120000"/>
                    </a:lnTo>
                    <a:lnTo>
                      <a:pt x="46688" y="119574"/>
                    </a:lnTo>
                    <a:lnTo>
                      <a:pt x="33569" y="118016"/>
                    </a:lnTo>
                    <a:lnTo>
                      <a:pt x="22379" y="115324"/>
                    </a:lnTo>
                    <a:lnTo>
                      <a:pt x="13504" y="111782"/>
                    </a:lnTo>
                    <a:lnTo>
                      <a:pt x="6173" y="107674"/>
                    </a:lnTo>
                    <a:lnTo>
                      <a:pt x="1929" y="103140"/>
                    </a:lnTo>
                    <a:lnTo>
                      <a:pt x="0" y="98040"/>
                    </a:lnTo>
                    <a:lnTo>
                      <a:pt x="0" y="21959"/>
                    </a:lnTo>
                    <a:lnTo>
                      <a:pt x="1929" y="17142"/>
                    </a:lnTo>
                    <a:lnTo>
                      <a:pt x="6173" y="12325"/>
                    </a:lnTo>
                    <a:lnTo>
                      <a:pt x="13504" y="8217"/>
                    </a:lnTo>
                    <a:lnTo>
                      <a:pt x="22379" y="4958"/>
                    </a:lnTo>
                    <a:lnTo>
                      <a:pt x="33569" y="2266"/>
                    </a:lnTo>
                    <a:lnTo>
                      <a:pt x="46688" y="566"/>
                    </a:lnTo>
                    <a:lnTo>
                      <a:pt x="598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8"/>
              <p:cNvSpPr/>
              <p:nvPr/>
            </p:nvSpPr>
            <p:spPr>
              <a:xfrm>
                <a:off x="8047038" y="5365750"/>
                <a:ext cx="547800" cy="54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6956" y="0"/>
                    </a:moveTo>
                    <a:lnTo>
                      <a:pt x="32173" y="521"/>
                    </a:lnTo>
                    <a:lnTo>
                      <a:pt x="37217" y="2086"/>
                    </a:lnTo>
                    <a:lnTo>
                      <a:pt x="41739" y="4521"/>
                    </a:lnTo>
                    <a:lnTo>
                      <a:pt x="46086" y="7826"/>
                    </a:lnTo>
                    <a:lnTo>
                      <a:pt x="111826" y="74086"/>
                    </a:lnTo>
                    <a:lnTo>
                      <a:pt x="115304" y="78086"/>
                    </a:lnTo>
                    <a:lnTo>
                      <a:pt x="117913" y="82956"/>
                    </a:lnTo>
                    <a:lnTo>
                      <a:pt x="119478" y="88000"/>
                    </a:lnTo>
                    <a:lnTo>
                      <a:pt x="120000" y="93043"/>
                    </a:lnTo>
                    <a:lnTo>
                      <a:pt x="119478" y="98260"/>
                    </a:lnTo>
                    <a:lnTo>
                      <a:pt x="117913" y="103304"/>
                    </a:lnTo>
                    <a:lnTo>
                      <a:pt x="115304" y="108000"/>
                    </a:lnTo>
                    <a:lnTo>
                      <a:pt x="111826" y="112173"/>
                    </a:lnTo>
                    <a:lnTo>
                      <a:pt x="107652" y="115826"/>
                    </a:lnTo>
                    <a:lnTo>
                      <a:pt x="102956" y="118086"/>
                    </a:lnTo>
                    <a:lnTo>
                      <a:pt x="97913" y="119478"/>
                    </a:lnTo>
                    <a:lnTo>
                      <a:pt x="92869" y="120000"/>
                    </a:lnTo>
                    <a:lnTo>
                      <a:pt x="87652" y="119478"/>
                    </a:lnTo>
                    <a:lnTo>
                      <a:pt x="82608" y="118086"/>
                    </a:lnTo>
                    <a:lnTo>
                      <a:pt x="78086" y="115826"/>
                    </a:lnTo>
                    <a:lnTo>
                      <a:pt x="73739" y="112173"/>
                    </a:lnTo>
                    <a:lnTo>
                      <a:pt x="8000" y="46260"/>
                    </a:lnTo>
                    <a:lnTo>
                      <a:pt x="4521" y="41913"/>
                    </a:lnTo>
                    <a:lnTo>
                      <a:pt x="1913" y="37217"/>
                    </a:lnTo>
                    <a:lnTo>
                      <a:pt x="521" y="32173"/>
                    </a:lnTo>
                    <a:lnTo>
                      <a:pt x="0" y="27130"/>
                    </a:lnTo>
                    <a:lnTo>
                      <a:pt x="521" y="21913"/>
                    </a:lnTo>
                    <a:lnTo>
                      <a:pt x="1913" y="16869"/>
                    </a:lnTo>
                    <a:lnTo>
                      <a:pt x="4521" y="12173"/>
                    </a:lnTo>
                    <a:lnTo>
                      <a:pt x="8000" y="7826"/>
                    </a:lnTo>
                    <a:lnTo>
                      <a:pt x="12347" y="4521"/>
                    </a:lnTo>
                    <a:lnTo>
                      <a:pt x="16869" y="2086"/>
                    </a:lnTo>
                    <a:lnTo>
                      <a:pt x="21913" y="521"/>
                    </a:lnTo>
                    <a:lnTo>
                      <a:pt x="269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8"/>
              <p:cNvSpPr/>
              <p:nvPr/>
            </p:nvSpPr>
            <p:spPr>
              <a:xfrm>
                <a:off x="5946776" y="3257550"/>
                <a:ext cx="546000" cy="54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7034" y="0"/>
                    </a:moveTo>
                    <a:lnTo>
                      <a:pt x="32267" y="521"/>
                    </a:lnTo>
                    <a:lnTo>
                      <a:pt x="37151" y="1739"/>
                    </a:lnTo>
                    <a:lnTo>
                      <a:pt x="41860" y="4347"/>
                    </a:lnTo>
                    <a:lnTo>
                      <a:pt x="46220" y="7826"/>
                    </a:lnTo>
                    <a:lnTo>
                      <a:pt x="112151" y="73739"/>
                    </a:lnTo>
                    <a:lnTo>
                      <a:pt x="115465" y="78086"/>
                    </a:lnTo>
                    <a:lnTo>
                      <a:pt x="117906" y="82608"/>
                    </a:lnTo>
                    <a:lnTo>
                      <a:pt x="119476" y="87652"/>
                    </a:lnTo>
                    <a:lnTo>
                      <a:pt x="120000" y="93043"/>
                    </a:lnTo>
                    <a:lnTo>
                      <a:pt x="119476" y="98086"/>
                    </a:lnTo>
                    <a:lnTo>
                      <a:pt x="117906" y="103130"/>
                    </a:lnTo>
                    <a:lnTo>
                      <a:pt x="115465" y="108000"/>
                    </a:lnTo>
                    <a:lnTo>
                      <a:pt x="112151" y="112000"/>
                    </a:lnTo>
                    <a:lnTo>
                      <a:pt x="107965" y="115478"/>
                    </a:lnTo>
                    <a:lnTo>
                      <a:pt x="103081" y="118086"/>
                    </a:lnTo>
                    <a:lnTo>
                      <a:pt x="98023" y="119478"/>
                    </a:lnTo>
                    <a:lnTo>
                      <a:pt x="92965" y="120000"/>
                    </a:lnTo>
                    <a:lnTo>
                      <a:pt x="87906" y="119478"/>
                    </a:lnTo>
                    <a:lnTo>
                      <a:pt x="82848" y="118086"/>
                    </a:lnTo>
                    <a:lnTo>
                      <a:pt x="78139" y="115478"/>
                    </a:lnTo>
                    <a:lnTo>
                      <a:pt x="73779" y="112000"/>
                    </a:lnTo>
                    <a:lnTo>
                      <a:pt x="7848" y="46086"/>
                    </a:lnTo>
                    <a:lnTo>
                      <a:pt x="4534" y="41739"/>
                    </a:lnTo>
                    <a:lnTo>
                      <a:pt x="1918" y="37217"/>
                    </a:lnTo>
                    <a:lnTo>
                      <a:pt x="523" y="32173"/>
                    </a:lnTo>
                    <a:lnTo>
                      <a:pt x="0" y="27130"/>
                    </a:lnTo>
                    <a:lnTo>
                      <a:pt x="523" y="21739"/>
                    </a:lnTo>
                    <a:lnTo>
                      <a:pt x="1918" y="16695"/>
                    </a:lnTo>
                    <a:lnTo>
                      <a:pt x="4534" y="12173"/>
                    </a:lnTo>
                    <a:lnTo>
                      <a:pt x="7848" y="7826"/>
                    </a:lnTo>
                    <a:lnTo>
                      <a:pt x="12034" y="4347"/>
                    </a:lnTo>
                    <a:lnTo>
                      <a:pt x="16918" y="1739"/>
                    </a:lnTo>
                    <a:lnTo>
                      <a:pt x="21976" y="521"/>
                    </a:lnTo>
                    <a:lnTo>
                      <a:pt x="270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8"/>
              <p:cNvSpPr/>
              <p:nvPr/>
            </p:nvSpPr>
            <p:spPr>
              <a:xfrm>
                <a:off x="5946776" y="5365750"/>
                <a:ext cx="546000" cy="54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965" y="0"/>
                    </a:moveTo>
                    <a:lnTo>
                      <a:pt x="98197" y="521"/>
                    </a:lnTo>
                    <a:lnTo>
                      <a:pt x="103081" y="2086"/>
                    </a:lnTo>
                    <a:lnTo>
                      <a:pt x="107965" y="4521"/>
                    </a:lnTo>
                    <a:lnTo>
                      <a:pt x="112151" y="7826"/>
                    </a:lnTo>
                    <a:lnTo>
                      <a:pt x="115639" y="12173"/>
                    </a:lnTo>
                    <a:lnTo>
                      <a:pt x="117906" y="16869"/>
                    </a:lnTo>
                    <a:lnTo>
                      <a:pt x="119476" y="21913"/>
                    </a:lnTo>
                    <a:lnTo>
                      <a:pt x="120000" y="27130"/>
                    </a:lnTo>
                    <a:lnTo>
                      <a:pt x="119476" y="32173"/>
                    </a:lnTo>
                    <a:lnTo>
                      <a:pt x="117906" y="37217"/>
                    </a:lnTo>
                    <a:lnTo>
                      <a:pt x="115639" y="41913"/>
                    </a:lnTo>
                    <a:lnTo>
                      <a:pt x="112151" y="46260"/>
                    </a:lnTo>
                    <a:lnTo>
                      <a:pt x="46220" y="112173"/>
                    </a:lnTo>
                    <a:lnTo>
                      <a:pt x="41860" y="115826"/>
                    </a:lnTo>
                    <a:lnTo>
                      <a:pt x="37151" y="118086"/>
                    </a:lnTo>
                    <a:lnTo>
                      <a:pt x="32093" y="119478"/>
                    </a:lnTo>
                    <a:lnTo>
                      <a:pt x="27034" y="120000"/>
                    </a:lnTo>
                    <a:lnTo>
                      <a:pt x="21976" y="119478"/>
                    </a:lnTo>
                    <a:lnTo>
                      <a:pt x="16918" y="118086"/>
                    </a:lnTo>
                    <a:lnTo>
                      <a:pt x="12034" y="115826"/>
                    </a:lnTo>
                    <a:lnTo>
                      <a:pt x="7848" y="112173"/>
                    </a:lnTo>
                    <a:lnTo>
                      <a:pt x="4534" y="108000"/>
                    </a:lnTo>
                    <a:lnTo>
                      <a:pt x="1918" y="103130"/>
                    </a:lnTo>
                    <a:lnTo>
                      <a:pt x="523" y="98260"/>
                    </a:lnTo>
                    <a:lnTo>
                      <a:pt x="0" y="93043"/>
                    </a:lnTo>
                    <a:lnTo>
                      <a:pt x="523" y="88000"/>
                    </a:lnTo>
                    <a:lnTo>
                      <a:pt x="1918" y="82956"/>
                    </a:lnTo>
                    <a:lnTo>
                      <a:pt x="4534" y="78086"/>
                    </a:lnTo>
                    <a:lnTo>
                      <a:pt x="7848" y="74086"/>
                    </a:lnTo>
                    <a:lnTo>
                      <a:pt x="73779" y="7826"/>
                    </a:lnTo>
                    <a:lnTo>
                      <a:pt x="78139" y="4521"/>
                    </a:lnTo>
                    <a:lnTo>
                      <a:pt x="82848" y="2086"/>
                    </a:lnTo>
                    <a:lnTo>
                      <a:pt x="87906" y="521"/>
                    </a:lnTo>
                    <a:lnTo>
                      <a:pt x="929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8"/>
              <p:cNvSpPr/>
              <p:nvPr/>
            </p:nvSpPr>
            <p:spPr>
              <a:xfrm>
                <a:off x="8047038" y="3257550"/>
                <a:ext cx="547800" cy="54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869" y="0"/>
                    </a:moveTo>
                    <a:lnTo>
                      <a:pt x="97913" y="521"/>
                    </a:lnTo>
                    <a:lnTo>
                      <a:pt x="102956" y="1739"/>
                    </a:lnTo>
                    <a:lnTo>
                      <a:pt x="107652" y="4347"/>
                    </a:lnTo>
                    <a:lnTo>
                      <a:pt x="111826" y="7826"/>
                    </a:lnTo>
                    <a:lnTo>
                      <a:pt x="115304" y="12173"/>
                    </a:lnTo>
                    <a:lnTo>
                      <a:pt x="117913" y="16695"/>
                    </a:lnTo>
                    <a:lnTo>
                      <a:pt x="119478" y="21739"/>
                    </a:lnTo>
                    <a:lnTo>
                      <a:pt x="120000" y="27130"/>
                    </a:lnTo>
                    <a:lnTo>
                      <a:pt x="119478" y="32173"/>
                    </a:lnTo>
                    <a:lnTo>
                      <a:pt x="117913" y="37217"/>
                    </a:lnTo>
                    <a:lnTo>
                      <a:pt x="115304" y="41739"/>
                    </a:lnTo>
                    <a:lnTo>
                      <a:pt x="111826" y="46086"/>
                    </a:lnTo>
                    <a:lnTo>
                      <a:pt x="46086" y="112000"/>
                    </a:lnTo>
                    <a:lnTo>
                      <a:pt x="41739" y="115478"/>
                    </a:lnTo>
                    <a:lnTo>
                      <a:pt x="37217" y="118086"/>
                    </a:lnTo>
                    <a:lnTo>
                      <a:pt x="32173" y="119478"/>
                    </a:lnTo>
                    <a:lnTo>
                      <a:pt x="26956" y="120000"/>
                    </a:lnTo>
                    <a:lnTo>
                      <a:pt x="21913" y="119478"/>
                    </a:lnTo>
                    <a:lnTo>
                      <a:pt x="16869" y="118086"/>
                    </a:lnTo>
                    <a:lnTo>
                      <a:pt x="12347" y="115478"/>
                    </a:lnTo>
                    <a:lnTo>
                      <a:pt x="8000" y="112000"/>
                    </a:lnTo>
                    <a:lnTo>
                      <a:pt x="4521" y="108000"/>
                    </a:lnTo>
                    <a:lnTo>
                      <a:pt x="1913" y="103130"/>
                    </a:lnTo>
                    <a:lnTo>
                      <a:pt x="521" y="98086"/>
                    </a:lnTo>
                    <a:lnTo>
                      <a:pt x="0" y="93043"/>
                    </a:lnTo>
                    <a:lnTo>
                      <a:pt x="521" y="87652"/>
                    </a:lnTo>
                    <a:lnTo>
                      <a:pt x="1913" y="82608"/>
                    </a:lnTo>
                    <a:lnTo>
                      <a:pt x="4521" y="78086"/>
                    </a:lnTo>
                    <a:lnTo>
                      <a:pt x="8000" y="73739"/>
                    </a:lnTo>
                    <a:lnTo>
                      <a:pt x="73739" y="7826"/>
                    </a:lnTo>
                    <a:lnTo>
                      <a:pt x="78086" y="4347"/>
                    </a:lnTo>
                    <a:lnTo>
                      <a:pt x="82608" y="1739"/>
                    </a:lnTo>
                    <a:lnTo>
                      <a:pt x="87652" y="521"/>
                    </a:lnTo>
                    <a:lnTo>
                      <a:pt x="928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28"/>
            <p:cNvGrpSpPr/>
            <p:nvPr/>
          </p:nvGrpSpPr>
          <p:grpSpPr>
            <a:xfrm>
              <a:off x="5735907" y="1932239"/>
              <a:ext cx="239402" cy="113447"/>
              <a:chOff x="3232150" y="2884488"/>
              <a:chExt cx="6505500" cy="3082800"/>
            </a:xfrm>
          </p:grpSpPr>
          <p:sp>
            <p:nvSpPr>
              <p:cNvPr id="209" name="Google Shape;209;p28"/>
              <p:cNvSpPr/>
              <p:nvPr/>
            </p:nvSpPr>
            <p:spPr>
              <a:xfrm>
                <a:off x="3232150" y="2884488"/>
                <a:ext cx="6505500" cy="3082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737" y="77363"/>
                    </a:moveTo>
                    <a:lnTo>
                      <a:pt x="11508" y="77487"/>
                    </a:lnTo>
                    <a:lnTo>
                      <a:pt x="10395" y="78105"/>
                    </a:lnTo>
                    <a:lnTo>
                      <a:pt x="9282" y="79093"/>
                    </a:lnTo>
                    <a:lnTo>
                      <a:pt x="8345" y="80329"/>
                    </a:lnTo>
                    <a:lnTo>
                      <a:pt x="7467" y="81936"/>
                    </a:lnTo>
                    <a:lnTo>
                      <a:pt x="6705" y="83789"/>
                    </a:lnTo>
                    <a:lnTo>
                      <a:pt x="6090" y="85890"/>
                    </a:lnTo>
                    <a:lnTo>
                      <a:pt x="5651" y="88115"/>
                    </a:lnTo>
                    <a:lnTo>
                      <a:pt x="5358" y="90587"/>
                    </a:lnTo>
                    <a:lnTo>
                      <a:pt x="5270" y="93120"/>
                    </a:lnTo>
                    <a:lnTo>
                      <a:pt x="5358" y="95653"/>
                    </a:lnTo>
                    <a:lnTo>
                      <a:pt x="5651" y="98125"/>
                    </a:lnTo>
                    <a:lnTo>
                      <a:pt x="6090" y="100350"/>
                    </a:lnTo>
                    <a:lnTo>
                      <a:pt x="6705" y="102389"/>
                    </a:lnTo>
                    <a:lnTo>
                      <a:pt x="7467" y="104243"/>
                    </a:lnTo>
                    <a:lnTo>
                      <a:pt x="8345" y="105787"/>
                    </a:lnTo>
                    <a:lnTo>
                      <a:pt x="9282" y="107085"/>
                    </a:lnTo>
                    <a:lnTo>
                      <a:pt x="10395" y="108074"/>
                    </a:lnTo>
                    <a:lnTo>
                      <a:pt x="11508" y="108630"/>
                    </a:lnTo>
                    <a:lnTo>
                      <a:pt x="12737" y="108877"/>
                    </a:lnTo>
                    <a:lnTo>
                      <a:pt x="13938" y="108630"/>
                    </a:lnTo>
                    <a:lnTo>
                      <a:pt x="15080" y="108074"/>
                    </a:lnTo>
                    <a:lnTo>
                      <a:pt x="16163" y="107085"/>
                    </a:lnTo>
                    <a:lnTo>
                      <a:pt x="17159" y="105787"/>
                    </a:lnTo>
                    <a:lnTo>
                      <a:pt x="18038" y="104243"/>
                    </a:lnTo>
                    <a:lnTo>
                      <a:pt x="18770" y="102389"/>
                    </a:lnTo>
                    <a:lnTo>
                      <a:pt x="19385" y="100350"/>
                    </a:lnTo>
                    <a:lnTo>
                      <a:pt x="19824" y="98125"/>
                    </a:lnTo>
                    <a:lnTo>
                      <a:pt x="20117" y="95653"/>
                    </a:lnTo>
                    <a:lnTo>
                      <a:pt x="20204" y="93120"/>
                    </a:lnTo>
                    <a:lnTo>
                      <a:pt x="20117" y="90587"/>
                    </a:lnTo>
                    <a:lnTo>
                      <a:pt x="19824" y="88115"/>
                    </a:lnTo>
                    <a:lnTo>
                      <a:pt x="19385" y="85890"/>
                    </a:lnTo>
                    <a:lnTo>
                      <a:pt x="18770" y="83789"/>
                    </a:lnTo>
                    <a:lnTo>
                      <a:pt x="18038" y="81936"/>
                    </a:lnTo>
                    <a:lnTo>
                      <a:pt x="17159" y="80329"/>
                    </a:lnTo>
                    <a:lnTo>
                      <a:pt x="16163" y="79093"/>
                    </a:lnTo>
                    <a:lnTo>
                      <a:pt x="15080" y="78105"/>
                    </a:lnTo>
                    <a:lnTo>
                      <a:pt x="13938" y="77487"/>
                    </a:lnTo>
                    <a:lnTo>
                      <a:pt x="12737" y="77363"/>
                    </a:lnTo>
                    <a:close/>
                    <a:moveTo>
                      <a:pt x="75841" y="77363"/>
                    </a:moveTo>
                    <a:lnTo>
                      <a:pt x="74641" y="77487"/>
                    </a:lnTo>
                    <a:lnTo>
                      <a:pt x="73499" y="78105"/>
                    </a:lnTo>
                    <a:lnTo>
                      <a:pt x="72415" y="79093"/>
                    </a:lnTo>
                    <a:lnTo>
                      <a:pt x="71449" y="80329"/>
                    </a:lnTo>
                    <a:lnTo>
                      <a:pt x="70571" y="81936"/>
                    </a:lnTo>
                    <a:lnTo>
                      <a:pt x="69838" y="83789"/>
                    </a:lnTo>
                    <a:lnTo>
                      <a:pt x="69224" y="85890"/>
                    </a:lnTo>
                    <a:lnTo>
                      <a:pt x="68784" y="88115"/>
                    </a:lnTo>
                    <a:lnTo>
                      <a:pt x="68491" y="90587"/>
                    </a:lnTo>
                    <a:lnTo>
                      <a:pt x="68374" y="93120"/>
                    </a:lnTo>
                    <a:lnTo>
                      <a:pt x="68491" y="95653"/>
                    </a:lnTo>
                    <a:lnTo>
                      <a:pt x="68784" y="98125"/>
                    </a:lnTo>
                    <a:lnTo>
                      <a:pt x="69224" y="100350"/>
                    </a:lnTo>
                    <a:lnTo>
                      <a:pt x="69838" y="102389"/>
                    </a:lnTo>
                    <a:lnTo>
                      <a:pt x="70571" y="104243"/>
                    </a:lnTo>
                    <a:lnTo>
                      <a:pt x="71449" y="105787"/>
                    </a:lnTo>
                    <a:lnTo>
                      <a:pt x="72415" y="107085"/>
                    </a:lnTo>
                    <a:lnTo>
                      <a:pt x="73499" y="108074"/>
                    </a:lnTo>
                    <a:lnTo>
                      <a:pt x="74641" y="108630"/>
                    </a:lnTo>
                    <a:lnTo>
                      <a:pt x="75841" y="108877"/>
                    </a:lnTo>
                    <a:lnTo>
                      <a:pt x="77071" y="108630"/>
                    </a:lnTo>
                    <a:lnTo>
                      <a:pt x="78213" y="108074"/>
                    </a:lnTo>
                    <a:lnTo>
                      <a:pt x="79297" y="107085"/>
                    </a:lnTo>
                    <a:lnTo>
                      <a:pt x="80292" y="105787"/>
                    </a:lnTo>
                    <a:lnTo>
                      <a:pt x="81112" y="104243"/>
                    </a:lnTo>
                    <a:lnTo>
                      <a:pt x="81903" y="102389"/>
                    </a:lnTo>
                    <a:lnTo>
                      <a:pt x="82518" y="100350"/>
                    </a:lnTo>
                    <a:lnTo>
                      <a:pt x="82957" y="98125"/>
                    </a:lnTo>
                    <a:lnTo>
                      <a:pt x="83250" y="95653"/>
                    </a:lnTo>
                    <a:lnTo>
                      <a:pt x="83338" y="93120"/>
                    </a:lnTo>
                    <a:lnTo>
                      <a:pt x="83250" y="90587"/>
                    </a:lnTo>
                    <a:lnTo>
                      <a:pt x="82957" y="88115"/>
                    </a:lnTo>
                    <a:lnTo>
                      <a:pt x="82518" y="85890"/>
                    </a:lnTo>
                    <a:lnTo>
                      <a:pt x="81903" y="83789"/>
                    </a:lnTo>
                    <a:lnTo>
                      <a:pt x="81112" y="81936"/>
                    </a:lnTo>
                    <a:lnTo>
                      <a:pt x="80292" y="80329"/>
                    </a:lnTo>
                    <a:lnTo>
                      <a:pt x="79297" y="79093"/>
                    </a:lnTo>
                    <a:lnTo>
                      <a:pt x="78213" y="78105"/>
                    </a:lnTo>
                    <a:lnTo>
                      <a:pt x="77071" y="77487"/>
                    </a:lnTo>
                    <a:lnTo>
                      <a:pt x="75841" y="77363"/>
                    </a:lnTo>
                    <a:close/>
                    <a:moveTo>
                      <a:pt x="107232" y="11122"/>
                    </a:moveTo>
                    <a:lnTo>
                      <a:pt x="106032" y="11307"/>
                    </a:lnTo>
                    <a:lnTo>
                      <a:pt x="104890" y="11925"/>
                    </a:lnTo>
                    <a:lnTo>
                      <a:pt x="103806" y="12852"/>
                    </a:lnTo>
                    <a:lnTo>
                      <a:pt x="102840" y="14150"/>
                    </a:lnTo>
                    <a:lnTo>
                      <a:pt x="101961" y="15695"/>
                    </a:lnTo>
                    <a:lnTo>
                      <a:pt x="101200" y="17548"/>
                    </a:lnTo>
                    <a:lnTo>
                      <a:pt x="100614" y="19649"/>
                    </a:lnTo>
                    <a:lnTo>
                      <a:pt x="100146" y="21936"/>
                    </a:lnTo>
                    <a:lnTo>
                      <a:pt x="99853" y="24346"/>
                    </a:lnTo>
                    <a:lnTo>
                      <a:pt x="99765" y="26879"/>
                    </a:lnTo>
                    <a:lnTo>
                      <a:pt x="99853" y="29474"/>
                    </a:lnTo>
                    <a:lnTo>
                      <a:pt x="100146" y="31822"/>
                    </a:lnTo>
                    <a:lnTo>
                      <a:pt x="100614" y="34170"/>
                    </a:lnTo>
                    <a:lnTo>
                      <a:pt x="101200" y="36210"/>
                    </a:lnTo>
                    <a:lnTo>
                      <a:pt x="101961" y="38002"/>
                    </a:lnTo>
                    <a:lnTo>
                      <a:pt x="102840" y="39608"/>
                    </a:lnTo>
                    <a:lnTo>
                      <a:pt x="103806" y="40906"/>
                    </a:lnTo>
                    <a:lnTo>
                      <a:pt x="104890" y="41833"/>
                    </a:lnTo>
                    <a:lnTo>
                      <a:pt x="106032" y="42451"/>
                    </a:lnTo>
                    <a:lnTo>
                      <a:pt x="107232" y="42698"/>
                    </a:lnTo>
                    <a:lnTo>
                      <a:pt x="108433" y="42451"/>
                    </a:lnTo>
                    <a:lnTo>
                      <a:pt x="109604" y="41833"/>
                    </a:lnTo>
                    <a:lnTo>
                      <a:pt x="110658" y="40906"/>
                    </a:lnTo>
                    <a:lnTo>
                      <a:pt x="111654" y="39608"/>
                    </a:lnTo>
                    <a:lnTo>
                      <a:pt x="112532" y="38002"/>
                    </a:lnTo>
                    <a:lnTo>
                      <a:pt x="113265" y="36210"/>
                    </a:lnTo>
                    <a:lnTo>
                      <a:pt x="113879" y="34170"/>
                    </a:lnTo>
                    <a:lnTo>
                      <a:pt x="114348" y="31822"/>
                    </a:lnTo>
                    <a:lnTo>
                      <a:pt x="114612" y="29474"/>
                    </a:lnTo>
                    <a:lnTo>
                      <a:pt x="114699" y="26879"/>
                    </a:lnTo>
                    <a:lnTo>
                      <a:pt x="114612" y="24346"/>
                    </a:lnTo>
                    <a:lnTo>
                      <a:pt x="114348" y="21936"/>
                    </a:lnTo>
                    <a:lnTo>
                      <a:pt x="113879" y="19649"/>
                    </a:lnTo>
                    <a:lnTo>
                      <a:pt x="113265" y="17548"/>
                    </a:lnTo>
                    <a:lnTo>
                      <a:pt x="112532" y="15695"/>
                    </a:lnTo>
                    <a:lnTo>
                      <a:pt x="111654" y="14150"/>
                    </a:lnTo>
                    <a:lnTo>
                      <a:pt x="110658" y="12852"/>
                    </a:lnTo>
                    <a:lnTo>
                      <a:pt x="109604" y="11925"/>
                    </a:lnTo>
                    <a:lnTo>
                      <a:pt x="108433" y="11307"/>
                    </a:lnTo>
                    <a:lnTo>
                      <a:pt x="107232" y="11122"/>
                    </a:lnTo>
                    <a:close/>
                    <a:moveTo>
                      <a:pt x="44128" y="11122"/>
                    </a:moveTo>
                    <a:lnTo>
                      <a:pt x="42898" y="11307"/>
                    </a:lnTo>
                    <a:lnTo>
                      <a:pt x="41756" y="11925"/>
                    </a:lnTo>
                    <a:lnTo>
                      <a:pt x="40702" y="12852"/>
                    </a:lnTo>
                    <a:lnTo>
                      <a:pt x="39707" y="14150"/>
                    </a:lnTo>
                    <a:lnTo>
                      <a:pt x="38828" y="15695"/>
                    </a:lnTo>
                    <a:lnTo>
                      <a:pt x="38096" y="17548"/>
                    </a:lnTo>
                    <a:lnTo>
                      <a:pt x="37481" y="19649"/>
                    </a:lnTo>
                    <a:lnTo>
                      <a:pt x="37013" y="21936"/>
                    </a:lnTo>
                    <a:lnTo>
                      <a:pt x="36749" y="24346"/>
                    </a:lnTo>
                    <a:lnTo>
                      <a:pt x="36632" y="26879"/>
                    </a:lnTo>
                    <a:lnTo>
                      <a:pt x="36749" y="29474"/>
                    </a:lnTo>
                    <a:lnTo>
                      <a:pt x="37013" y="31822"/>
                    </a:lnTo>
                    <a:lnTo>
                      <a:pt x="37481" y="34170"/>
                    </a:lnTo>
                    <a:lnTo>
                      <a:pt x="38096" y="36210"/>
                    </a:lnTo>
                    <a:lnTo>
                      <a:pt x="38828" y="38002"/>
                    </a:lnTo>
                    <a:lnTo>
                      <a:pt x="39707" y="39608"/>
                    </a:lnTo>
                    <a:lnTo>
                      <a:pt x="40702" y="40906"/>
                    </a:lnTo>
                    <a:lnTo>
                      <a:pt x="41756" y="41833"/>
                    </a:lnTo>
                    <a:lnTo>
                      <a:pt x="42898" y="42451"/>
                    </a:lnTo>
                    <a:lnTo>
                      <a:pt x="44128" y="42698"/>
                    </a:lnTo>
                    <a:lnTo>
                      <a:pt x="45329" y="42451"/>
                    </a:lnTo>
                    <a:lnTo>
                      <a:pt x="46471" y="41833"/>
                    </a:lnTo>
                    <a:lnTo>
                      <a:pt x="47525" y="40906"/>
                    </a:lnTo>
                    <a:lnTo>
                      <a:pt x="48521" y="39608"/>
                    </a:lnTo>
                    <a:lnTo>
                      <a:pt x="49399" y="38002"/>
                    </a:lnTo>
                    <a:lnTo>
                      <a:pt x="50161" y="36210"/>
                    </a:lnTo>
                    <a:lnTo>
                      <a:pt x="50746" y="34170"/>
                    </a:lnTo>
                    <a:lnTo>
                      <a:pt x="51215" y="31822"/>
                    </a:lnTo>
                    <a:lnTo>
                      <a:pt x="51508" y="29474"/>
                    </a:lnTo>
                    <a:lnTo>
                      <a:pt x="51595" y="26879"/>
                    </a:lnTo>
                    <a:lnTo>
                      <a:pt x="51508" y="24346"/>
                    </a:lnTo>
                    <a:lnTo>
                      <a:pt x="51215" y="21936"/>
                    </a:lnTo>
                    <a:lnTo>
                      <a:pt x="50746" y="19649"/>
                    </a:lnTo>
                    <a:lnTo>
                      <a:pt x="50161" y="17548"/>
                    </a:lnTo>
                    <a:lnTo>
                      <a:pt x="49399" y="15695"/>
                    </a:lnTo>
                    <a:lnTo>
                      <a:pt x="48521" y="14150"/>
                    </a:lnTo>
                    <a:lnTo>
                      <a:pt x="47525" y="12852"/>
                    </a:lnTo>
                    <a:lnTo>
                      <a:pt x="46471" y="11925"/>
                    </a:lnTo>
                    <a:lnTo>
                      <a:pt x="45329" y="11307"/>
                    </a:lnTo>
                    <a:lnTo>
                      <a:pt x="44128" y="11122"/>
                    </a:lnTo>
                    <a:close/>
                    <a:moveTo>
                      <a:pt x="107232" y="0"/>
                    </a:moveTo>
                    <a:lnTo>
                      <a:pt x="108843" y="185"/>
                    </a:lnTo>
                    <a:lnTo>
                      <a:pt x="110366" y="803"/>
                    </a:lnTo>
                    <a:lnTo>
                      <a:pt x="111830" y="1791"/>
                    </a:lnTo>
                    <a:lnTo>
                      <a:pt x="113206" y="3151"/>
                    </a:lnTo>
                    <a:lnTo>
                      <a:pt x="114524" y="4819"/>
                    </a:lnTo>
                    <a:lnTo>
                      <a:pt x="115695" y="6797"/>
                    </a:lnTo>
                    <a:lnTo>
                      <a:pt x="116749" y="9021"/>
                    </a:lnTo>
                    <a:lnTo>
                      <a:pt x="117686" y="11555"/>
                    </a:lnTo>
                    <a:lnTo>
                      <a:pt x="118506" y="14273"/>
                    </a:lnTo>
                    <a:lnTo>
                      <a:pt x="119121" y="17178"/>
                    </a:lnTo>
                    <a:lnTo>
                      <a:pt x="119590" y="20267"/>
                    </a:lnTo>
                    <a:lnTo>
                      <a:pt x="119882" y="23542"/>
                    </a:lnTo>
                    <a:lnTo>
                      <a:pt x="120000" y="26879"/>
                    </a:lnTo>
                    <a:lnTo>
                      <a:pt x="119882" y="30216"/>
                    </a:lnTo>
                    <a:lnTo>
                      <a:pt x="119590" y="33491"/>
                    </a:lnTo>
                    <a:lnTo>
                      <a:pt x="119121" y="36642"/>
                    </a:lnTo>
                    <a:lnTo>
                      <a:pt x="118506" y="39546"/>
                    </a:lnTo>
                    <a:lnTo>
                      <a:pt x="117686" y="42203"/>
                    </a:lnTo>
                    <a:lnTo>
                      <a:pt x="116749" y="44737"/>
                    </a:lnTo>
                    <a:lnTo>
                      <a:pt x="115695" y="46961"/>
                    </a:lnTo>
                    <a:lnTo>
                      <a:pt x="114524" y="48939"/>
                    </a:lnTo>
                    <a:lnTo>
                      <a:pt x="113206" y="50607"/>
                    </a:lnTo>
                    <a:lnTo>
                      <a:pt x="111830" y="51967"/>
                    </a:lnTo>
                    <a:lnTo>
                      <a:pt x="110366" y="52893"/>
                    </a:lnTo>
                    <a:lnTo>
                      <a:pt x="108843" y="53511"/>
                    </a:lnTo>
                    <a:lnTo>
                      <a:pt x="107232" y="53759"/>
                    </a:lnTo>
                    <a:lnTo>
                      <a:pt x="105710" y="53573"/>
                    </a:lnTo>
                    <a:lnTo>
                      <a:pt x="104245" y="52955"/>
                    </a:lnTo>
                    <a:lnTo>
                      <a:pt x="102869" y="52152"/>
                    </a:lnTo>
                    <a:lnTo>
                      <a:pt x="101522" y="50916"/>
                    </a:lnTo>
                    <a:lnTo>
                      <a:pt x="100292" y="49371"/>
                    </a:lnTo>
                    <a:lnTo>
                      <a:pt x="86530" y="78414"/>
                    </a:lnTo>
                    <a:lnTo>
                      <a:pt x="87232" y="81009"/>
                    </a:lnTo>
                    <a:lnTo>
                      <a:pt x="87818" y="83851"/>
                    </a:lnTo>
                    <a:lnTo>
                      <a:pt x="88228" y="86817"/>
                    </a:lnTo>
                    <a:lnTo>
                      <a:pt x="88521" y="89845"/>
                    </a:lnTo>
                    <a:lnTo>
                      <a:pt x="88579" y="93120"/>
                    </a:lnTo>
                    <a:lnTo>
                      <a:pt x="88491" y="96457"/>
                    </a:lnTo>
                    <a:lnTo>
                      <a:pt x="88199" y="99732"/>
                    </a:lnTo>
                    <a:lnTo>
                      <a:pt x="87759" y="102760"/>
                    </a:lnTo>
                    <a:lnTo>
                      <a:pt x="87086" y="105726"/>
                    </a:lnTo>
                    <a:lnTo>
                      <a:pt x="86295" y="108444"/>
                    </a:lnTo>
                    <a:lnTo>
                      <a:pt x="85387" y="110916"/>
                    </a:lnTo>
                    <a:lnTo>
                      <a:pt x="84333" y="113141"/>
                    </a:lnTo>
                    <a:lnTo>
                      <a:pt x="83133" y="115180"/>
                    </a:lnTo>
                    <a:lnTo>
                      <a:pt x="81844" y="116848"/>
                    </a:lnTo>
                    <a:lnTo>
                      <a:pt x="80468" y="118146"/>
                    </a:lnTo>
                    <a:lnTo>
                      <a:pt x="78975" y="119134"/>
                    </a:lnTo>
                    <a:lnTo>
                      <a:pt x="77452" y="119752"/>
                    </a:lnTo>
                    <a:lnTo>
                      <a:pt x="75841" y="120000"/>
                    </a:lnTo>
                    <a:lnTo>
                      <a:pt x="74289" y="119752"/>
                    </a:lnTo>
                    <a:lnTo>
                      <a:pt x="72708" y="119134"/>
                    </a:lnTo>
                    <a:lnTo>
                      <a:pt x="71244" y="118146"/>
                    </a:lnTo>
                    <a:lnTo>
                      <a:pt x="69868" y="116848"/>
                    </a:lnTo>
                    <a:lnTo>
                      <a:pt x="68579" y="115180"/>
                    </a:lnTo>
                    <a:lnTo>
                      <a:pt x="67379" y="113141"/>
                    </a:lnTo>
                    <a:lnTo>
                      <a:pt x="66325" y="110916"/>
                    </a:lnTo>
                    <a:lnTo>
                      <a:pt x="65387" y="108444"/>
                    </a:lnTo>
                    <a:lnTo>
                      <a:pt x="64626" y="105726"/>
                    </a:lnTo>
                    <a:lnTo>
                      <a:pt x="63953" y="102760"/>
                    </a:lnTo>
                    <a:lnTo>
                      <a:pt x="63484" y="99732"/>
                    </a:lnTo>
                    <a:lnTo>
                      <a:pt x="63191" y="96457"/>
                    </a:lnTo>
                    <a:lnTo>
                      <a:pt x="63133" y="93120"/>
                    </a:lnTo>
                    <a:lnTo>
                      <a:pt x="63191" y="90030"/>
                    </a:lnTo>
                    <a:lnTo>
                      <a:pt x="63455" y="87003"/>
                    </a:lnTo>
                    <a:lnTo>
                      <a:pt x="63865" y="84160"/>
                    </a:lnTo>
                    <a:lnTo>
                      <a:pt x="64363" y="81441"/>
                    </a:lnTo>
                    <a:lnTo>
                      <a:pt x="65065" y="78908"/>
                    </a:lnTo>
                    <a:lnTo>
                      <a:pt x="51068" y="49371"/>
                    </a:lnTo>
                    <a:lnTo>
                      <a:pt x="49838" y="50916"/>
                    </a:lnTo>
                    <a:lnTo>
                      <a:pt x="48491" y="52152"/>
                    </a:lnTo>
                    <a:lnTo>
                      <a:pt x="47115" y="52955"/>
                    </a:lnTo>
                    <a:lnTo>
                      <a:pt x="45651" y="53573"/>
                    </a:lnTo>
                    <a:lnTo>
                      <a:pt x="44128" y="53759"/>
                    </a:lnTo>
                    <a:lnTo>
                      <a:pt x="42606" y="53573"/>
                    </a:lnTo>
                    <a:lnTo>
                      <a:pt x="41112" y="52955"/>
                    </a:lnTo>
                    <a:lnTo>
                      <a:pt x="39736" y="52152"/>
                    </a:lnTo>
                    <a:lnTo>
                      <a:pt x="38418" y="50916"/>
                    </a:lnTo>
                    <a:lnTo>
                      <a:pt x="37159" y="49371"/>
                    </a:lnTo>
                    <a:lnTo>
                      <a:pt x="23426" y="78414"/>
                    </a:lnTo>
                    <a:lnTo>
                      <a:pt x="24128" y="81009"/>
                    </a:lnTo>
                    <a:lnTo>
                      <a:pt x="24685" y="83851"/>
                    </a:lnTo>
                    <a:lnTo>
                      <a:pt x="25124" y="86817"/>
                    </a:lnTo>
                    <a:lnTo>
                      <a:pt x="25387" y="89845"/>
                    </a:lnTo>
                    <a:lnTo>
                      <a:pt x="25475" y="93120"/>
                    </a:lnTo>
                    <a:lnTo>
                      <a:pt x="25387" y="96457"/>
                    </a:lnTo>
                    <a:lnTo>
                      <a:pt x="25095" y="99732"/>
                    </a:lnTo>
                    <a:lnTo>
                      <a:pt x="24626" y="102760"/>
                    </a:lnTo>
                    <a:lnTo>
                      <a:pt x="23982" y="105726"/>
                    </a:lnTo>
                    <a:lnTo>
                      <a:pt x="23191" y="108444"/>
                    </a:lnTo>
                    <a:lnTo>
                      <a:pt x="22254" y="110916"/>
                    </a:lnTo>
                    <a:lnTo>
                      <a:pt x="21200" y="113141"/>
                    </a:lnTo>
                    <a:lnTo>
                      <a:pt x="20000" y="115180"/>
                    </a:lnTo>
                    <a:lnTo>
                      <a:pt x="18711" y="116848"/>
                    </a:lnTo>
                    <a:lnTo>
                      <a:pt x="17335" y="118146"/>
                    </a:lnTo>
                    <a:lnTo>
                      <a:pt x="15871" y="119134"/>
                    </a:lnTo>
                    <a:lnTo>
                      <a:pt x="14348" y="119752"/>
                    </a:lnTo>
                    <a:lnTo>
                      <a:pt x="12737" y="120000"/>
                    </a:lnTo>
                    <a:lnTo>
                      <a:pt x="11156" y="119752"/>
                    </a:lnTo>
                    <a:lnTo>
                      <a:pt x="9604" y="119134"/>
                    </a:lnTo>
                    <a:lnTo>
                      <a:pt x="8111" y="118146"/>
                    </a:lnTo>
                    <a:lnTo>
                      <a:pt x="6734" y="116848"/>
                    </a:lnTo>
                    <a:lnTo>
                      <a:pt x="5475" y="115180"/>
                    </a:lnTo>
                    <a:lnTo>
                      <a:pt x="4304" y="113141"/>
                    </a:lnTo>
                    <a:lnTo>
                      <a:pt x="3191" y="110916"/>
                    </a:lnTo>
                    <a:lnTo>
                      <a:pt x="2284" y="108444"/>
                    </a:lnTo>
                    <a:lnTo>
                      <a:pt x="1493" y="105726"/>
                    </a:lnTo>
                    <a:lnTo>
                      <a:pt x="878" y="102760"/>
                    </a:lnTo>
                    <a:lnTo>
                      <a:pt x="409" y="99732"/>
                    </a:lnTo>
                    <a:lnTo>
                      <a:pt x="117" y="96457"/>
                    </a:lnTo>
                    <a:lnTo>
                      <a:pt x="0" y="93120"/>
                    </a:lnTo>
                    <a:lnTo>
                      <a:pt x="117" y="89721"/>
                    </a:lnTo>
                    <a:lnTo>
                      <a:pt x="409" y="86508"/>
                    </a:lnTo>
                    <a:lnTo>
                      <a:pt x="878" y="83419"/>
                    </a:lnTo>
                    <a:lnTo>
                      <a:pt x="1493" y="80514"/>
                    </a:lnTo>
                    <a:lnTo>
                      <a:pt x="2284" y="77734"/>
                    </a:lnTo>
                    <a:lnTo>
                      <a:pt x="3191" y="75262"/>
                    </a:lnTo>
                    <a:lnTo>
                      <a:pt x="4304" y="73038"/>
                    </a:lnTo>
                    <a:lnTo>
                      <a:pt x="5475" y="71060"/>
                    </a:lnTo>
                    <a:lnTo>
                      <a:pt x="6734" y="69330"/>
                    </a:lnTo>
                    <a:lnTo>
                      <a:pt x="8111" y="68032"/>
                    </a:lnTo>
                    <a:lnTo>
                      <a:pt x="9604" y="67044"/>
                    </a:lnTo>
                    <a:lnTo>
                      <a:pt x="11156" y="66426"/>
                    </a:lnTo>
                    <a:lnTo>
                      <a:pt x="12737" y="66179"/>
                    </a:lnTo>
                    <a:lnTo>
                      <a:pt x="14231" y="66426"/>
                    </a:lnTo>
                    <a:lnTo>
                      <a:pt x="15695" y="66982"/>
                    </a:lnTo>
                    <a:lnTo>
                      <a:pt x="17130" y="67785"/>
                    </a:lnTo>
                    <a:lnTo>
                      <a:pt x="18418" y="69021"/>
                    </a:lnTo>
                    <a:lnTo>
                      <a:pt x="19677" y="70566"/>
                    </a:lnTo>
                    <a:lnTo>
                      <a:pt x="33440" y="41524"/>
                    </a:lnTo>
                    <a:lnTo>
                      <a:pt x="32737" y="38928"/>
                    </a:lnTo>
                    <a:lnTo>
                      <a:pt x="32152" y="36148"/>
                    </a:lnTo>
                    <a:lnTo>
                      <a:pt x="31742" y="33182"/>
                    </a:lnTo>
                    <a:lnTo>
                      <a:pt x="31478" y="30092"/>
                    </a:lnTo>
                    <a:lnTo>
                      <a:pt x="31361" y="26879"/>
                    </a:lnTo>
                    <a:lnTo>
                      <a:pt x="31478" y="23542"/>
                    </a:lnTo>
                    <a:lnTo>
                      <a:pt x="31771" y="20267"/>
                    </a:lnTo>
                    <a:lnTo>
                      <a:pt x="32240" y="17178"/>
                    </a:lnTo>
                    <a:lnTo>
                      <a:pt x="32855" y="14273"/>
                    </a:lnTo>
                    <a:lnTo>
                      <a:pt x="33645" y="11555"/>
                    </a:lnTo>
                    <a:lnTo>
                      <a:pt x="34612" y="9021"/>
                    </a:lnTo>
                    <a:lnTo>
                      <a:pt x="35666" y="6797"/>
                    </a:lnTo>
                    <a:lnTo>
                      <a:pt x="36837" y="4819"/>
                    </a:lnTo>
                    <a:lnTo>
                      <a:pt x="38125" y="3151"/>
                    </a:lnTo>
                    <a:lnTo>
                      <a:pt x="39531" y="1791"/>
                    </a:lnTo>
                    <a:lnTo>
                      <a:pt x="40995" y="803"/>
                    </a:lnTo>
                    <a:lnTo>
                      <a:pt x="42518" y="185"/>
                    </a:lnTo>
                    <a:lnTo>
                      <a:pt x="44128" y="0"/>
                    </a:lnTo>
                    <a:lnTo>
                      <a:pt x="45710" y="185"/>
                    </a:lnTo>
                    <a:lnTo>
                      <a:pt x="47232" y="803"/>
                    </a:lnTo>
                    <a:lnTo>
                      <a:pt x="48696" y="1791"/>
                    </a:lnTo>
                    <a:lnTo>
                      <a:pt x="50102" y="3151"/>
                    </a:lnTo>
                    <a:lnTo>
                      <a:pt x="51390" y="4819"/>
                    </a:lnTo>
                    <a:lnTo>
                      <a:pt x="52562" y="6797"/>
                    </a:lnTo>
                    <a:lnTo>
                      <a:pt x="53616" y="9021"/>
                    </a:lnTo>
                    <a:lnTo>
                      <a:pt x="54582" y="11555"/>
                    </a:lnTo>
                    <a:lnTo>
                      <a:pt x="55373" y="14273"/>
                    </a:lnTo>
                    <a:lnTo>
                      <a:pt x="55988" y="17178"/>
                    </a:lnTo>
                    <a:lnTo>
                      <a:pt x="56456" y="20267"/>
                    </a:lnTo>
                    <a:lnTo>
                      <a:pt x="56749" y="23542"/>
                    </a:lnTo>
                    <a:lnTo>
                      <a:pt x="56866" y="26879"/>
                    </a:lnTo>
                    <a:lnTo>
                      <a:pt x="56749" y="30092"/>
                    </a:lnTo>
                    <a:lnTo>
                      <a:pt x="56486" y="33182"/>
                    </a:lnTo>
                    <a:lnTo>
                      <a:pt x="56105" y="36148"/>
                    </a:lnTo>
                    <a:lnTo>
                      <a:pt x="55519" y="38928"/>
                    </a:lnTo>
                    <a:lnTo>
                      <a:pt x="54787" y="41524"/>
                    </a:lnTo>
                    <a:lnTo>
                      <a:pt x="68696" y="70875"/>
                    </a:lnTo>
                    <a:lnTo>
                      <a:pt x="69985" y="69268"/>
                    </a:lnTo>
                    <a:lnTo>
                      <a:pt x="71332" y="67971"/>
                    </a:lnTo>
                    <a:lnTo>
                      <a:pt x="72796" y="67044"/>
                    </a:lnTo>
                    <a:lnTo>
                      <a:pt x="74289" y="66426"/>
                    </a:lnTo>
                    <a:lnTo>
                      <a:pt x="75841" y="66179"/>
                    </a:lnTo>
                    <a:lnTo>
                      <a:pt x="77364" y="66426"/>
                    </a:lnTo>
                    <a:lnTo>
                      <a:pt x="78828" y="66982"/>
                    </a:lnTo>
                    <a:lnTo>
                      <a:pt x="80263" y="67785"/>
                    </a:lnTo>
                    <a:lnTo>
                      <a:pt x="81551" y="69021"/>
                    </a:lnTo>
                    <a:lnTo>
                      <a:pt x="82811" y="70566"/>
                    </a:lnTo>
                    <a:lnTo>
                      <a:pt x="96573" y="41524"/>
                    </a:lnTo>
                    <a:lnTo>
                      <a:pt x="95841" y="38928"/>
                    </a:lnTo>
                    <a:lnTo>
                      <a:pt x="95256" y="36148"/>
                    </a:lnTo>
                    <a:lnTo>
                      <a:pt x="94846" y="33182"/>
                    </a:lnTo>
                    <a:lnTo>
                      <a:pt x="94612" y="30092"/>
                    </a:lnTo>
                    <a:lnTo>
                      <a:pt x="94494" y="26879"/>
                    </a:lnTo>
                    <a:lnTo>
                      <a:pt x="94612" y="23542"/>
                    </a:lnTo>
                    <a:lnTo>
                      <a:pt x="94904" y="20267"/>
                    </a:lnTo>
                    <a:lnTo>
                      <a:pt x="95373" y="17178"/>
                    </a:lnTo>
                    <a:lnTo>
                      <a:pt x="95988" y="14273"/>
                    </a:lnTo>
                    <a:lnTo>
                      <a:pt x="96778" y="11555"/>
                    </a:lnTo>
                    <a:lnTo>
                      <a:pt x="97745" y="9021"/>
                    </a:lnTo>
                    <a:lnTo>
                      <a:pt x="98799" y="6797"/>
                    </a:lnTo>
                    <a:lnTo>
                      <a:pt x="99970" y="4819"/>
                    </a:lnTo>
                    <a:lnTo>
                      <a:pt x="101259" y="3151"/>
                    </a:lnTo>
                    <a:lnTo>
                      <a:pt x="102664" y="1791"/>
                    </a:lnTo>
                    <a:lnTo>
                      <a:pt x="104099" y="803"/>
                    </a:lnTo>
                    <a:lnTo>
                      <a:pt x="105651" y="185"/>
                    </a:lnTo>
                    <a:lnTo>
                      <a:pt x="1072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8"/>
              <p:cNvSpPr/>
              <p:nvPr/>
            </p:nvSpPr>
            <p:spPr>
              <a:xfrm>
                <a:off x="4945063" y="4597401"/>
                <a:ext cx="574800" cy="574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0165" y="0"/>
                    </a:moveTo>
                    <a:lnTo>
                      <a:pt x="97458" y="662"/>
                    </a:lnTo>
                    <a:lnTo>
                      <a:pt x="105082" y="3646"/>
                    </a:lnTo>
                    <a:lnTo>
                      <a:pt x="111049" y="8618"/>
                    </a:lnTo>
                    <a:lnTo>
                      <a:pt x="116022" y="14917"/>
                    </a:lnTo>
                    <a:lnTo>
                      <a:pt x="119005" y="21878"/>
                    </a:lnTo>
                    <a:lnTo>
                      <a:pt x="120000" y="29502"/>
                    </a:lnTo>
                    <a:lnTo>
                      <a:pt x="119005" y="37127"/>
                    </a:lnTo>
                    <a:lnTo>
                      <a:pt x="116022" y="44088"/>
                    </a:lnTo>
                    <a:lnTo>
                      <a:pt x="111049" y="50718"/>
                    </a:lnTo>
                    <a:lnTo>
                      <a:pt x="50718" y="111381"/>
                    </a:lnTo>
                    <a:lnTo>
                      <a:pt x="44419" y="116353"/>
                    </a:lnTo>
                    <a:lnTo>
                      <a:pt x="37127" y="119005"/>
                    </a:lnTo>
                    <a:lnTo>
                      <a:pt x="29502" y="120000"/>
                    </a:lnTo>
                    <a:lnTo>
                      <a:pt x="22209" y="119005"/>
                    </a:lnTo>
                    <a:lnTo>
                      <a:pt x="14585" y="116353"/>
                    </a:lnTo>
                    <a:lnTo>
                      <a:pt x="8618" y="111381"/>
                    </a:lnTo>
                    <a:lnTo>
                      <a:pt x="3646" y="105082"/>
                    </a:lnTo>
                    <a:lnTo>
                      <a:pt x="662" y="97790"/>
                    </a:lnTo>
                    <a:lnTo>
                      <a:pt x="0" y="90165"/>
                    </a:lnTo>
                    <a:lnTo>
                      <a:pt x="662" y="82541"/>
                    </a:lnTo>
                    <a:lnTo>
                      <a:pt x="3646" y="75248"/>
                    </a:lnTo>
                    <a:lnTo>
                      <a:pt x="8618" y="69281"/>
                    </a:lnTo>
                    <a:lnTo>
                      <a:pt x="69281" y="8618"/>
                    </a:lnTo>
                    <a:lnTo>
                      <a:pt x="75248" y="3646"/>
                    </a:lnTo>
                    <a:lnTo>
                      <a:pt x="82872" y="662"/>
                    </a:lnTo>
                    <a:lnTo>
                      <a:pt x="90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8"/>
              <p:cNvSpPr/>
              <p:nvPr/>
            </p:nvSpPr>
            <p:spPr>
              <a:xfrm>
                <a:off x="7448550" y="3684588"/>
                <a:ext cx="576300" cy="574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9917" y="0"/>
                    </a:moveTo>
                    <a:lnTo>
                      <a:pt x="97851" y="994"/>
                    </a:lnTo>
                    <a:lnTo>
                      <a:pt x="104793" y="3646"/>
                    </a:lnTo>
                    <a:lnTo>
                      <a:pt x="111404" y="8618"/>
                    </a:lnTo>
                    <a:lnTo>
                      <a:pt x="116033" y="14917"/>
                    </a:lnTo>
                    <a:lnTo>
                      <a:pt x="118677" y="22209"/>
                    </a:lnTo>
                    <a:lnTo>
                      <a:pt x="120000" y="29834"/>
                    </a:lnTo>
                    <a:lnTo>
                      <a:pt x="118677" y="37127"/>
                    </a:lnTo>
                    <a:lnTo>
                      <a:pt x="116033" y="44751"/>
                    </a:lnTo>
                    <a:lnTo>
                      <a:pt x="111404" y="50718"/>
                    </a:lnTo>
                    <a:lnTo>
                      <a:pt x="50909" y="111381"/>
                    </a:lnTo>
                    <a:lnTo>
                      <a:pt x="44297" y="116353"/>
                    </a:lnTo>
                    <a:lnTo>
                      <a:pt x="37355" y="119337"/>
                    </a:lnTo>
                    <a:lnTo>
                      <a:pt x="29752" y="120000"/>
                    </a:lnTo>
                    <a:lnTo>
                      <a:pt x="22148" y="119337"/>
                    </a:lnTo>
                    <a:lnTo>
                      <a:pt x="15206" y="116353"/>
                    </a:lnTo>
                    <a:lnTo>
                      <a:pt x="8595" y="111381"/>
                    </a:lnTo>
                    <a:lnTo>
                      <a:pt x="3966" y="105082"/>
                    </a:lnTo>
                    <a:lnTo>
                      <a:pt x="1322" y="97790"/>
                    </a:lnTo>
                    <a:lnTo>
                      <a:pt x="0" y="90497"/>
                    </a:lnTo>
                    <a:lnTo>
                      <a:pt x="1322" y="82872"/>
                    </a:lnTo>
                    <a:lnTo>
                      <a:pt x="3966" y="75580"/>
                    </a:lnTo>
                    <a:lnTo>
                      <a:pt x="8595" y="69281"/>
                    </a:lnTo>
                    <a:lnTo>
                      <a:pt x="69090" y="8618"/>
                    </a:lnTo>
                    <a:lnTo>
                      <a:pt x="75702" y="3646"/>
                    </a:lnTo>
                    <a:lnTo>
                      <a:pt x="82644" y="994"/>
                    </a:lnTo>
                    <a:lnTo>
                      <a:pt x="899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28"/>
            <p:cNvGrpSpPr/>
            <p:nvPr/>
          </p:nvGrpSpPr>
          <p:grpSpPr>
            <a:xfrm>
              <a:off x="5771670" y="3315044"/>
              <a:ext cx="163093" cy="192060"/>
              <a:chOff x="5551488" y="3105150"/>
              <a:chExt cx="2430600" cy="2862300"/>
            </a:xfrm>
          </p:grpSpPr>
          <p:sp>
            <p:nvSpPr>
              <p:cNvPr id="213" name="Google Shape;213;p28"/>
              <p:cNvSpPr/>
              <p:nvPr/>
            </p:nvSpPr>
            <p:spPr>
              <a:xfrm>
                <a:off x="5551488" y="3105150"/>
                <a:ext cx="2430600" cy="2862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8288" y="0"/>
                    </a:moveTo>
                    <a:lnTo>
                      <a:pt x="81750" y="0"/>
                    </a:lnTo>
                    <a:lnTo>
                      <a:pt x="82769" y="66"/>
                    </a:lnTo>
                    <a:lnTo>
                      <a:pt x="83749" y="332"/>
                    </a:lnTo>
                    <a:lnTo>
                      <a:pt x="84611" y="732"/>
                    </a:lnTo>
                    <a:lnTo>
                      <a:pt x="85395" y="1297"/>
                    </a:lnTo>
                    <a:lnTo>
                      <a:pt x="86022" y="1930"/>
                    </a:lnTo>
                    <a:lnTo>
                      <a:pt x="86492" y="2695"/>
                    </a:lnTo>
                    <a:lnTo>
                      <a:pt x="86806" y="3527"/>
                    </a:lnTo>
                    <a:lnTo>
                      <a:pt x="86923" y="4425"/>
                    </a:lnTo>
                    <a:lnTo>
                      <a:pt x="86923" y="12778"/>
                    </a:lnTo>
                    <a:lnTo>
                      <a:pt x="114787" y="12778"/>
                    </a:lnTo>
                    <a:lnTo>
                      <a:pt x="115845" y="12878"/>
                    </a:lnTo>
                    <a:lnTo>
                      <a:pt x="116786" y="13144"/>
                    </a:lnTo>
                    <a:lnTo>
                      <a:pt x="117687" y="13544"/>
                    </a:lnTo>
                    <a:lnTo>
                      <a:pt x="118471" y="14076"/>
                    </a:lnTo>
                    <a:lnTo>
                      <a:pt x="119137" y="14742"/>
                    </a:lnTo>
                    <a:lnTo>
                      <a:pt x="119608" y="15474"/>
                    </a:lnTo>
                    <a:lnTo>
                      <a:pt x="119882" y="16306"/>
                    </a:lnTo>
                    <a:lnTo>
                      <a:pt x="119999" y="17204"/>
                    </a:lnTo>
                    <a:lnTo>
                      <a:pt x="119999" y="115607"/>
                    </a:lnTo>
                    <a:lnTo>
                      <a:pt x="119882" y="116472"/>
                    </a:lnTo>
                    <a:lnTo>
                      <a:pt x="119608" y="117304"/>
                    </a:lnTo>
                    <a:lnTo>
                      <a:pt x="119137" y="118036"/>
                    </a:lnTo>
                    <a:lnTo>
                      <a:pt x="118471" y="118702"/>
                    </a:lnTo>
                    <a:lnTo>
                      <a:pt x="117687" y="119234"/>
                    </a:lnTo>
                    <a:lnTo>
                      <a:pt x="116786" y="119633"/>
                    </a:lnTo>
                    <a:lnTo>
                      <a:pt x="115845" y="119900"/>
                    </a:lnTo>
                    <a:lnTo>
                      <a:pt x="114787" y="120000"/>
                    </a:lnTo>
                    <a:lnTo>
                      <a:pt x="5212" y="120000"/>
                    </a:lnTo>
                    <a:lnTo>
                      <a:pt x="4154" y="119900"/>
                    </a:lnTo>
                    <a:lnTo>
                      <a:pt x="3174" y="119633"/>
                    </a:lnTo>
                    <a:lnTo>
                      <a:pt x="2273" y="119234"/>
                    </a:lnTo>
                    <a:lnTo>
                      <a:pt x="1489" y="118702"/>
                    </a:lnTo>
                    <a:lnTo>
                      <a:pt x="901" y="118036"/>
                    </a:lnTo>
                    <a:lnTo>
                      <a:pt x="391" y="117304"/>
                    </a:lnTo>
                    <a:lnTo>
                      <a:pt x="78" y="116472"/>
                    </a:lnTo>
                    <a:lnTo>
                      <a:pt x="0" y="115607"/>
                    </a:lnTo>
                    <a:lnTo>
                      <a:pt x="0" y="17204"/>
                    </a:lnTo>
                    <a:lnTo>
                      <a:pt x="78" y="16306"/>
                    </a:lnTo>
                    <a:lnTo>
                      <a:pt x="391" y="15474"/>
                    </a:lnTo>
                    <a:lnTo>
                      <a:pt x="901" y="14742"/>
                    </a:lnTo>
                    <a:lnTo>
                      <a:pt x="1489" y="14076"/>
                    </a:lnTo>
                    <a:lnTo>
                      <a:pt x="2273" y="13544"/>
                    </a:lnTo>
                    <a:lnTo>
                      <a:pt x="3174" y="13144"/>
                    </a:lnTo>
                    <a:lnTo>
                      <a:pt x="4154" y="12878"/>
                    </a:lnTo>
                    <a:lnTo>
                      <a:pt x="5212" y="12778"/>
                    </a:lnTo>
                    <a:lnTo>
                      <a:pt x="18301" y="12778"/>
                    </a:lnTo>
                    <a:lnTo>
                      <a:pt x="19399" y="12878"/>
                    </a:lnTo>
                    <a:lnTo>
                      <a:pt x="20339" y="13144"/>
                    </a:lnTo>
                    <a:lnTo>
                      <a:pt x="21241" y="13544"/>
                    </a:lnTo>
                    <a:lnTo>
                      <a:pt x="21985" y="14076"/>
                    </a:lnTo>
                    <a:lnTo>
                      <a:pt x="22651" y="14742"/>
                    </a:lnTo>
                    <a:lnTo>
                      <a:pt x="23122" y="15474"/>
                    </a:lnTo>
                    <a:lnTo>
                      <a:pt x="23435" y="16306"/>
                    </a:lnTo>
                    <a:lnTo>
                      <a:pt x="23514" y="17204"/>
                    </a:lnTo>
                    <a:lnTo>
                      <a:pt x="23435" y="18103"/>
                    </a:lnTo>
                    <a:lnTo>
                      <a:pt x="23122" y="18901"/>
                    </a:lnTo>
                    <a:lnTo>
                      <a:pt x="22651" y="19667"/>
                    </a:lnTo>
                    <a:lnTo>
                      <a:pt x="21985" y="20332"/>
                    </a:lnTo>
                    <a:lnTo>
                      <a:pt x="21241" y="20831"/>
                    </a:lnTo>
                    <a:lnTo>
                      <a:pt x="20339" y="21264"/>
                    </a:lnTo>
                    <a:lnTo>
                      <a:pt x="19399" y="21530"/>
                    </a:lnTo>
                    <a:lnTo>
                      <a:pt x="18301" y="21597"/>
                    </a:lnTo>
                    <a:lnTo>
                      <a:pt x="10385" y="21597"/>
                    </a:lnTo>
                    <a:lnTo>
                      <a:pt x="10385" y="111181"/>
                    </a:lnTo>
                    <a:lnTo>
                      <a:pt x="109614" y="111181"/>
                    </a:lnTo>
                    <a:lnTo>
                      <a:pt x="109614" y="21597"/>
                    </a:lnTo>
                    <a:lnTo>
                      <a:pt x="81750" y="21597"/>
                    </a:lnTo>
                    <a:lnTo>
                      <a:pt x="80692" y="21530"/>
                    </a:lnTo>
                    <a:lnTo>
                      <a:pt x="79712" y="21264"/>
                    </a:lnTo>
                    <a:lnTo>
                      <a:pt x="78850" y="20831"/>
                    </a:lnTo>
                    <a:lnTo>
                      <a:pt x="78066" y="20332"/>
                    </a:lnTo>
                    <a:lnTo>
                      <a:pt x="77439" y="19667"/>
                    </a:lnTo>
                    <a:lnTo>
                      <a:pt x="76969" y="18901"/>
                    </a:lnTo>
                    <a:lnTo>
                      <a:pt x="76655" y="18103"/>
                    </a:lnTo>
                    <a:lnTo>
                      <a:pt x="76538" y="17204"/>
                    </a:lnTo>
                    <a:lnTo>
                      <a:pt x="76538" y="8851"/>
                    </a:lnTo>
                    <a:lnTo>
                      <a:pt x="43500" y="8851"/>
                    </a:lnTo>
                    <a:lnTo>
                      <a:pt x="43500" y="23227"/>
                    </a:lnTo>
                    <a:lnTo>
                      <a:pt x="70385" y="23227"/>
                    </a:lnTo>
                    <a:lnTo>
                      <a:pt x="71482" y="23294"/>
                    </a:lnTo>
                    <a:lnTo>
                      <a:pt x="72423" y="23527"/>
                    </a:lnTo>
                    <a:lnTo>
                      <a:pt x="73324" y="23993"/>
                    </a:lnTo>
                    <a:lnTo>
                      <a:pt x="74069" y="24492"/>
                    </a:lnTo>
                    <a:lnTo>
                      <a:pt x="74735" y="25158"/>
                    </a:lnTo>
                    <a:lnTo>
                      <a:pt x="75205" y="25923"/>
                    </a:lnTo>
                    <a:lnTo>
                      <a:pt x="75519" y="26722"/>
                    </a:lnTo>
                    <a:lnTo>
                      <a:pt x="75597" y="27620"/>
                    </a:lnTo>
                    <a:lnTo>
                      <a:pt x="75519" y="28519"/>
                    </a:lnTo>
                    <a:lnTo>
                      <a:pt x="75205" y="29351"/>
                    </a:lnTo>
                    <a:lnTo>
                      <a:pt x="74735" y="30083"/>
                    </a:lnTo>
                    <a:lnTo>
                      <a:pt x="74069" y="30715"/>
                    </a:lnTo>
                    <a:lnTo>
                      <a:pt x="73324" y="31281"/>
                    </a:lnTo>
                    <a:lnTo>
                      <a:pt x="72423" y="31680"/>
                    </a:lnTo>
                    <a:lnTo>
                      <a:pt x="71482" y="31946"/>
                    </a:lnTo>
                    <a:lnTo>
                      <a:pt x="70385" y="32046"/>
                    </a:lnTo>
                    <a:lnTo>
                      <a:pt x="38288" y="32046"/>
                    </a:lnTo>
                    <a:lnTo>
                      <a:pt x="37269" y="31946"/>
                    </a:lnTo>
                    <a:lnTo>
                      <a:pt x="36290" y="31680"/>
                    </a:lnTo>
                    <a:lnTo>
                      <a:pt x="35427" y="31281"/>
                    </a:lnTo>
                    <a:lnTo>
                      <a:pt x="34644" y="30715"/>
                    </a:lnTo>
                    <a:lnTo>
                      <a:pt x="33977" y="30083"/>
                    </a:lnTo>
                    <a:lnTo>
                      <a:pt x="33507" y="29351"/>
                    </a:lnTo>
                    <a:lnTo>
                      <a:pt x="33233" y="28519"/>
                    </a:lnTo>
                    <a:lnTo>
                      <a:pt x="33076" y="27620"/>
                    </a:lnTo>
                    <a:lnTo>
                      <a:pt x="33076" y="4425"/>
                    </a:lnTo>
                    <a:lnTo>
                      <a:pt x="33233" y="3527"/>
                    </a:lnTo>
                    <a:lnTo>
                      <a:pt x="33507" y="2695"/>
                    </a:lnTo>
                    <a:lnTo>
                      <a:pt x="33977" y="1930"/>
                    </a:lnTo>
                    <a:lnTo>
                      <a:pt x="34644" y="1297"/>
                    </a:lnTo>
                    <a:lnTo>
                      <a:pt x="35427" y="732"/>
                    </a:lnTo>
                    <a:lnTo>
                      <a:pt x="36290" y="332"/>
                    </a:lnTo>
                    <a:lnTo>
                      <a:pt x="37269" y="66"/>
                    </a:lnTo>
                    <a:lnTo>
                      <a:pt x="38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8"/>
              <p:cNvSpPr/>
              <p:nvPr/>
            </p:nvSpPr>
            <p:spPr>
              <a:xfrm>
                <a:off x="6251575" y="4341813"/>
                <a:ext cx="1032000" cy="771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07704" y="0"/>
                    </a:moveTo>
                    <a:lnTo>
                      <a:pt x="110107" y="370"/>
                    </a:lnTo>
                    <a:lnTo>
                      <a:pt x="112326" y="1234"/>
                    </a:lnTo>
                    <a:lnTo>
                      <a:pt x="114453" y="2716"/>
                    </a:lnTo>
                    <a:lnTo>
                      <a:pt x="116394" y="4814"/>
                    </a:lnTo>
                    <a:lnTo>
                      <a:pt x="117966" y="7530"/>
                    </a:lnTo>
                    <a:lnTo>
                      <a:pt x="119075" y="10370"/>
                    </a:lnTo>
                    <a:lnTo>
                      <a:pt x="119722" y="13333"/>
                    </a:lnTo>
                    <a:lnTo>
                      <a:pt x="120000" y="16419"/>
                    </a:lnTo>
                    <a:lnTo>
                      <a:pt x="119722" y="19506"/>
                    </a:lnTo>
                    <a:lnTo>
                      <a:pt x="119075" y="22592"/>
                    </a:lnTo>
                    <a:lnTo>
                      <a:pt x="117873" y="25432"/>
                    </a:lnTo>
                    <a:lnTo>
                      <a:pt x="116394" y="28024"/>
                    </a:lnTo>
                    <a:lnTo>
                      <a:pt x="50477" y="115185"/>
                    </a:lnTo>
                    <a:lnTo>
                      <a:pt x="48536" y="117283"/>
                    </a:lnTo>
                    <a:lnTo>
                      <a:pt x="46409" y="118765"/>
                    </a:lnTo>
                    <a:lnTo>
                      <a:pt x="44191" y="119753"/>
                    </a:lnTo>
                    <a:lnTo>
                      <a:pt x="41879" y="120000"/>
                    </a:lnTo>
                    <a:lnTo>
                      <a:pt x="39383" y="119753"/>
                    </a:lnTo>
                    <a:lnTo>
                      <a:pt x="37164" y="118765"/>
                    </a:lnTo>
                    <a:lnTo>
                      <a:pt x="35038" y="117283"/>
                    </a:lnTo>
                    <a:lnTo>
                      <a:pt x="33097" y="115061"/>
                    </a:lnTo>
                    <a:lnTo>
                      <a:pt x="3513" y="75432"/>
                    </a:lnTo>
                    <a:lnTo>
                      <a:pt x="2033" y="72839"/>
                    </a:lnTo>
                    <a:lnTo>
                      <a:pt x="924" y="69876"/>
                    </a:lnTo>
                    <a:lnTo>
                      <a:pt x="184" y="66913"/>
                    </a:lnTo>
                    <a:lnTo>
                      <a:pt x="0" y="63827"/>
                    </a:lnTo>
                    <a:lnTo>
                      <a:pt x="184" y="60617"/>
                    </a:lnTo>
                    <a:lnTo>
                      <a:pt x="924" y="57530"/>
                    </a:lnTo>
                    <a:lnTo>
                      <a:pt x="2033" y="54691"/>
                    </a:lnTo>
                    <a:lnTo>
                      <a:pt x="3605" y="52098"/>
                    </a:lnTo>
                    <a:lnTo>
                      <a:pt x="5546" y="50123"/>
                    </a:lnTo>
                    <a:lnTo>
                      <a:pt x="7673" y="48641"/>
                    </a:lnTo>
                    <a:lnTo>
                      <a:pt x="9984" y="47654"/>
                    </a:lnTo>
                    <a:lnTo>
                      <a:pt x="12388" y="47407"/>
                    </a:lnTo>
                    <a:lnTo>
                      <a:pt x="14699" y="47654"/>
                    </a:lnTo>
                    <a:lnTo>
                      <a:pt x="16918" y="48641"/>
                    </a:lnTo>
                    <a:lnTo>
                      <a:pt x="19044" y="50123"/>
                    </a:lnTo>
                    <a:lnTo>
                      <a:pt x="20986" y="52345"/>
                    </a:lnTo>
                    <a:lnTo>
                      <a:pt x="41879" y="80493"/>
                    </a:lnTo>
                    <a:lnTo>
                      <a:pt x="99013" y="4814"/>
                    </a:lnTo>
                    <a:lnTo>
                      <a:pt x="100955" y="2592"/>
                    </a:lnTo>
                    <a:lnTo>
                      <a:pt x="103081" y="1111"/>
                    </a:lnTo>
                    <a:lnTo>
                      <a:pt x="105392" y="370"/>
                    </a:lnTo>
                    <a:lnTo>
                      <a:pt x="1077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28"/>
            <p:cNvSpPr txBox="1"/>
            <p:nvPr/>
          </p:nvSpPr>
          <p:spPr>
            <a:xfrm>
              <a:off x="1123696" y="1847900"/>
              <a:ext cx="18246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b="1" dirty="0">
                  <a:solidFill>
                    <a:srgbClr val="566579"/>
                  </a:solidFill>
                  <a:latin typeface="Trebuchet MS"/>
                  <a:sym typeface="Trebuchet MS"/>
                </a:rPr>
                <a:t>성별 신용도 분포</a:t>
              </a:r>
              <a:endParaRPr sz="1600" b="1" dirty="0">
                <a:solidFill>
                  <a:srgbClr val="566579"/>
                </a:solidFill>
              </a:endParaRPr>
            </a:p>
          </p:txBody>
        </p:sp>
        <p:sp>
          <p:nvSpPr>
            <p:cNvPr id="216" name="Google Shape;216;p28"/>
            <p:cNvSpPr txBox="1"/>
            <p:nvPr/>
          </p:nvSpPr>
          <p:spPr>
            <a:xfrm>
              <a:off x="180474" y="2578525"/>
              <a:ext cx="2767922" cy="2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b="1" dirty="0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부동산 소유자별 신용도 분포</a:t>
              </a:r>
              <a:endParaRPr sz="1600" b="1" dirty="0">
                <a:solidFill>
                  <a:srgbClr val="566579"/>
                </a:solidFill>
              </a:endParaRPr>
            </a:p>
          </p:txBody>
        </p:sp>
        <p:sp>
          <p:nvSpPr>
            <p:cNvPr id="218" name="Google Shape;218;p28"/>
            <p:cNvSpPr txBox="1"/>
            <p:nvPr/>
          </p:nvSpPr>
          <p:spPr>
            <a:xfrm>
              <a:off x="6195606" y="2563399"/>
              <a:ext cx="2948394" cy="278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Type</a:t>
              </a:r>
              <a:r>
                <a:rPr lang="ko-KR" altLang="en-US" sz="1500" b="1" dirty="0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별 신용도 분포</a:t>
              </a:r>
              <a:endParaRPr sz="1500" b="1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Google Shape;219;p28"/>
            <p:cNvSpPr txBox="1"/>
            <p:nvPr/>
          </p:nvSpPr>
          <p:spPr>
            <a:xfrm>
              <a:off x="6195605" y="3286699"/>
              <a:ext cx="2226500" cy="350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b="1" dirty="0" err="1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자녀수</a:t>
              </a:r>
              <a:r>
                <a:rPr lang="ko-KR" altLang="en-US" sz="1500" b="1" dirty="0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별 신용도 분포</a:t>
              </a:r>
              <a:endParaRPr sz="1600" b="1" dirty="0">
                <a:solidFill>
                  <a:srgbClr val="566579"/>
                </a:solidFill>
              </a:endParaRPr>
            </a:p>
          </p:txBody>
        </p:sp>
        <p:grpSp>
          <p:nvGrpSpPr>
            <p:cNvPr id="220" name="Google Shape;220;p28"/>
            <p:cNvGrpSpPr/>
            <p:nvPr/>
          </p:nvGrpSpPr>
          <p:grpSpPr>
            <a:xfrm>
              <a:off x="3951880" y="2351693"/>
              <a:ext cx="1289013" cy="1197965"/>
              <a:chOff x="774343" y="3179731"/>
              <a:chExt cx="2863200" cy="2435878"/>
            </a:xfrm>
          </p:grpSpPr>
          <p:sp>
            <p:nvSpPr>
              <p:cNvPr id="221" name="Google Shape;221;p28"/>
              <p:cNvSpPr/>
              <p:nvPr/>
            </p:nvSpPr>
            <p:spPr>
              <a:xfrm>
                <a:off x="2487834" y="3179731"/>
                <a:ext cx="506100" cy="297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140" y="0"/>
                    </a:moveTo>
                    <a:lnTo>
                      <a:pt x="69176" y="738"/>
                    </a:lnTo>
                    <a:lnTo>
                      <a:pt x="76995" y="2953"/>
                    </a:lnTo>
                    <a:lnTo>
                      <a:pt x="84380" y="6461"/>
                    </a:lnTo>
                    <a:lnTo>
                      <a:pt x="91438" y="10892"/>
                    </a:lnTo>
                    <a:lnTo>
                      <a:pt x="97737" y="16615"/>
                    </a:lnTo>
                    <a:lnTo>
                      <a:pt x="103384" y="23446"/>
                    </a:lnTo>
                    <a:lnTo>
                      <a:pt x="108271" y="30830"/>
                    </a:lnTo>
                    <a:lnTo>
                      <a:pt x="112180" y="39323"/>
                    </a:lnTo>
                    <a:lnTo>
                      <a:pt x="115221" y="48369"/>
                    </a:lnTo>
                    <a:lnTo>
                      <a:pt x="117285" y="58153"/>
                    </a:lnTo>
                    <a:lnTo>
                      <a:pt x="118371" y="68307"/>
                    </a:lnTo>
                    <a:lnTo>
                      <a:pt x="120000" y="91015"/>
                    </a:lnTo>
                    <a:lnTo>
                      <a:pt x="119782" y="95630"/>
                    </a:lnTo>
                    <a:lnTo>
                      <a:pt x="118805" y="99507"/>
                    </a:lnTo>
                    <a:lnTo>
                      <a:pt x="116742" y="102276"/>
                    </a:lnTo>
                    <a:lnTo>
                      <a:pt x="114461" y="103938"/>
                    </a:lnTo>
                    <a:lnTo>
                      <a:pt x="111529" y="103569"/>
                    </a:lnTo>
                    <a:lnTo>
                      <a:pt x="99800" y="99507"/>
                    </a:lnTo>
                    <a:lnTo>
                      <a:pt x="87638" y="96923"/>
                    </a:lnTo>
                    <a:lnTo>
                      <a:pt x="75149" y="96000"/>
                    </a:lnTo>
                    <a:lnTo>
                      <a:pt x="61791" y="96923"/>
                    </a:lnTo>
                    <a:lnTo>
                      <a:pt x="48542" y="99876"/>
                    </a:lnTo>
                    <a:lnTo>
                      <a:pt x="35619" y="104676"/>
                    </a:lnTo>
                    <a:lnTo>
                      <a:pt x="23022" y="110953"/>
                    </a:lnTo>
                    <a:lnTo>
                      <a:pt x="10968" y="119446"/>
                    </a:lnTo>
                    <a:lnTo>
                      <a:pt x="8253" y="120000"/>
                    </a:lnTo>
                    <a:lnTo>
                      <a:pt x="5755" y="119446"/>
                    </a:lnTo>
                    <a:lnTo>
                      <a:pt x="3692" y="117230"/>
                    </a:lnTo>
                    <a:lnTo>
                      <a:pt x="2063" y="113723"/>
                    </a:lnTo>
                    <a:lnTo>
                      <a:pt x="1303" y="109292"/>
                    </a:lnTo>
                    <a:lnTo>
                      <a:pt x="0" y="71446"/>
                    </a:lnTo>
                    <a:lnTo>
                      <a:pt x="651" y="61661"/>
                    </a:lnTo>
                    <a:lnTo>
                      <a:pt x="2280" y="52246"/>
                    </a:lnTo>
                    <a:lnTo>
                      <a:pt x="5212" y="43384"/>
                    </a:lnTo>
                    <a:lnTo>
                      <a:pt x="8904" y="35446"/>
                    </a:lnTo>
                    <a:lnTo>
                      <a:pt x="13357" y="27692"/>
                    </a:lnTo>
                    <a:lnTo>
                      <a:pt x="18787" y="20676"/>
                    </a:lnTo>
                    <a:lnTo>
                      <a:pt x="24760" y="14769"/>
                    </a:lnTo>
                    <a:lnTo>
                      <a:pt x="31276" y="9600"/>
                    </a:lnTo>
                    <a:lnTo>
                      <a:pt x="38334" y="5723"/>
                    </a:lnTo>
                    <a:lnTo>
                      <a:pt x="45719" y="2584"/>
                    </a:lnTo>
                    <a:lnTo>
                      <a:pt x="53321" y="369"/>
                    </a:lnTo>
                    <a:lnTo>
                      <a:pt x="61140" y="0"/>
                    </a:lnTo>
                    <a:close/>
                  </a:path>
                </a:pathLst>
              </a:custGeom>
              <a:solidFill>
                <a:srgbClr val="EE795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774343" y="3500609"/>
                <a:ext cx="2863200" cy="2115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4332" y="75890"/>
                    </a:moveTo>
                    <a:lnTo>
                      <a:pt x="92372" y="75994"/>
                    </a:lnTo>
                    <a:lnTo>
                      <a:pt x="90432" y="76332"/>
                    </a:lnTo>
                    <a:lnTo>
                      <a:pt x="88587" y="76775"/>
                    </a:lnTo>
                    <a:lnTo>
                      <a:pt x="86801" y="77451"/>
                    </a:lnTo>
                    <a:lnTo>
                      <a:pt x="85129" y="78309"/>
                    </a:lnTo>
                    <a:lnTo>
                      <a:pt x="83515" y="79297"/>
                    </a:lnTo>
                    <a:lnTo>
                      <a:pt x="82074" y="80364"/>
                    </a:lnTo>
                    <a:lnTo>
                      <a:pt x="80710" y="81664"/>
                    </a:lnTo>
                    <a:lnTo>
                      <a:pt x="79519" y="83042"/>
                    </a:lnTo>
                    <a:lnTo>
                      <a:pt x="78463" y="84499"/>
                    </a:lnTo>
                    <a:lnTo>
                      <a:pt x="77560" y="86085"/>
                    </a:lnTo>
                    <a:lnTo>
                      <a:pt x="76868" y="87724"/>
                    </a:lnTo>
                    <a:lnTo>
                      <a:pt x="76311" y="89492"/>
                    </a:lnTo>
                    <a:lnTo>
                      <a:pt x="75984" y="91261"/>
                    </a:lnTo>
                    <a:lnTo>
                      <a:pt x="75869" y="93081"/>
                    </a:lnTo>
                    <a:lnTo>
                      <a:pt x="76023" y="95110"/>
                    </a:lnTo>
                    <a:lnTo>
                      <a:pt x="76388" y="96983"/>
                    </a:lnTo>
                    <a:lnTo>
                      <a:pt x="76964" y="98855"/>
                    </a:lnTo>
                    <a:lnTo>
                      <a:pt x="77809" y="100572"/>
                    </a:lnTo>
                    <a:lnTo>
                      <a:pt x="78828" y="102262"/>
                    </a:lnTo>
                    <a:lnTo>
                      <a:pt x="80000" y="103771"/>
                    </a:lnTo>
                    <a:lnTo>
                      <a:pt x="81383" y="105201"/>
                    </a:lnTo>
                    <a:lnTo>
                      <a:pt x="82862" y="106501"/>
                    </a:lnTo>
                    <a:lnTo>
                      <a:pt x="84534" y="107568"/>
                    </a:lnTo>
                    <a:lnTo>
                      <a:pt x="86320" y="108504"/>
                    </a:lnTo>
                    <a:lnTo>
                      <a:pt x="88184" y="109310"/>
                    </a:lnTo>
                    <a:lnTo>
                      <a:pt x="90182" y="109830"/>
                    </a:lnTo>
                    <a:lnTo>
                      <a:pt x="92219" y="110195"/>
                    </a:lnTo>
                    <a:lnTo>
                      <a:pt x="94332" y="110325"/>
                    </a:lnTo>
                    <a:lnTo>
                      <a:pt x="96484" y="110195"/>
                    </a:lnTo>
                    <a:lnTo>
                      <a:pt x="98520" y="109830"/>
                    </a:lnTo>
                    <a:lnTo>
                      <a:pt x="100499" y="109310"/>
                    </a:lnTo>
                    <a:lnTo>
                      <a:pt x="102382" y="108504"/>
                    </a:lnTo>
                    <a:lnTo>
                      <a:pt x="104169" y="107568"/>
                    </a:lnTo>
                    <a:lnTo>
                      <a:pt x="105802" y="106501"/>
                    </a:lnTo>
                    <a:lnTo>
                      <a:pt x="107339" y="105201"/>
                    </a:lnTo>
                    <a:lnTo>
                      <a:pt x="108683" y="103771"/>
                    </a:lnTo>
                    <a:lnTo>
                      <a:pt x="109875" y="102262"/>
                    </a:lnTo>
                    <a:lnTo>
                      <a:pt x="110912" y="100572"/>
                    </a:lnTo>
                    <a:lnTo>
                      <a:pt x="111700" y="98855"/>
                    </a:lnTo>
                    <a:lnTo>
                      <a:pt x="112315" y="96983"/>
                    </a:lnTo>
                    <a:lnTo>
                      <a:pt x="112680" y="95110"/>
                    </a:lnTo>
                    <a:lnTo>
                      <a:pt x="112795" y="93081"/>
                    </a:lnTo>
                    <a:lnTo>
                      <a:pt x="112680" y="91105"/>
                    </a:lnTo>
                    <a:lnTo>
                      <a:pt x="112315" y="89232"/>
                    </a:lnTo>
                    <a:lnTo>
                      <a:pt x="111700" y="87360"/>
                    </a:lnTo>
                    <a:lnTo>
                      <a:pt x="110912" y="85643"/>
                    </a:lnTo>
                    <a:lnTo>
                      <a:pt x="109875" y="83979"/>
                    </a:lnTo>
                    <a:lnTo>
                      <a:pt x="108683" y="82444"/>
                    </a:lnTo>
                    <a:lnTo>
                      <a:pt x="107339" y="81014"/>
                    </a:lnTo>
                    <a:lnTo>
                      <a:pt x="105802" y="79739"/>
                    </a:lnTo>
                    <a:lnTo>
                      <a:pt x="104169" y="78647"/>
                    </a:lnTo>
                    <a:lnTo>
                      <a:pt x="102382" y="77711"/>
                    </a:lnTo>
                    <a:lnTo>
                      <a:pt x="100499" y="76931"/>
                    </a:lnTo>
                    <a:lnTo>
                      <a:pt x="98520" y="76384"/>
                    </a:lnTo>
                    <a:lnTo>
                      <a:pt x="96484" y="76046"/>
                    </a:lnTo>
                    <a:lnTo>
                      <a:pt x="94332" y="75890"/>
                    </a:lnTo>
                    <a:close/>
                    <a:moveTo>
                      <a:pt x="25629" y="75890"/>
                    </a:moveTo>
                    <a:lnTo>
                      <a:pt x="23631" y="75994"/>
                    </a:lnTo>
                    <a:lnTo>
                      <a:pt x="21690" y="76332"/>
                    </a:lnTo>
                    <a:lnTo>
                      <a:pt x="19846" y="76775"/>
                    </a:lnTo>
                    <a:lnTo>
                      <a:pt x="18059" y="77451"/>
                    </a:lnTo>
                    <a:lnTo>
                      <a:pt x="16388" y="78309"/>
                    </a:lnTo>
                    <a:lnTo>
                      <a:pt x="14774" y="79297"/>
                    </a:lnTo>
                    <a:lnTo>
                      <a:pt x="13333" y="80364"/>
                    </a:lnTo>
                    <a:lnTo>
                      <a:pt x="11969" y="81664"/>
                    </a:lnTo>
                    <a:lnTo>
                      <a:pt x="10778" y="83042"/>
                    </a:lnTo>
                    <a:lnTo>
                      <a:pt x="9721" y="84499"/>
                    </a:lnTo>
                    <a:lnTo>
                      <a:pt x="8818" y="86085"/>
                    </a:lnTo>
                    <a:lnTo>
                      <a:pt x="8126" y="87724"/>
                    </a:lnTo>
                    <a:lnTo>
                      <a:pt x="7569" y="89492"/>
                    </a:lnTo>
                    <a:lnTo>
                      <a:pt x="7281" y="91261"/>
                    </a:lnTo>
                    <a:lnTo>
                      <a:pt x="7127" y="93081"/>
                    </a:lnTo>
                    <a:lnTo>
                      <a:pt x="7281" y="95110"/>
                    </a:lnTo>
                    <a:lnTo>
                      <a:pt x="7646" y="96983"/>
                    </a:lnTo>
                    <a:lnTo>
                      <a:pt x="8261" y="98855"/>
                    </a:lnTo>
                    <a:lnTo>
                      <a:pt x="9068" y="100572"/>
                    </a:lnTo>
                    <a:lnTo>
                      <a:pt x="10086" y="102262"/>
                    </a:lnTo>
                    <a:lnTo>
                      <a:pt x="11277" y="103771"/>
                    </a:lnTo>
                    <a:lnTo>
                      <a:pt x="12641" y="105201"/>
                    </a:lnTo>
                    <a:lnTo>
                      <a:pt x="14159" y="106501"/>
                    </a:lnTo>
                    <a:lnTo>
                      <a:pt x="15792" y="107568"/>
                    </a:lnTo>
                    <a:lnTo>
                      <a:pt x="17579" y="108504"/>
                    </a:lnTo>
                    <a:lnTo>
                      <a:pt x="19481" y="109310"/>
                    </a:lnTo>
                    <a:lnTo>
                      <a:pt x="21440" y="109830"/>
                    </a:lnTo>
                    <a:lnTo>
                      <a:pt x="23477" y="110195"/>
                    </a:lnTo>
                    <a:lnTo>
                      <a:pt x="25629" y="110325"/>
                    </a:lnTo>
                    <a:lnTo>
                      <a:pt x="27742" y="110195"/>
                    </a:lnTo>
                    <a:lnTo>
                      <a:pt x="29779" y="109830"/>
                    </a:lnTo>
                    <a:lnTo>
                      <a:pt x="31757" y="109310"/>
                    </a:lnTo>
                    <a:lnTo>
                      <a:pt x="33640" y="108504"/>
                    </a:lnTo>
                    <a:lnTo>
                      <a:pt x="35427" y="107568"/>
                    </a:lnTo>
                    <a:lnTo>
                      <a:pt x="37098" y="106501"/>
                    </a:lnTo>
                    <a:lnTo>
                      <a:pt x="38597" y="105201"/>
                    </a:lnTo>
                    <a:lnTo>
                      <a:pt x="39980" y="103771"/>
                    </a:lnTo>
                    <a:lnTo>
                      <a:pt x="41133" y="102262"/>
                    </a:lnTo>
                    <a:lnTo>
                      <a:pt x="42170" y="100572"/>
                    </a:lnTo>
                    <a:lnTo>
                      <a:pt x="42958" y="98855"/>
                    </a:lnTo>
                    <a:lnTo>
                      <a:pt x="43573" y="96983"/>
                    </a:lnTo>
                    <a:lnTo>
                      <a:pt x="43938" y="95110"/>
                    </a:lnTo>
                    <a:lnTo>
                      <a:pt x="44092" y="93081"/>
                    </a:lnTo>
                    <a:lnTo>
                      <a:pt x="43938" y="91105"/>
                    </a:lnTo>
                    <a:lnTo>
                      <a:pt x="43573" y="89232"/>
                    </a:lnTo>
                    <a:lnTo>
                      <a:pt x="42958" y="87360"/>
                    </a:lnTo>
                    <a:lnTo>
                      <a:pt x="42170" y="85643"/>
                    </a:lnTo>
                    <a:lnTo>
                      <a:pt x="41133" y="83979"/>
                    </a:lnTo>
                    <a:lnTo>
                      <a:pt x="39980" y="82444"/>
                    </a:lnTo>
                    <a:lnTo>
                      <a:pt x="38597" y="81014"/>
                    </a:lnTo>
                    <a:lnTo>
                      <a:pt x="37098" y="79739"/>
                    </a:lnTo>
                    <a:lnTo>
                      <a:pt x="35427" y="78647"/>
                    </a:lnTo>
                    <a:lnTo>
                      <a:pt x="33640" y="77711"/>
                    </a:lnTo>
                    <a:lnTo>
                      <a:pt x="31757" y="76931"/>
                    </a:lnTo>
                    <a:lnTo>
                      <a:pt x="29779" y="76384"/>
                    </a:lnTo>
                    <a:lnTo>
                      <a:pt x="27742" y="76046"/>
                    </a:lnTo>
                    <a:lnTo>
                      <a:pt x="25629" y="75890"/>
                    </a:lnTo>
                    <a:close/>
                    <a:moveTo>
                      <a:pt x="60000" y="60416"/>
                    </a:moveTo>
                    <a:lnTo>
                      <a:pt x="58770" y="60520"/>
                    </a:lnTo>
                    <a:lnTo>
                      <a:pt x="57598" y="60754"/>
                    </a:lnTo>
                    <a:lnTo>
                      <a:pt x="56503" y="61196"/>
                    </a:lnTo>
                    <a:lnTo>
                      <a:pt x="55523" y="61794"/>
                    </a:lnTo>
                    <a:lnTo>
                      <a:pt x="54620" y="62522"/>
                    </a:lnTo>
                    <a:lnTo>
                      <a:pt x="53852" y="63381"/>
                    </a:lnTo>
                    <a:lnTo>
                      <a:pt x="53237" y="64317"/>
                    </a:lnTo>
                    <a:lnTo>
                      <a:pt x="52795" y="65331"/>
                    </a:lnTo>
                    <a:lnTo>
                      <a:pt x="52507" y="66423"/>
                    </a:lnTo>
                    <a:lnTo>
                      <a:pt x="52391" y="67594"/>
                    </a:lnTo>
                    <a:lnTo>
                      <a:pt x="52507" y="68738"/>
                    </a:lnTo>
                    <a:lnTo>
                      <a:pt x="52795" y="69882"/>
                    </a:lnTo>
                    <a:lnTo>
                      <a:pt x="53237" y="70897"/>
                    </a:lnTo>
                    <a:lnTo>
                      <a:pt x="53852" y="71833"/>
                    </a:lnTo>
                    <a:lnTo>
                      <a:pt x="54620" y="72691"/>
                    </a:lnTo>
                    <a:lnTo>
                      <a:pt x="55523" y="73368"/>
                    </a:lnTo>
                    <a:lnTo>
                      <a:pt x="56503" y="73966"/>
                    </a:lnTo>
                    <a:lnTo>
                      <a:pt x="57598" y="74408"/>
                    </a:lnTo>
                    <a:lnTo>
                      <a:pt x="58770" y="74694"/>
                    </a:lnTo>
                    <a:lnTo>
                      <a:pt x="60000" y="74746"/>
                    </a:lnTo>
                    <a:lnTo>
                      <a:pt x="61248" y="74694"/>
                    </a:lnTo>
                    <a:lnTo>
                      <a:pt x="62401" y="74408"/>
                    </a:lnTo>
                    <a:lnTo>
                      <a:pt x="63496" y="73966"/>
                    </a:lnTo>
                    <a:lnTo>
                      <a:pt x="64514" y="73368"/>
                    </a:lnTo>
                    <a:lnTo>
                      <a:pt x="65398" y="72691"/>
                    </a:lnTo>
                    <a:lnTo>
                      <a:pt x="66147" y="71833"/>
                    </a:lnTo>
                    <a:lnTo>
                      <a:pt x="66781" y="70897"/>
                    </a:lnTo>
                    <a:lnTo>
                      <a:pt x="67243" y="69882"/>
                    </a:lnTo>
                    <a:lnTo>
                      <a:pt x="67531" y="68738"/>
                    </a:lnTo>
                    <a:lnTo>
                      <a:pt x="67608" y="67594"/>
                    </a:lnTo>
                    <a:lnTo>
                      <a:pt x="67531" y="66423"/>
                    </a:lnTo>
                    <a:lnTo>
                      <a:pt x="67243" y="65331"/>
                    </a:lnTo>
                    <a:lnTo>
                      <a:pt x="66781" y="64317"/>
                    </a:lnTo>
                    <a:lnTo>
                      <a:pt x="66147" y="63381"/>
                    </a:lnTo>
                    <a:lnTo>
                      <a:pt x="65398" y="62522"/>
                    </a:lnTo>
                    <a:lnTo>
                      <a:pt x="64514" y="61794"/>
                    </a:lnTo>
                    <a:lnTo>
                      <a:pt x="63496" y="61196"/>
                    </a:lnTo>
                    <a:lnTo>
                      <a:pt x="62401" y="60754"/>
                    </a:lnTo>
                    <a:lnTo>
                      <a:pt x="61248" y="60520"/>
                    </a:lnTo>
                    <a:lnTo>
                      <a:pt x="60000" y="60416"/>
                    </a:lnTo>
                    <a:close/>
                    <a:moveTo>
                      <a:pt x="34889" y="0"/>
                    </a:moveTo>
                    <a:lnTo>
                      <a:pt x="36810" y="78"/>
                    </a:lnTo>
                    <a:lnTo>
                      <a:pt x="38712" y="390"/>
                    </a:lnTo>
                    <a:lnTo>
                      <a:pt x="40557" y="884"/>
                    </a:lnTo>
                    <a:lnTo>
                      <a:pt x="42343" y="1508"/>
                    </a:lnTo>
                    <a:lnTo>
                      <a:pt x="44053" y="2366"/>
                    </a:lnTo>
                    <a:lnTo>
                      <a:pt x="45686" y="3328"/>
                    </a:lnTo>
                    <a:lnTo>
                      <a:pt x="47223" y="4473"/>
                    </a:lnTo>
                    <a:lnTo>
                      <a:pt x="48607" y="5747"/>
                    </a:lnTo>
                    <a:lnTo>
                      <a:pt x="49875" y="7126"/>
                    </a:lnTo>
                    <a:lnTo>
                      <a:pt x="51008" y="8660"/>
                    </a:lnTo>
                    <a:lnTo>
                      <a:pt x="51950" y="10247"/>
                    </a:lnTo>
                    <a:lnTo>
                      <a:pt x="52718" y="11963"/>
                    </a:lnTo>
                    <a:lnTo>
                      <a:pt x="53275" y="13732"/>
                    </a:lnTo>
                    <a:lnTo>
                      <a:pt x="53640" y="15552"/>
                    </a:lnTo>
                    <a:lnTo>
                      <a:pt x="53736" y="17477"/>
                    </a:lnTo>
                    <a:lnTo>
                      <a:pt x="53698" y="18231"/>
                    </a:lnTo>
                    <a:lnTo>
                      <a:pt x="53659" y="18907"/>
                    </a:lnTo>
                    <a:lnTo>
                      <a:pt x="53563" y="21378"/>
                    </a:lnTo>
                    <a:lnTo>
                      <a:pt x="55043" y="20728"/>
                    </a:lnTo>
                    <a:lnTo>
                      <a:pt x="56618" y="20286"/>
                    </a:lnTo>
                    <a:lnTo>
                      <a:pt x="58290" y="20000"/>
                    </a:lnTo>
                    <a:lnTo>
                      <a:pt x="60000" y="19895"/>
                    </a:lnTo>
                    <a:lnTo>
                      <a:pt x="61709" y="20000"/>
                    </a:lnTo>
                    <a:lnTo>
                      <a:pt x="63362" y="20286"/>
                    </a:lnTo>
                    <a:lnTo>
                      <a:pt x="64956" y="20728"/>
                    </a:lnTo>
                    <a:lnTo>
                      <a:pt x="66416" y="21378"/>
                    </a:lnTo>
                    <a:lnTo>
                      <a:pt x="66301" y="18907"/>
                    </a:lnTo>
                    <a:lnTo>
                      <a:pt x="66224" y="18179"/>
                    </a:lnTo>
                    <a:lnTo>
                      <a:pt x="66224" y="17477"/>
                    </a:lnTo>
                    <a:lnTo>
                      <a:pt x="66340" y="15552"/>
                    </a:lnTo>
                    <a:lnTo>
                      <a:pt x="66705" y="13680"/>
                    </a:lnTo>
                    <a:lnTo>
                      <a:pt x="67243" y="11911"/>
                    </a:lnTo>
                    <a:lnTo>
                      <a:pt x="68011" y="10247"/>
                    </a:lnTo>
                    <a:lnTo>
                      <a:pt x="68952" y="8608"/>
                    </a:lnTo>
                    <a:lnTo>
                      <a:pt x="70086" y="7126"/>
                    </a:lnTo>
                    <a:lnTo>
                      <a:pt x="71354" y="5747"/>
                    </a:lnTo>
                    <a:lnTo>
                      <a:pt x="72737" y="4473"/>
                    </a:lnTo>
                    <a:lnTo>
                      <a:pt x="74274" y="3328"/>
                    </a:lnTo>
                    <a:lnTo>
                      <a:pt x="75907" y="2366"/>
                    </a:lnTo>
                    <a:lnTo>
                      <a:pt x="77617" y="1508"/>
                    </a:lnTo>
                    <a:lnTo>
                      <a:pt x="79404" y="884"/>
                    </a:lnTo>
                    <a:lnTo>
                      <a:pt x="81268" y="390"/>
                    </a:lnTo>
                    <a:lnTo>
                      <a:pt x="83150" y="78"/>
                    </a:lnTo>
                    <a:lnTo>
                      <a:pt x="85091" y="0"/>
                    </a:lnTo>
                    <a:lnTo>
                      <a:pt x="87127" y="78"/>
                    </a:lnTo>
                    <a:lnTo>
                      <a:pt x="89087" y="442"/>
                    </a:lnTo>
                    <a:lnTo>
                      <a:pt x="91027" y="988"/>
                    </a:lnTo>
                    <a:lnTo>
                      <a:pt x="92814" y="1768"/>
                    </a:lnTo>
                    <a:lnTo>
                      <a:pt x="94524" y="2704"/>
                    </a:lnTo>
                    <a:lnTo>
                      <a:pt x="96119" y="3823"/>
                    </a:lnTo>
                    <a:lnTo>
                      <a:pt x="97579" y="5123"/>
                    </a:lnTo>
                    <a:lnTo>
                      <a:pt x="98885" y="6553"/>
                    </a:lnTo>
                    <a:lnTo>
                      <a:pt x="100019" y="8114"/>
                    </a:lnTo>
                    <a:lnTo>
                      <a:pt x="100999" y="9804"/>
                    </a:lnTo>
                    <a:lnTo>
                      <a:pt x="101767" y="11625"/>
                    </a:lnTo>
                    <a:lnTo>
                      <a:pt x="102343" y="13498"/>
                    </a:lnTo>
                    <a:lnTo>
                      <a:pt x="102670" y="15474"/>
                    </a:lnTo>
                    <a:lnTo>
                      <a:pt x="102824" y="17477"/>
                    </a:lnTo>
                    <a:lnTo>
                      <a:pt x="104975" y="40260"/>
                    </a:lnTo>
                    <a:lnTo>
                      <a:pt x="106609" y="41482"/>
                    </a:lnTo>
                    <a:lnTo>
                      <a:pt x="108146" y="42860"/>
                    </a:lnTo>
                    <a:lnTo>
                      <a:pt x="109548" y="44343"/>
                    </a:lnTo>
                    <a:lnTo>
                      <a:pt x="110797" y="45981"/>
                    </a:lnTo>
                    <a:lnTo>
                      <a:pt x="111930" y="47698"/>
                    </a:lnTo>
                    <a:lnTo>
                      <a:pt x="112910" y="49518"/>
                    </a:lnTo>
                    <a:lnTo>
                      <a:pt x="113698" y="51443"/>
                    </a:lnTo>
                    <a:lnTo>
                      <a:pt x="114370" y="53420"/>
                    </a:lnTo>
                    <a:lnTo>
                      <a:pt x="114831" y="55474"/>
                    </a:lnTo>
                    <a:lnTo>
                      <a:pt x="115081" y="57659"/>
                    </a:lnTo>
                    <a:lnTo>
                      <a:pt x="119634" y="88894"/>
                    </a:lnTo>
                    <a:lnTo>
                      <a:pt x="119634" y="88998"/>
                    </a:lnTo>
                    <a:lnTo>
                      <a:pt x="119673" y="89102"/>
                    </a:lnTo>
                    <a:lnTo>
                      <a:pt x="119788" y="90091"/>
                    </a:lnTo>
                    <a:lnTo>
                      <a:pt x="119942" y="91547"/>
                    </a:lnTo>
                    <a:lnTo>
                      <a:pt x="120000" y="93081"/>
                    </a:lnTo>
                    <a:lnTo>
                      <a:pt x="119865" y="95708"/>
                    </a:lnTo>
                    <a:lnTo>
                      <a:pt x="119538" y="98205"/>
                    </a:lnTo>
                    <a:lnTo>
                      <a:pt x="118943" y="100676"/>
                    </a:lnTo>
                    <a:lnTo>
                      <a:pt x="118194" y="102990"/>
                    </a:lnTo>
                    <a:lnTo>
                      <a:pt x="117233" y="105253"/>
                    </a:lnTo>
                    <a:lnTo>
                      <a:pt x="116080" y="107386"/>
                    </a:lnTo>
                    <a:lnTo>
                      <a:pt x="114755" y="109388"/>
                    </a:lnTo>
                    <a:lnTo>
                      <a:pt x="113275" y="111235"/>
                    </a:lnTo>
                    <a:lnTo>
                      <a:pt x="111623" y="112951"/>
                    </a:lnTo>
                    <a:lnTo>
                      <a:pt x="109855" y="114512"/>
                    </a:lnTo>
                    <a:lnTo>
                      <a:pt x="107953" y="115916"/>
                    </a:lnTo>
                    <a:lnTo>
                      <a:pt x="105917" y="117087"/>
                    </a:lnTo>
                    <a:lnTo>
                      <a:pt x="103804" y="118127"/>
                    </a:lnTo>
                    <a:lnTo>
                      <a:pt x="101536" y="118907"/>
                    </a:lnTo>
                    <a:lnTo>
                      <a:pt x="99212" y="119505"/>
                    </a:lnTo>
                    <a:lnTo>
                      <a:pt x="96849" y="119895"/>
                    </a:lnTo>
                    <a:lnTo>
                      <a:pt x="94370" y="120000"/>
                    </a:lnTo>
                    <a:lnTo>
                      <a:pt x="91892" y="119895"/>
                    </a:lnTo>
                    <a:lnTo>
                      <a:pt x="89490" y="119505"/>
                    </a:lnTo>
                    <a:lnTo>
                      <a:pt x="87204" y="118907"/>
                    </a:lnTo>
                    <a:lnTo>
                      <a:pt x="84937" y="118127"/>
                    </a:lnTo>
                    <a:lnTo>
                      <a:pt x="82824" y="117087"/>
                    </a:lnTo>
                    <a:lnTo>
                      <a:pt x="80787" y="115916"/>
                    </a:lnTo>
                    <a:lnTo>
                      <a:pt x="78904" y="114512"/>
                    </a:lnTo>
                    <a:lnTo>
                      <a:pt x="77118" y="112951"/>
                    </a:lnTo>
                    <a:lnTo>
                      <a:pt x="75485" y="111235"/>
                    </a:lnTo>
                    <a:lnTo>
                      <a:pt x="73986" y="109388"/>
                    </a:lnTo>
                    <a:lnTo>
                      <a:pt x="72680" y="107386"/>
                    </a:lnTo>
                    <a:lnTo>
                      <a:pt x="71508" y="105253"/>
                    </a:lnTo>
                    <a:lnTo>
                      <a:pt x="70566" y="102990"/>
                    </a:lnTo>
                    <a:lnTo>
                      <a:pt x="69798" y="100676"/>
                    </a:lnTo>
                    <a:lnTo>
                      <a:pt x="69221" y="98205"/>
                    </a:lnTo>
                    <a:lnTo>
                      <a:pt x="68895" y="95708"/>
                    </a:lnTo>
                    <a:lnTo>
                      <a:pt x="68780" y="93081"/>
                    </a:lnTo>
                    <a:lnTo>
                      <a:pt x="68780" y="80806"/>
                    </a:lnTo>
                    <a:lnTo>
                      <a:pt x="67166" y="81690"/>
                    </a:lnTo>
                    <a:lnTo>
                      <a:pt x="65494" y="82392"/>
                    </a:lnTo>
                    <a:lnTo>
                      <a:pt x="63746" y="82886"/>
                    </a:lnTo>
                    <a:lnTo>
                      <a:pt x="61902" y="83172"/>
                    </a:lnTo>
                    <a:lnTo>
                      <a:pt x="60000" y="83276"/>
                    </a:lnTo>
                    <a:lnTo>
                      <a:pt x="58117" y="83172"/>
                    </a:lnTo>
                    <a:lnTo>
                      <a:pt x="56253" y="82886"/>
                    </a:lnTo>
                    <a:lnTo>
                      <a:pt x="54505" y="82340"/>
                    </a:lnTo>
                    <a:lnTo>
                      <a:pt x="52795" y="81664"/>
                    </a:lnTo>
                    <a:lnTo>
                      <a:pt x="51219" y="80806"/>
                    </a:lnTo>
                    <a:lnTo>
                      <a:pt x="51219" y="93081"/>
                    </a:lnTo>
                    <a:lnTo>
                      <a:pt x="51123" y="95708"/>
                    </a:lnTo>
                    <a:lnTo>
                      <a:pt x="50758" y="98205"/>
                    </a:lnTo>
                    <a:lnTo>
                      <a:pt x="50201" y="100676"/>
                    </a:lnTo>
                    <a:lnTo>
                      <a:pt x="49452" y="102990"/>
                    </a:lnTo>
                    <a:lnTo>
                      <a:pt x="48453" y="105253"/>
                    </a:lnTo>
                    <a:lnTo>
                      <a:pt x="47339" y="107386"/>
                    </a:lnTo>
                    <a:lnTo>
                      <a:pt x="46013" y="109388"/>
                    </a:lnTo>
                    <a:lnTo>
                      <a:pt x="44534" y="111235"/>
                    </a:lnTo>
                    <a:lnTo>
                      <a:pt x="42881" y="112951"/>
                    </a:lnTo>
                    <a:lnTo>
                      <a:pt x="41114" y="114512"/>
                    </a:lnTo>
                    <a:lnTo>
                      <a:pt x="39212" y="115916"/>
                    </a:lnTo>
                    <a:lnTo>
                      <a:pt x="37175" y="117087"/>
                    </a:lnTo>
                    <a:lnTo>
                      <a:pt x="35024" y="118127"/>
                    </a:lnTo>
                    <a:lnTo>
                      <a:pt x="32814" y="118907"/>
                    </a:lnTo>
                    <a:lnTo>
                      <a:pt x="30470" y="119505"/>
                    </a:lnTo>
                    <a:lnTo>
                      <a:pt x="28069" y="119895"/>
                    </a:lnTo>
                    <a:lnTo>
                      <a:pt x="25629" y="120000"/>
                    </a:lnTo>
                    <a:lnTo>
                      <a:pt x="23150" y="119895"/>
                    </a:lnTo>
                    <a:lnTo>
                      <a:pt x="20749" y="119505"/>
                    </a:lnTo>
                    <a:lnTo>
                      <a:pt x="18424" y="118907"/>
                    </a:lnTo>
                    <a:lnTo>
                      <a:pt x="16195" y="118127"/>
                    </a:lnTo>
                    <a:lnTo>
                      <a:pt x="14063" y="117087"/>
                    </a:lnTo>
                    <a:lnTo>
                      <a:pt x="12007" y="115916"/>
                    </a:lnTo>
                    <a:lnTo>
                      <a:pt x="10124" y="114512"/>
                    </a:lnTo>
                    <a:lnTo>
                      <a:pt x="8338" y="112951"/>
                    </a:lnTo>
                    <a:lnTo>
                      <a:pt x="6705" y="111235"/>
                    </a:lnTo>
                    <a:lnTo>
                      <a:pt x="5206" y="109388"/>
                    </a:lnTo>
                    <a:lnTo>
                      <a:pt x="3900" y="107386"/>
                    </a:lnTo>
                    <a:lnTo>
                      <a:pt x="2766" y="105253"/>
                    </a:lnTo>
                    <a:lnTo>
                      <a:pt x="1786" y="102990"/>
                    </a:lnTo>
                    <a:lnTo>
                      <a:pt x="1018" y="100676"/>
                    </a:lnTo>
                    <a:lnTo>
                      <a:pt x="480" y="98205"/>
                    </a:lnTo>
                    <a:lnTo>
                      <a:pt x="115" y="95708"/>
                    </a:lnTo>
                    <a:lnTo>
                      <a:pt x="0" y="93081"/>
                    </a:lnTo>
                    <a:lnTo>
                      <a:pt x="38" y="91547"/>
                    </a:lnTo>
                    <a:lnTo>
                      <a:pt x="172" y="90091"/>
                    </a:lnTo>
                    <a:lnTo>
                      <a:pt x="288" y="89102"/>
                    </a:lnTo>
                    <a:lnTo>
                      <a:pt x="288" y="88998"/>
                    </a:lnTo>
                    <a:lnTo>
                      <a:pt x="326" y="88894"/>
                    </a:lnTo>
                    <a:lnTo>
                      <a:pt x="4879" y="57659"/>
                    </a:lnTo>
                    <a:lnTo>
                      <a:pt x="5129" y="55474"/>
                    </a:lnTo>
                    <a:lnTo>
                      <a:pt x="5609" y="53420"/>
                    </a:lnTo>
                    <a:lnTo>
                      <a:pt x="6263" y="51443"/>
                    </a:lnTo>
                    <a:lnTo>
                      <a:pt x="7070" y="49518"/>
                    </a:lnTo>
                    <a:lnTo>
                      <a:pt x="8049" y="47698"/>
                    </a:lnTo>
                    <a:lnTo>
                      <a:pt x="9183" y="45981"/>
                    </a:lnTo>
                    <a:lnTo>
                      <a:pt x="10413" y="44343"/>
                    </a:lnTo>
                    <a:lnTo>
                      <a:pt x="11834" y="42808"/>
                    </a:lnTo>
                    <a:lnTo>
                      <a:pt x="13371" y="41482"/>
                    </a:lnTo>
                    <a:lnTo>
                      <a:pt x="15004" y="40260"/>
                    </a:lnTo>
                    <a:lnTo>
                      <a:pt x="17156" y="17477"/>
                    </a:lnTo>
                    <a:lnTo>
                      <a:pt x="17291" y="15474"/>
                    </a:lnTo>
                    <a:lnTo>
                      <a:pt x="17617" y="13498"/>
                    </a:lnTo>
                    <a:lnTo>
                      <a:pt x="18213" y="11625"/>
                    </a:lnTo>
                    <a:lnTo>
                      <a:pt x="18962" y="9804"/>
                    </a:lnTo>
                    <a:lnTo>
                      <a:pt x="19961" y="8114"/>
                    </a:lnTo>
                    <a:lnTo>
                      <a:pt x="21075" y="6553"/>
                    </a:lnTo>
                    <a:lnTo>
                      <a:pt x="22382" y="5123"/>
                    </a:lnTo>
                    <a:lnTo>
                      <a:pt x="23842" y="3823"/>
                    </a:lnTo>
                    <a:lnTo>
                      <a:pt x="25456" y="2704"/>
                    </a:lnTo>
                    <a:lnTo>
                      <a:pt x="27166" y="1768"/>
                    </a:lnTo>
                    <a:lnTo>
                      <a:pt x="28952" y="988"/>
                    </a:lnTo>
                    <a:lnTo>
                      <a:pt x="30874" y="442"/>
                    </a:lnTo>
                    <a:lnTo>
                      <a:pt x="32833" y="78"/>
                    </a:lnTo>
                    <a:lnTo>
                      <a:pt x="34889" y="0"/>
                    </a:lnTo>
                    <a:close/>
                  </a:path>
                </a:pathLst>
              </a:custGeom>
              <a:solidFill>
                <a:srgbClr val="EE795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1416100" y="3179731"/>
                <a:ext cx="507000" cy="297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8859" y="0"/>
                    </a:moveTo>
                    <a:lnTo>
                      <a:pt x="66787" y="738"/>
                    </a:lnTo>
                    <a:lnTo>
                      <a:pt x="74389" y="2953"/>
                    </a:lnTo>
                    <a:lnTo>
                      <a:pt x="81556" y="5723"/>
                    </a:lnTo>
                    <a:lnTo>
                      <a:pt x="88506" y="9969"/>
                    </a:lnTo>
                    <a:lnTo>
                      <a:pt x="95131" y="15138"/>
                    </a:lnTo>
                    <a:lnTo>
                      <a:pt x="101104" y="21046"/>
                    </a:lnTo>
                    <a:lnTo>
                      <a:pt x="106425" y="28061"/>
                    </a:lnTo>
                    <a:lnTo>
                      <a:pt x="111203" y="35446"/>
                    </a:lnTo>
                    <a:lnTo>
                      <a:pt x="114895" y="43753"/>
                    </a:lnTo>
                    <a:lnTo>
                      <a:pt x="117828" y="52615"/>
                    </a:lnTo>
                    <a:lnTo>
                      <a:pt x="119457" y="61661"/>
                    </a:lnTo>
                    <a:lnTo>
                      <a:pt x="120000" y="71446"/>
                    </a:lnTo>
                    <a:lnTo>
                      <a:pt x="118588" y="109292"/>
                    </a:lnTo>
                    <a:lnTo>
                      <a:pt x="117936" y="113723"/>
                    </a:lnTo>
                    <a:lnTo>
                      <a:pt x="116524" y="117230"/>
                    </a:lnTo>
                    <a:lnTo>
                      <a:pt x="114244" y="119446"/>
                    </a:lnTo>
                    <a:lnTo>
                      <a:pt x="111855" y="120000"/>
                    </a:lnTo>
                    <a:lnTo>
                      <a:pt x="109140" y="119446"/>
                    </a:lnTo>
                    <a:lnTo>
                      <a:pt x="97194" y="110953"/>
                    </a:lnTo>
                    <a:lnTo>
                      <a:pt x="84380" y="104676"/>
                    </a:lnTo>
                    <a:lnTo>
                      <a:pt x="71457" y="99876"/>
                    </a:lnTo>
                    <a:lnTo>
                      <a:pt x="58316" y="96923"/>
                    </a:lnTo>
                    <a:lnTo>
                      <a:pt x="44959" y="96000"/>
                    </a:lnTo>
                    <a:lnTo>
                      <a:pt x="32579" y="96923"/>
                    </a:lnTo>
                    <a:lnTo>
                      <a:pt x="20199" y="99507"/>
                    </a:lnTo>
                    <a:lnTo>
                      <a:pt x="8470" y="103569"/>
                    </a:lnTo>
                    <a:lnTo>
                      <a:pt x="5647" y="103938"/>
                    </a:lnTo>
                    <a:lnTo>
                      <a:pt x="3366" y="102276"/>
                    </a:lnTo>
                    <a:lnTo>
                      <a:pt x="1303" y="99507"/>
                    </a:lnTo>
                    <a:lnTo>
                      <a:pt x="217" y="95630"/>
                    </a:lnTo>
                    <a:lnTo>
                      <a:pt x="0" y="91015"/>
                    </a:lnTo>
                    <a:lnTo>
                      <a:pt x="1737" y="68307"/>
                    </a:lnTo>
                    <a:lnTo>
                      <a:pt x="2714" y="58523"/>
                    </a:lnTo>
                    <a:lnTo>
                      <a:pt x="4778" y="48738"/>
                    </a:lnTo>
                    <a:lnTo>
                      <a:pt x="7927" y="39692"/>
                    </a:lnTo>
                    <a:lnTo>
                      <a:pt x="11837" y="31200"/>
                    </a:lnTo>
                    <a:lnTo>
                      <a:pt x="16723" y="23446"/>
                    </a:lnTo>
                    <a:lnTo>
                      <a:pt x="22262" y="16800"/>
                    </a:lnTo>
                    <a:lnTo>
                      <a:pt x="28669" y="11261"/>
                    </a:lnTo>
                    <a:lnTo>
                      <a:pt x="35402" y="6461"/>
                    </a:lnTo>
                    <a:lnTo>
                      <a:pt x="42895" y="2953"/>
                    </a:lnTo>
                    <a:lnTo>
                      <a:pt x="50714" y="738"/>
                    </a:lnTo>
                    <a:lnTo>
                      <a:pt x="58859" y="0"/>
                    </a:lnTo>
                    <a:close/>
                  </a:path>
                </a:pathLst>
              </a:custGeom>
              <a:solidFill>
                <a:srgbClr val="EE795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" name="Google Shape;224;p28"/>
            <p:cNvSpPr/>
            <p:nvPr/>
          </p:nvSpPr>
          <p:spPr>
            <a:xfrm>
              <a:off x="3071046" y="3140101"/>
              <a:ext cx="511500" cy="511500"/>
            </a:xfrm>
            <a:prstGeom prst="ellipse">
              <a:avLst/>
            </a:pr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28"/>
            <p:cNvGrpSpPr/>
            <p:nvPr/>
          </p:nvGrpSpPr>
          <p:grpSpPr>
            <a:xfrm>
              <a:off x="3214947" y="3280107"/>
              <a:ext cx="223698" cy="231488"/>
              <a:chOff x="5448301" y="2757488"/>
              <a:chExt cx="3643287" cy="3770162"/>
            </a:xfrm>
          </p:grpSpPr>
          <p:sp>
            <p:nvSpPr>
              <p:cNvPr id="226" name="Google Shape;226;p28"/>
              <p:cNvSpPr/>
              <p:nvPr/>
            </p:nvSpPr>
            <p:spPr>
              <a:xfrm>
                <a:off x="6299201" y="3609975"/>
                <a:ext cx="1944600" cy="2354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951" y="12574"/>
                    </a:moveTo>
                    <a:lnTo>
                      <a:pt x="55738" y="12776"/>
                    </a:lnTo>
                    <a:lnTo>
                      <a:pt x="51526" y="13301"/>
                    </a:lnTo>
                    <a:lnTo>
                      <a:pt x="47412" y="14110"/>
                    </a:lnTo>
                    <a:lnTo>
                      <a:pt x="43493" y="15242"/>
                    </a:lnTo>
                    <a:lnTo>
                      <a:pt x="39820" y="16576"/>
                    </a:lnTo>
                    <a:lnTo>
                      <a:pt x="36293" y="18274"/>
                    </a:lnTo>
                    <a:lnTo>
                      <a:pt x="32914" y="20175"/>
                    </a:lnTo>
                    <a:lnTo>
                      <a:pt x="29828" y="22358"/>
                    </a:lnTo>
                    <a:lnTo>
                      <a:pt x="26889" y="24703"/>
                    </a:lnTo>
                    <a:lnTo>
                      <a:pt x="24342" y="27291"/>
                    </a:lnTo>
                    <a:lnTo>
                      <a:pt x="21991" y="30040"/>
                    </a:lnTo>
                    <a:lnTo>
                      <a:pt x="20032" y="32991"/>
                    </a:lnTo>
                    <a:lnTo>
                      <a:pt x="18318" y="36105"/>
                    </a:lnTo>
                    <a:lnTo>
                      <a:pt x="16946" y="39299"/>
                    </a:lnTo>
                    <a:lnTo>
                      <a:pt x="15967" y="42654"/>
                    </a:lnTo>
                    <a:lnTo>
                      <a:pt x="15428" y="46132"/>
                    </a:lnTo>
                    <a:lnTo>
                      <a:pt x="15183" y="49730"/>
                    </a:lnTo>
                    <a:lnTo>
                      <a:pt x="15428" y="53247"/>
                    </a:lnTo>
                    <a:lnTo>
                      <a:pt x="15967" y="56765"/>
                    </a:lnTo>
                    <a:lnTo>
                      <a:pt x="16946" y="60121"/>
                    </a:lnTo>
                    <a:lnTo>
                      <a:pt x="18367" y="63396"/>
                    </a:lnTo>
                    <a:lnTo>
                      <a:pt x="20179" y="66630"/>
                    </a:lnTo>
                    <a:lnTo>
                      <a:pt x="22285" y="69622"/>
                    </a:lnTo>
                    <a:lnTo>
                      <a:pt x="24783" y="72574"/>
                    </a:lnTo>
                    <a:lnTo>
                      <a:pt x="27036" y="74878"/>
                    </a:lnTo>
                    <a:lnTo>
                      <a:pt x="29583" y="77345"/>
                    </a:lnTo>
                    <a:lnTo>
                      <a:pt x="29681" y="77385"/>
                    </a:lnTo>
                    <a:lnTo>
                      <a:pt x="31738" y="79447"/>
                    </a:lnTo>
                    <a:lnTo>
                      <a:pt x="33942" y="81549"/>
                    </a:lnTo>
                    <a:lnTo>
                      <a:pt x="36048" y="83814"/>
                    </a:lnTo>
                    <a:lnTo>
                      <a:pt x="38204" y="86159"/>
                    </a:lnTo>
                    <a:lnTo>
                      <a:pt x="40261" y="88625"/>
                    </a:lnTo>
                    <a:lnTo>
                      <a:pt x="42073" y="91253"/>
                    </a:lnTo>
                    <a:lnTo>
                      <a:pt x="43787" y="94002"/>
                    </a:lnTo>
                    <a:lnTo>
                      <a:pt x="45306" y="96913"/>
                    </a:lnTo>
                    <a:lnTo>
                      <a:pt x="46481" y="99946"/>
                    </a:lnTo>
                    <a:lnTo>
                      <a:pt x="46726" y="100714"/>
                    </a:lnTo>
                    <a:lnTo>
                      <a:pt x="46922" y="101603"/>
                    </a:lnTo>
                    <a:lnTo>
                      <a:pt x="47118" y="102654"/>
                    </a:lnTo>
                    <a:lnTo>
                      <a:pt x="47363" y="103989"/>
                    </a:lnTo>
                    <a:lnTo>
                      <a:pt x="47412" y="105525"/>
                    </a:lnTo>
                    <a:lnTo>
                      <a:pt x="47559" y="107425"/>
                    </a:lnTo>
                    <a:lnTo>
                      <a:pt x="72195" y="107425"/>
                    </a:lnTo>
                    <a:lnTo>
                      <a:pt x="72244" y="105646"/>
                    </a:lnTo>
                    <a:lnTo>
                      <a:pt x="72391" y="104191"/>
                    </a:lnTo>
                    <a:lnTo>
                      <a:pt x="72538" y="102938"/>
                    </a:lnTo>
                    <a:lnTo>
                      <a:pt x="72734" y="101886"/>
                    </a:lnTo>
                    <a:lnTo>
                      <a:pt x="72979" y="101078"/>
                    </a:lnTo>
                    <a:lnTo>
                      <a:pt x="73175" y="100350"/>
                    </a:lnTo>
                    <a:lnTo>
                      <a:pt x="74400" y="97318"/>
                    </a:lnTo>
                    <a:lnTo>
                      <a:pt x="75869" y="94447"/>
                    </a:lnTo>
                    <a:lnTo>
                      <a:pt x="77583" y="91657"/>
                    </a:lnTo>
                    <a:lnTo>
                      <a:pt x="79493" y="89029"/>
                    </a:lnTo>
                    <a:lnTo>
                      <a:pt x="81600" y="86482"/>
                    </a:lnTo>
                    <a:lnTo>
                      <a:pt x="83804" y="84016"/>
                    </a:lnTo>
                    <a:lnTo>
                      <a:pt x="86106" y="81630"/>
                    </a:lnTo>
                    <a:lnTo>
                      <a:pt x="88359" y="79326"/>
                    </a:lnTo>
                    <a:lnTo>
                      <a:pt x="90612" y="77142"/>
                    </a:lnTo>
                    <a:lnTo>
                      <a:pt x="90906" y="76859"/>
                    </a:lnTo>
                    <a:lnTo>
                      <a:pt x="93208" y="74636"/>
                    </a:lnTo>
                    <a:lnTo>
                      <a:pt x="95167" y="72574"/>
                    </a:lnTo>
                    <a:lnTo>
                      <a:pt x="97714" y="69703"/>
                    </a:lnTo>
                    <a:lnTo>
                      <a:pt x="99869" y="66630"/>
                    </a:lnTo>
                    <a:lnTo>
                      <a:pt x="101632" y="63477"/>
                    </a:lnTo>
                    <a:lnTo>
                      <a:pt x="102955" y="60161"/>
                    </a:lnTo>
                    <a:lnTo>
                      <a:pt x="103983" y="56765"/>
                    </a:lnTo>
                    <a:lnTo>
                      <a:pt x="104620" y="53247"/>
                    </a:lnTo>
                    <a:lnTo>
                      <a:pt x="104816" y="49730"/>
                    </a:lnTo>
                    <a:lnTo>
                      <a:pt x="104620" y="46132"/>
                    </a:lnTo>
                    <a:lnTo>
                      <a:pt x="103983" y="42654"/>
                    </a:lnTo>
                    <a:lnTo>
                      <a:pt x="102955" y="39299"/>
                    </a:lnTo>
                    <a:lnTo>
                      <a:pt x="101632" y="36105"/>
                    </a:lnTo>
                    <a:lnTo>
                      <a:pt x="100016" y="32991"/>
                    </a:lnTo>
                    <a:lnTo>
                      <a:pt x="97959" y="30040"/>
                    </a:lnTo>
                    <a:lnTo>
                      <a:pt x="95657" y="27291"/>
                    </a:lnTo>
                    <a:lnTo>
                      <a:pt x="93061" y="24703"/>
                    </a:lnTo>
                    <a:lnTo>
                      <a:pt x="90220" y="22358"/>
                    </a:lnTo>
                    <a:lnTo>
                      <a:pt x="87085" y="20175"/>
                    </a:lnTo>
                    <a:lnTo>
                      <a:pt x="83755" y="18274"/>
                    </a:lnTo>
                    <a:lnTo>
                      <a:pt x="80179" y="16576"/>
                    </a:lnTo>
                    <a:lnTo>
                      <a:pt x="76457" y="15242"/>
                    </a:lnTo>
                    <a:lnTo>
                      <a:pt x="72538" y="14110"/>
                    </a:lnTo>
                    <a:lnTo>
                      <a:pt x="68473" y="13301"/>
                    </a:lnTo>
                    <a:lnTo>
                      <a:pt x="64310" y="12776"/>
                    </a:lnTo>
                    <a:lnTo>
                      <a:pt x="59951" y="12574"/>
                    </a:lnTo>
                    <a:close/>
                    <a:moveTo>
                      <a:pt x="59951" y="0"/>
                    </a:moveTo>
                    <a:lnTo>
                      <a:pt x="65142" y="242"/>
                    </a:lnTo>
                    <a:lnTo>
                      <a:pt x="70187" y="768"/>
                    </a:lnTo>
                    <a:lnTo>
                      <a:pt x="75183" y="1657"/>
                    </a:lnTo>
                    <a:lnTo>
                      <a:pt x="79934" y="2830"/>
                    </a:lnTo>
                    <a:lnTo>
                      <a:pt x="84440" y="4366"/>
                    </a:lnTo>
                    <a:lnTo>
                      <a:pt x="88848" y="6185"/>
                    </a:lnTo>
                    <a:lnTo>
                      <a:pt x="93061" y="8247"/>
                    </a:lnTo>
                    <a:lnTo>
                      <a:pt x="96930" y="10592"/>
                    </a:lnTo>
                    <a:lnTo>
                      <a:pt x="100653" y="13221"/>
                    </a:lnTo>
                    <a:lnTo>
                      <a:pt x="104130" y="16051"/>
                    </a:lnTo>
                    <a:lnTo>
                      <a:pt x="107216" y="19123"/>
                    </a:lnTo>
                    <a:lnTo>
                      <a:pt x="110057" y="22398"/>
                    </a:lnTo>
                    <a:lnTo>
                      <a:pt x="112653" y="25795"/>
                    </a:lnTo>
                    <a:lnTo>
                      <a:pt x="114759" y="29433"/>
                    </a:lnTo>
                    <a:lnTo>
                      <a:pt x="116620" y="33274"/>
                    </a:lnTo>
                    <a:lnTo>
                      <a:pt x="118089" y="37196"/>
                    </a:lnTo>
                    <a:lnTo>
                      <a:pt x="119167" y="41239"/>
                    </a:lnTo>
                    <a:lnTo>
                      <a:pt x="119804" y="45444"/>
                    </a:lnTo>
                    <a:lnTo>
                      <a:pt x="120000" y="49730"/>
                    </a:lnTo>
                    <a:lnTo>
                      <a:pt x="119804" y="53409"/>
                    </a:lnTo>
                    <a:lnTo>
                      <a:pt x="119363" y="57048"/>
                    </a:lnTo>
                    <a:lnTo>
                      <a:pt x="118530" y="60687"/>
                    </a:lnTo>
                    <a:lnTo>
                      <a:pt x="117404" y="64245"/>
                    </a:lnTo>
                    <a:lnTo>
                      <a:pt x="115983" y="67641"/>
                    </a:lnTo>
                    <a:lnTo>
                      <a:pt x="114171" y="70997"/>
                    </a:lnTo>
                    <a:lnTo>
                      <a:pt x="112114" y="74231"/>
                    </a:lnTo>
                    <a:lnTo>
                      <a:pt x="109812" y="77345"/>
                    </a:lnTo>
                    <a:lnTo>
                      <a:pt x="107167" y="80377"/>
                    </a:lnTo>
                    <a:lnTo>
                      <a:pt x="104914" y="82601"/>
                    </a:lnTo>
                    <a:lnTo>
                      <a:pt x="102465" y="85026"/>
                    </a:lnTo>
                    <a:lnTo>
                      <a:pt x="102269" y="85269"/>
                    </a:lnTo>
                    <a:lnTo>
                      <a:pt x="99722" y="87654"/>
                    </a:lnTo>
                    <a:lnTo>
                      <a:pt x="97224" y="90202"/>
                    </a:lnTo>
                    <a:lnTo>
                      <a:pt x="94824" y="92789"/>
                    </a:lnTo>
                    <a:lnTo>
                      <a:pt x="92620" y="95417"/>
                    </a:lnTo>
                    <a:lnTo>
                      <a:pt x="90612" y="98126"/>
                    </a:lnTo>
                    <a:lnTo>
                      <a:pt x="88995" y="100876"/>
                    </a:lnTo>
                    <a:lnTo>
                      <a:pt x="87869" y="103706"/>
                    </a:lnTo>
                    <a:lnTo>
                      <a:pt x="87575" y="104716"/>
                    </a:lnTo>
                    <a:lnTo>
                      <a:pt x="87428" y="106051"/>
                    </a:lnTo>
                    <a:lnTo>
                      <a:pt x="87379" y="107830"/>
                    </a:lnTo>
                    <a:lnTo>
                      <a:pt x="87281" y="109811"/>
                    </a:lnTo>
                    <a:lnTo>
                      <a:pt x="87281" y="113692"/>
                    </a:lnTo>
                    <a:lnTo>
                      <a:pt x="87085" y="115107"/>
                    </a:lnTo>
                    <a:lnTo>
                      <a:pt x="86497" y="116482"/>
                    </a:lnTo>
                    <a:lnTo>
                      <a:pt x="85665" y="117574"/>
                    </a:lnTo>
                    <a:lnTo>
                      <a:pt x="84440" y="118584"/>
                    </a:lnTo>
                    <a:lnTo>
                      <a:pt x="83020" y="119353"/>
                    </a:lnTo>
                    <a:lnTo>
                      <a:pt x="81453" y="119797"/>
                    </a:lnTo>
                    <a:lnTo>
                      <a:pt x="79689" y="119999"/>
                    </a:lnTo>
                    <a:lnTo>
                      <a:pt x="39967" y="119999"/>
                    </a:lnTo>
                    <a:lnTo>
                      <a:pt x="38204" y="119797"/>
                    </a:lnTo>
                    <a:lnTo>
                      <a:pt x="36636" y="119353"/>
                    </a:lnTo>
                    <a:lnTo>
                      <a:pt x="35216" y="118584"/>
                    </a:lnTo>
                    <a:lnTo>
                      <a:pt x="33991" y="117574"/>
                    </a:lnTo>
                    <a:lnTo>
                      <a:pt x="33159" y="116482"/>
                    </a:lnTo>
                    <a:lnTo>
                      <a:pt x="32571" y="115107"/>
                    </a:lnTo>
                    <a:lnTo>
                      <a:pt x="32375" y="113692"/>
                    </a:lnTo>
                    <a:lnTo>
                      <a:pt x="32375" y="109892"/>
                    </a:lnTo>
                    <a:lnTo>
                      <a:pt x="32375" y="108477"/>
                    </a:lnTo>
                    <a:lnTo>
                      <a:pt x="32277" y="107021"/>
                    </a:lnTo>
                    <a:lnTo>
                      <a:pt x="32228" y="105606"/>
                    </a:lnTo>
                    <a:lnTo>
                      <a:pt x="32081" y="104312"/>
                    </a:lnTo>
                    <a:lnTo>
                      <a:pt x="31787" y="103261"/>
                    </a:lnTo>
                    <a:lnTo>
                      <a:pt x="30808" y="100835"/>
                    </a:lnTo>
                    <a:lnTo>
                      <a:pt x="29534" y="98490"/>
                    </a:lnTo>
                    <a:lnTo>
                      <a:pt x="28065" y="96185"/>
                    </a:lnTo>
                    <a:lnTo>
                      <a:pt x="26253" y="93962"/>
                    </a:lnTo>
                    <a:lnTo>
                      <a:pt x="24440" y="91859"/>
                    </a:lnTo>
                    <a:lnTo>
                      <a:pt x="22383" y="89716"/>
                    </a:lnTo>
                    <a:lnTo>
                      <a:pt x="20326" y="87654"/>
                    </a:lnTo>
                    <a:lnTo>
                      <a:pt x="18171" y="85633"/>
                    </a:lnTo>
                    <a:lnTo>
                      <a:pt x="18122" y="85512"/>
                    </a:lnTo>
                    <a:lnTo>
                      <a:pt x="15428" y="82924"/>
                    </a:lnTo>
                    <a:lnTo>
                      <a:pt x="12832" y="80336"/>
                    </a:lnTo>
                    <a:lnTo>
                      <a:pt x="10138" y="77345"/>
                    </a:lnTo>
                    <a:lnTo>
                      <a:pt x="7836" y="74231"/>
                    </a:lnTo>
                    <a:lnTo>
                      <a:pt x="5779" y="70997"/>
                    </a:lnTo>
                    <a:lnTo>
                      <a:pt x="4065" y="67641"/>
                    </a:lnTo>
                    <a:lnTo>
                      <a:pt x="2546" y="64164"/>
                    </a:lnTo>
                    <a:lnTo>
                      <a:pt x="1420" y="60646"/>
                    </a:lnTo>
                    <a:lnTo>
                      <a:pt x="636" y="57048"/>
                    </a:lnTo>
                    <a:lnTo>
                      <a:pt x="146" y="53409"/>
                    </a:lnTo>
                    <a:lnTo>
                      <a:pt x="0" y="49730"/>
                    </a:lnTo>
                    <a:lnTo>
                      <a:pt x="244" y="45444"/>
                    </a:lnTo>
                    <a:lnTo>
                      <a:pt x="881" y="41239"/>
                    </a:lnTo>
                    <a:lnTo>
                      <a:pt x="1910" y="37196"/>
                    </a:lnTo>
                    <a:lnTo>
                      <a:pt x="3428" y="33274"/>
                    </a:lnTo>
                    <a:lnTo>
                      <a:pt x="5191" y="29433"/>
                    </a:lnTo>
                    <a:lnTo>
                      <a:pt x="7395" y="25795"/>
                    </a:lnTo>
                    <a:lnTo>
                      <a:pt x="9942" y="22398"/>
                    </a:lnTo>
                    <a:lnTo>
                      <a:pt x="12783" y="19123"/>
                    </a:lnTo>
                    <a:lnTo>
                      <a:pt x="15918" y="16051"/>
                    </a:lnTo>
                    <a:lnTo>
                      <a:pt x="19297" y="13221"/>
                    </a:lnTo>
                    <a:lnTo>
                      <a:pt x="23069" y="10592"/>
                    </a:lnTo>
                    <a:lnTo>
                      <a:pt x="26987" y="8247"/>
                    </a:lnTo>
                    <a:lnTo>
                      <a:pt x="31151" y="6185"/>
                    </a:lnTo>
                    <a:lnTo>
                      <a:pt x="35559" y="4366"/>
                    </a:lnTo>
                    <a:lnTo>
                      <a:pt x="40114" y="2830"/>
                    </a:lnTo>
                    <a:lnTo>
                      <a:pt x="44865" y="1657"/>
                    </a:lnTo>
                    <a:lnTo>
                      <a:pt x="49763" y="768"/>
                    </a:lnTo>
                    <a:lnTo>
                      <a:pt x="54857" y="242"/>
                    </a:lnTo>
                    <a:lnTo>
                      <a:pt x="599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>
                <a:off x="6823076" y="5999163"/>
                <a:ext cx="890700" cy="247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592" y="0"/>
                    </a:moveTo>
                    <a:lnTo>
                      <a:pt x="103407" y="0"/>
                    </a:lnTo>
                    <a:lnTo>
                      <a:pt x="107261" y="1929"/>
                    </a:lnTo>
                    <a:lnTo>
                      <a:pt x="110686" y="6173"/>
                    </a:lnTo>
                    <a:lnTo>
                      <a:pt x="113791" y="13118"/>
                    </a:lnTo>
                    <a:lnTo>
                      <a:pt x="116467" y="22379"/>
                    </a:lnTo>
                    <a:lnTo>
                      <a:pt x="118287" y="33569"/>
                    </a:lnTo>
                    <a:lnTo>
                      <a:pt x="119571" y="45916"/>
                    </a:lnTo>
                    <a:lnTo>
                      <a:pt x="120000" y="60192"/>
                    </a:lnTo>
                    <a:lnTo>
                      <a:pt x="119571" y="74083"/>
                    </a:lnTo>
                    <a:lnTo>
                      <a:pt x="118287" y="86430"/>
                    </a:lnTo>
                    <a:lnTo>
                      <a:pt x="116467" y="97620"/>
                    </a:lnTo>
                    <a:lnTo>
                      <a:pt x="113791" y="106495"/>
                    </a:lnTo>
                    <a:lnTo>
                      <a:pt x="110686" y="113826"/>
                    </a:lnTo>
                    <a:lnTo>
                      <a:pt x="107261" y="118456"/>
                    </a:lnTo>
                    <a:lnTo>
                      <a:pt x="103407" y="120000"/>
                    </a:lnTo>
                    <a:lnTo>
                      <a:pt x="16592" y="120000"/>
                    </a:lnTo>
                    <a:lnTo>
                      <a:pt x="12738" y="118456"/>
                    </a:lnTo>
                    <a:lnTo>
                      <a:pt x="9313" y="113826"/>
                    </a:lnTo>
                    <a:lnTo>
                      <a:pt x="6208" y="106495"/>
                    </a:lnTo>
                    <a:lnTo>
                      <a:pt x="3532" y="97620"/>
                    </a:lnTo>
                    <a:lnTo>
                      <a:pt x="1712" y="86430"/>
                    </a:lnTo>
                    <a:lnTo>
                      <a:pt x="428" y="74083"/>
                    </a:lnTo>
                    <a:lnTo>
                      <a:pt x="0" y="60192"/>
                    </a:lnTo>
                    <a:lnTo>
                      <a:pt x="428" y="45916"/>
                    </a:lnTo>
                    <a:lnTo>
                      <a:pt x="1712" y="33569"/>
                    </a:lnTo>
                    <a:lnTo>
                      <a:pt x="3532" y="22379"/>
                    </a:lnTo>
                    <a:lnTo>
                      <a:pt x="6208" y="13118"/>
                    </a:lnTo>
                    <a:lnTo>
                      <a:pt x="9313" y="6173"/>
                    </a:lnTo>
                    <a:lnTo>
                      <a:pt x="12738" y="1929"/>
                    </a:lnTo>
                    <a:lnTo>
                      <a:pt x="165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6983413" y="6280150"/>
                <a:ext cx="568200" cy="247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6013" y="0"/>
                    </a:moveTo>
                    <a:lnTo>
                      <a:pt x="93986" y="0"/>
                    </a:lnTo>
                    <a:lnTo>
                      <a:pt x="100195" y="1543"/>
                    </a:lnTo>
                    <a:lnTo>
                      <a:pt x="105566" y="6173"/>
                    </a:lnTo>
                    <a:lnTo>
                      <a:pt x="110265" y="13504"/>
                    </a:lnTo>
                    <a:lnTo>
                      <a:pt x="114461" y="22379"/>
                    </a:lnTo>
                    <a:lnTo>
                      <a:pt x="117482" y="33569"/>
                    </a:lnTo>
                    <a:lnTo>
                      <a:pt x="119328" y="46302"/>
                    </a:lnTo>
                    <a:lnTo>
                      <a:pt x="120000" y="59807"/>
                    </a:lnTo>
                    <a:lnTo>
                      <a:pt x="119328" y="74083"/>
                    </a:lnTo>
                    <a:lnTo>
                      <a:pt x="117482" y="86430"/>
                    </a:lnTo>
                    <a:lnTo>
                      <a:pt x="114461" y="97620"/>
                    </a:lnTo>
                    <a:lnTo>
                      <a:pt x="110265" y="106881"/>
                    </a:lnTo>
                    <a:lnTo>
                      <a:pt x="105566" y="113826"/>
                    </a:lnTo>
                    <a:lnTo>
                      <a:pt x="100195" y="118070"/>
                    </a:lnTo>
                    <a:lnTo>
                      <a:pt x="93986" y="120000"/>
                    </a:lnTo>
                    <a:lnTo>
                      <a:pt x="26013" y="120000"/>
                    </a:lnTo>
                    <a:lnTo>
                      <a:pt x="19972" y="118070"/>
                    </a:lnTo>
                    <a:lnTo>
                      <a:pt x="14601" y="113826"/>
                    </a:lnTo>
                    <a:lnTo>
                      <a:pt x="9734" y="106881"/>
                    </a:lnTo>
                    <a:lnTo>
                      <a:pt x="5538" y="97620"/>
                    </a:lnTo>
                    <a:lnTo>
                      <a:pt x="2685" y="86430"/>
                    </a:lnTo>
                    <a:lnTo>
                      <a:pt x="671" y="74083"/>
                    </a:lnTo>
                    <a:lnTo>
                      <a:pt x="0" y="59807"/>
                    </a:lnTo>
                    <a:lnTo>
                      <a:pt x="671" y="46302"/>
                    </a:lnTo>
                    <a:lnTo>
                      <a:pt x="2685" y="33569"/>
                    </a:lnTo>
                    <a:lnTo>
                      <a:pt x="5538" y="22379"/>
                    </a:lnTo>
                    <a:lnTo>
                      <a:pt x="9734" y="13504"/>
                    </a:lnTo>
                    <a:lnTo>
                      <a:pt x="14601" y="6173"/>
                    </a:lnTo>
                    <a:lnTo>
                      <a:pt x="19972" y="1543"/>
                    </a:lnTo>
                    <a:lnTo>
                      <a:pt x="26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8421688" y="4462463"/>
                <a:ext cx="669900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2037" y="0"/>
                    </a:moveTo>
                    <a:lnTo>
                      <a:pt x="97962" y="0"/>
                    </a:lnTo>
                    <a:lnTo>
                      <a:pt x="103222" y="1929"/>
                    </a:lnTo>
                    <a:lnTo>
                      <a:pt x="107630" y="6173"/>
                    </a:lnTo>
                    <a:lnTo>
                      <a:pt x="111753" y="13118"/>
                    </a:lnTo>
                    <a:lnTo>
                      <a:pt x="115308" y="22379"/>
                    </a:lnTo>
                    <a:lnTo>
                      <a:pt x="117725" y="33569"/>
                    </a:lnTo>
                    <a:lnTo>
                      <a:pt x="119431" y="45916"/>
                    </a:lnTo>
                    <a:lnTo>
                      <a:pt x="120000" y="60192"/>
                    </a:lnTo>
                    <a:lnTo>
                      <a:pt x="119431" y="73697"/>
                    </a:lnTo>
                    <a:lnTo>
                      <a:pt x="117725" y="86430"/>
                    </a:lnTo>
                    <a:lnTo>
                      <a:pt x="115308" y="97620"/>
                    </a:lnTo>
                    <a:lnTo>
                      <a:pt x="111753" y="106495"/>
                    </a:lnTo>
                    <a:lnTo>
                      <a:pt x="107630" y="113826"/>
                    </a:lnTo>
                    <a:lnTo>
                      <a:pt x="103222" y="118456"/>
                    </a:lnTo>
                    <a:lnTo>
                      <a:pt x="97962" y="120000"/>
                    </a:lnTo>
                    <a:lnTo>
                      <a:pt x="22037" y="120000"/>
                    </a:lnTo>
                    <a:lnTo>
                      <a:pt x="16919" y="118456"/>
                    </a:lnTo>
                    <a:lnTo>
                      <a:pt x="12369" y="113826"/>
                    </a:lnTo>
                    <a:lnTo>
                      <a:pt x="8246" y="106495"/>
                    </a:lnTo>
                    <a:lnTo>
                      <a:pt x="4691" y="97620"/>
                    </a:lnTo>
                    <a:lnTo>
                      <a:pt x="2274" y="86430"/>
                    </a:lnTo>
                    <a:lnTo>
                      <a:pt x="568" y="73697"/>
                    </a:lnTo>
                    <a:lnTo>
                      <a:pt x="0" y="60192"/>
                    </a:lnTo>
                    <a:lnTo>
                      <a:pt x="568" y="45916"/>
                    </a:lnTo>
                    <a:lnTo>
                      <a:pt x="2274" y="33569"/>
                    </a:lnTo>
                    <a:lnTo>
                      <a:pt x="4691" y="22379"/>
                    </a:lnTo>
                    <a:lnTo>
                      <a:pt x="8246" y="13118"/>
                    </a:lnTo>
                    <a:lnTo>
                      <a:pt x="12369" y="6173"/>
                    </a:lnTo>
                    <a:lnTo>
                      <a:pt x="16919" y="1929"/>
                    </a:lnTo>
                    <a:lnTo>
                      <a:pt x="22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5448301" y="4462463"/>
                <a:ext cx="671400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1985" y="0"/>
                    </a:moveTo>
                    <a:lnTo>
                      <a:pt x="98014" y="0"/>
                    </a:lnTo>
                    <a:lnTo>
                      <a:pt x="102836" y="1929"/>
                    </a:lnTo>
                    <a:lnTo>
                      <a:pt x="107659" y="6173"/>
                    </a:lnTo>
                    <a:lnTo>
                      <a:pt x="111773" y="13118"/>
                    </a:lnTo>
                    <a:lnTo>
                      <a:pt x="115035" y="22379"/>
                    </a:lnTo>
                    <a:lnTo>
                      <a:pt x="117730" y="33569"/>
                    </a:lnTo>
                    <a:lnTo>
                      <a:pt x="119290" y="45916"/>
                    </a:lnTo>
                    <a:lnTo>
                      <a:pt x="120000" y="60192"/>
                    </a:lnTo>
                    <a:lnTo>
                      <a:pt x="119290" y="73697"/>
                    </a:lnTo>
                    <a:lnTo>
                      <a:pt x="117730" y="86430"/>
                    </a:lnTo>
                    <a:lnTo>
                      <a:pt x="115035" y="97620"/>
                    </a:lnTo>
                    <a:lnTo>
                      <a:pt x="111773" y="106495"/>
                    </a:lnTo>
                    <a:lnTo>
                      <a:pt x="107659" y="113826"/>
                    </a:lnTo>
                    <a:lnTo>
                      <a:pt x="102836" y="118456"/>
                    </a:lnTo>
                    <a:lnTo>
                      <a:pt x="98014" y="120000"/>
                    </a:lnTo>
                    <a:lnTo>
                      <a:pt x="21985" y="120000"/>
                    </a:lnTo>
                    <a:lnTo>
                      <a:pt x="17021" y="118456"/>
                    </a:lnTo>
                    <a:lnTo>
                      <a:pt x="12198" y="113826"/>
                    </a:lnTo>
                    <a:lnTo>
                      <a:pt x="8368" y="106495"/>
                    </a:lnTo>
                    <a:lnTo>
                      <a:pt x="4822" y="97620"/>
                    </a:lnTo>
                    <a:lnTo>
                      <a:pt x="2127" y="86430"/>
                    </a:lnTo>
                    <a:lnTo>
                      <a:pt x="567" y="73697"/>
                    </a:lnTo>
                    <a:lnTo>
                      <a:pt x="0" y="60192"/>
                    </a:lnTo>
                    <a:lnTo>
                      <a:pt x="567" y="45916"/>
                    </a:lnTo>
                    <a:lnTo>
                      <a:pt x="2127" y="33569"/>
                    </a:lnTo>
                    <a:lnTo>
                      <a:pt x="4822" y="22379"/>
                    </a:lnTo>
                    <a:lnTo>
                      <a:pt x="8368" y="13118"/>
                    </a:lnTo>
                    <a:lnTo>
                      <a:pt x="12198" y="6173"/>
                    </a:lnTo>
                    <a:lnTo>
                      <a:pt x="17021" y="1929"/>
                    </a:lnTo>
                    <a:lnTo>
                      <a:pt x="219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7146926" y="2757488"/>
                <a:ext cx="2460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807" y="0"/>
                    </a:moveTo>
                    <a:lnTo>
                      <a:pt x="74083" y="566"/>
                    </a:lnTo>
                    <a:lnTo>
                      <a:pt x="86430" y="2266"/>
                    </a:lnTo>
                    <a:lnTo>
                      <a:pt x="97620" y="4958"/>
                    </a:lnTo>
                    <a:lnTo>
                      <a:pt x="106881" y="8217"/>
                    </a:lnTo>
                    <a:lnTo>
                      <a:pt x="113826" y="12325"/>
                    </a:lnTo>
                    <a:lnTo>
                      <a:pt x="118842" y="17142"/>
                    </a:lnTo>
                    <a:lnTo>
                      <a:pt x="120000" y="21959"/>
                    </a:lnTo>
                    <a:lnTo>
                      <a:pt x="120000" y="98040"/>
                    </a:lnTo>
                    <a:lnTo>
                      <a:pt x="118842" y="103140"/>
                    </a:lnTo>
                    <a:lnTo>
                      <a:pt x="113826" y="107674"/>
                    </a:lnTo>
                    <a:lnTo>
                      <a:pt x="106881" y="111782"/>
                    </a:lnTo>
                    <a:lnTo>
                      <a:pt x="97620" y="115324"/>
                    </a:lnTo>
                    <a:lnTo>
                      <a:pt x="86430" y="118016"/>
                    </a:lnTo>
                    <a:lnTo>
                      <a:pt x="74083" y="119574"/>
                    </a:lnTo>
                    <a:lnTo>
                      <a:pt x="59807" y="120000"/>
                    </a:lnTo>
                    <a:lnTo>
                      <a:pt x="46688" y="119574"/>
                    </a:lnTo>
                    <a:lnTo>
                      <a:pt x="33569" y="118016"/>
                    </a:lnTo>
                    <a:lnTo>
                      <a:pt x="22379" y="115324"/>
                    </a:lnTo>
                    <a:lnTo>
                      <a:pt x="13504" y="111782"/>
                    </a:lnTo>
                    <a:lnTo>
                      <a:pt x="6173" y="107674"/>
                    </a:lnTo>
                    <a:lnTo>
                      <a:pt x="1929" y="103140"/>
                    </a:lnTo>
                    <a:lnTo>
                      <a:pt x="0" y="98040"/>
                    </a:lnTo>
                    <a:lnTo>
                      <a:pt x="0" y="21959"/>
                    </a:lnTo>
                    <a:lnTo>
                      <a:pt x="1929" y="17142"/>
                    </a:lnTo>
                    <a:lnTo>
                      <a:pt x="6173" y="12325"/>
                    </a:lnTo>
                    <a:lnTo>
                      <a:pt x="13504" y="8217"/>
                    </a:lnTo>
                    <a:lnTo>
                      <a:pt x="22379" y="4958"/>
                    </a:lnTo>
                    <a:lnTo>
                      <a:pt x="33569" y="2266"/>
                    </a:lnTo>
                    <a:lnTo>
                      <a:pt x="46688" y="566"/>
                    </a:lnTo>
                    <a:lnTo>
                      <a:pt x="598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8047038" y="5365750"/>
                <a:ext cx="547800" cy="54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6956" y="0"/>
                    </a:moveTo>
                    <a:lnTo>
                      <a:pt x="32173" y="521"/>
                    </a:lnTo>
                    <a:lnTo>
                      <a:pt x="37217" y="2086"/>
                    </a:lnTo>
                    <a:lnTo>
                      <a:pt x="41739" y="4521"/>
                    </a:lnTo>
                    <a:lnTo>
                      <a:pt x="46086" y="7826"/>
                    </a:lnTo>
                    <a:lnTo>
                      <a:pt x="111826" y="74086"/>
                    </a:lnTo>
                    <a:lnTo>
                      <a:pt x="115304" y="78086"/>
                    </a:lnTo>
                    <a:lnTo>
                      <a:pt x="117913" y="82956"/>
                    </a:lnTo>
                    <a:lnTo>
                      <a:pt x="119478" y="88000"/>
                    </a:lnTo>
                    <a:lnTo>
                      <a:pt x="120000" y="93043"/>
                    </a:lnTo>
                    <a:lnTo>
                      <a:pt x="119478" y="98260"/>
                    </a:lnTo>
                    <a:lnTo>
                      <a:pt x="117913" y="103304"/>
                    </a:lnTo>
                    <a:lnTo>
                      <a:pt x="115304" y="108000"/>
                    </a:lnTo>
                    <a:lnTo>
                      <a:pt x="111826" y="112173"/>
                    </a:lnTo>
                    <a:lnTo>
                      <a:pt x="107652" y="115826"/>
                    </a:lnTo>
                    <a:lnTo>
                      <a:pt x="102956" y="118086"/>
                    </a:lnTo>
                    <a:lnTo>
                      <a:pt x="97913" y="119478"/>
                    </a:lnTo>
                    <a:lnTo>
                      <a:pt x="92869" y="120000"/>
                    </a:lnTo>
                    <a:lnTo>
                      <a:pt x="87652" y="119478"/>
                    </a:lnTo>
                    <a:lnTo>
                      <a:pt x="82608" y="118086"/>
                    </a:lnTo>
                    <a:lnTo>
                      <a:pt x="78086" y="115826"/>
                    </a:lnTo>
                    <a:lnTo>
                      <a:pt x="73739" y="112173"/>
                    </a:lnTo>
                    <a:lnTo>
                      <a:pt x="8000" y="46260"/>
                    </a:lnTo>
                    <a:lnTo>
                      <a:pt x="4521" y="41913"/>
                    </a:lnTo>
                    <a:lnTo>
                      <a:pt x="1913" y="37217"/>
                    </a:lnTo>
                    <a:lnTo>
                      <a:pt x="521" y="32173"/>
                    </a:lnTo>
                    <a:lnTo>
                      <a:pt x="0" y="27130"/>
                    </a:lnTo>
                    <a:lnTo>
                      <a:pt x="521" y="21913"/>
                    </a:lnTo>
                    <a:lnTo>
                      <a:pt x="1913" y="16869"/>
                    </a:lnTo>
                    <a:lnTo>
                      <a:pt x="4521" y="12173"/>
                    </a:lnTo>
                    <a:lnTo>
                      <a:pt x="8000" y="7826"/>
                    </a:lnTo>
                    <a:lnTo>
                      <a:pt x="12347" y="4521"/>
                    </a:lnTo>
                    <a:lnTo>
                      <a:pt x="16869" y="2086"/>
                    </a:lnTo>
                    <a:lnTo>
                      <a:pt x="21913" y="521"/>
                    </a:lnTo>
                    <a:lnTo>
                      <a:pt x="269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5946776" y="3257550"/>
                <a:ext cx="546000" cy="54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7034" y="0"/>
                    </a:moveTo>
                    <a:lnTo>
                      <a:pt x="32267" y="521"/>
                    </a:lnTo>
                    <a:lnTo>
                      <a:pt x="37151" y="1739"/>
                    </a:lnTo>
                    <a:lnTo>
                      <a:pt x="41860" y="4347"/>
                    </a:lnTo>
                    <a:lnTo>
                      <a:pt x="46220" y="7826"/>
                    </a:lnTo>
                    <a:lnTo>
                      <a:pt x="112151" y="73739"/>
                    </a:lnTo>
                    <a:lnTo>
                      <a:pt x="115465" y="78086"/>
                    </a:lnTo>
                    <a:lnTo>
                      <a:pt x="117906" y="82608"/>
                    </a:lnTo>
                    <a:lnTo>
                      <a:pt x="119476" y="87652"/>
                    </a:lnTo>
                    <a:lnTo>
                      <a:pt x="120000" y="93043"/>
                    </a:lnTo>
                    <a:lnTo>
                      <a:pt x="119476" y="98086"/>
                    </a:lnTo>
                    <a:lnTo>
                      <a:pt x="117906" y="103130"/>
                    </a:lnTo>
                    <a:lnTo>
                      <a:pt x="115465" y="108000"/>
                    </a:lnTo>
                    <a:lnTo>
                      <a:pt x="112151" y="112000"/>
                    </a:lnTo>
                    <a:lnTo>
                      <a:pt x="107965" y="115478"/>
                    </a:lnTo>
                    <a:lnTo>
                      <a:pt x="103081" y="118086"/>
                    </a:lnTo>
                    <a:lnTo>
                      <a:pt x="98023" y="119478"/>
                    </a:lnTo>
                    <a:lnTo>
                      <a:pt x="92965" y="120000"/>
                    </a:lnTo>
                    <a:lnTo>
                      <a:pt x="87906" y="119478"/>
                    </a:lnTo>
                    <a:lnTo>
                      <a:pt x="82848" y="118086"/>
                    </a:lnTo>
                    <a:lnTo>
                      <a:pt x="78139" y="115478"/>
                    </a:lnTo>
                    <a:lnTo>
                      <a:pt x="73779" y="112000"/>
                    </a:lnTo>
                    <a:lnTo>
                      <a:pt x="7848" y="46086"/>
                    </a:lnTo>
                    <a:lnTo>
                      <a:pt x="4534" y="41739"/>
                    </a:lnTo>
                    <a:lnTo>
                      <a:pt x="1918" y="37217"/>
                    </a:lnTo>
                    <a:lnTo>
                      <a:pt x="523" y="32173"/>
                    </a:lnTo>
                    <a:lnTo>
                      <a:pt x="0" y="27130"/>
                    </a:lnTo>
                    <a:lnTo>
                      <a:pt x="523" y="21739"/>
                    </a:lnTo>
                    <a:lnTo>
                      <a:pt x="1918" y="16695"/>
                    </a:lnTo>
                    <a:lnTo>
                      <a:pt x="4534" y="12173"/>
                    </a:lnTo>
                    <a:lnTo>
                      <a:pt x="7848" y="7826"/>
                    </a:lnTo>
                    <a:lnTo>
                      <a:pt x="12034" y="4347"/>
                    </a:lnTo>
                    <a:lnTo>
                      <a:pt x="16918" y="1739"/>
                    </a:lnTo>
                    <a:lnTo>
                      <a:pt x="21976" y="521"/>
                    </a:lnTo>
                    <a:lnTo>
                      <a:pt x="270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5946776" y="5365750"/>
                <a:ext cx="546000" cy="54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965" y="0"/>
                    </a:moveTo>
                    <a:lnTo>
                      <a:pt x="98197" y="521"/>
                    </a:lnTo>
                    <a:lnTo>
                      <a:pt x="103081" y="2086"/>
                    </a:lnTo>
                    <a:lnTo>
                      <a:pt x="107965" y="4521"/>
                    </a:lnTo>
                    <a:lnTo>
                      <a:pt x="112151" y="7826"/>
                    </a:lnTo>
                    <a:lnTo>
                      <a:pt x="115639" y="12173"/>
                    </a:lnTo>
                    <a:lnTo>
                      <a:pt x="117906" y="16869"/>
                    </a:lnTo>
                    <a:lnTo>
                      <a:pt x="119476" y="21913"/>
                    </a:lnTo>
                    <a:lnTo>
                      <a:pt x="120000" y="27130"/>
                    </a:lnTo>
                    <a:lnTo>
                      <a:pt x="119476" y="32173"/>
                    </a:lnTo>
                    <a:lnTo>
                      <a:pt x="117906" y="37217"/>
                    </a:lnTo>
                    <a:lnTo>
                      <a:pt x="115639" y="41913"/>
                    </a:lnTo>
                    <a:lnTo>
                      <a:pt x="112151" y="46260"/>
                    </a:lnTo>
                    <a:lnTo>
                      <a:pt x="46220" y="112173"/>
                    </a:lnTo>
                    <a:lnTo>
                      <a:pt x="41860" y="115826"/>
                    </a:lnTo>
                    <a:lnTo>
                      <a:pt x="37151" y="118086"/>
                    </a:lnTo>
                    <a:lnTo>
                      <a:pt x="32093" y="119478"/>
                    </a:lnTo>
                    <a:lnTo>
                      <a:pt x="27034" y="120000"/>
                    </a:lnTo>
                    <a:lnTo>
                      <a:pt x="21976" y="119478"/>
                    </a:lnTo>
                    <a:lnTo>
                      <a:pt x="16918" y="118086"/>
                    </a:lnTo>
                    <a:lnTo>
                      <a:pt x="12034" y="115826"/>
                    </a:lnTo>
                    <a:lnTo>
                      <a:pt x="7848" y="112173"/>
                    </a:lnTo>
                    <a:lnTo>
                      <a:pt x="4534" y="108000"/>
                    </a:lnTo>
                    <a:lnTo>
                      <a:pt x="1918" y="103130"/>
                    </a:lnTo>
                    <a:lnTo>
                      <a:pt x="523" y="98260"/>
                    </a:lnTo>
                    <a:lnTo>
                      <a:pt x="0" y="93043"/>
                    </a:lnTo>
                    <a:lnTo>
                      <a:pt x="523" y="88000"/>
                    </a:lnTo>
                    <a:lnTo>
                      <a:pt x="1918" y="82956"/>
                    </a:lnTo>
                    <a:lnTo>
                      <a:pt x="4534" y="78086"/>
                    </a:lnTo>
                    <a:lnTo>
                      <a:pt x="7848" y="74086"/>
                    </a:lnTo>
                    <a:lnTo>
                      <a:pt x="73779" y="7826"/>
                    </a:lnTo>
                    <a:lnTo>
                      <a:pt x="78139" y="4521"/>
                    </a:lnTo>
                    <a:lnTo>
                      <a:pt x="82848" y="2086"/>
                    </a:lnTo>
                    <a:lnTo>
                      <a:pt x="87906" y="521"/>
                    </a:lnTo>
                    <a:lnTo>
                      <a:pt x="929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8047038" y="3257550"/>
                <a:ext cx="547800" cy="54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869" y="0"/>
                    </a:moveTo>
                    <a:lnTo>
                      <a:pt x="97913" y="521"/>
                    </a:lnTo>
                    <a:lnTo>
                      <a:pt x="102956" y="1739"/>
                    </a:lnTo>
                    <a:lnTo>
                      <a:pt x="107652" y="4347"/>
                    </a:lnTo>
                    <a:lnTo>
                      <a:pt x="111826" y="7826"/>
                    </a:lnTo>
                    <a:lnTo>
                      <a:pt x="115304" y="12173"/>
                    </a:lnTo>
                    <a:lnTo>
                      <a:pt x="117913" y="16695"/>
                    </a:lnTo>
                    <a:lnTo>
                      <a:pt x="119478" y="21739"/>
                    </a:lnTo>
                    <a:lnTo>
                      <a:pt x="120000" y="27130"/>
                    </a:lnTo>
                    <a:lnTo>
                      <a:pt x="119478" y="32173"/>
                    </a:lnTo>
                    <a:lnTo>
                      <a:pt x="117913" y="37217"/>
                    </a:lnTo>
                    <a:lnTo>
                      <a:pt x="115304" y="41739"/>
                    </a:lnTo>
                    <a:lnTo>
                      <a:pt x="111826" y="46086"/>
                    </a:lnTo>
                    <a:lnTo>
                      <a:pt x="46086" y="112000"/>
                    </a:lnTo>
                    <a:lnTo>
                      <a:pt x="41739" y="115478"/>
                    </a:lnTo>
                    <a:lnTo>
                      <a:pt x="37217" y="118086"/>
                    </a:lnTo>
                    <a:lnTo>
                      <a:pt x="32173" y="119478"/>
                    </a:lnTo>
                    <a:lnTo>
                      <a:pt x="26956" y="120000"/>
                    </a:lnTo>
                    <a:lnTo>
                      <a:pt x="21913" y="119478"/>
                    </a:lnTo>
                    <a:lnTo>
                      <a:pt x="16869" y="118086"/>
                    </a:lnTo>
                    <a:lnTo>
                      <a:pt x="12347" y="115478"/>
                    </a:lnTo>
                    <a:lnTo>
                      <a:pt x="8000" y="112000"/>
                    </a:lnTo>
                    <a:lnTo>
                      <a:pt x="4521" y="108000"/>
                    </a:lnTo>
                    <a:lnTo>
                      <a:pt x="1913" y="103130"/>
                    </a:lnTo>
                    <a:lnTo>
                      <a:pt x="521" y="98086"/>
                    </a:lnTo>
                    <a:lnTo>
                      <a:pt x="0" y="93043"/>
                    </a:lnTo>
                    <a:lnTo>
                      <a:pt x="521" y="87652"/>
                    </a:lnTo>
                    <a:lnTo>
                      <a:pt x="1913" y="82608"/>
                    </a:lnTo>
                    <a:lnTo>
                      <a:pt x="4521" y="78086"/>
                    </a:lnTo>
                    <a:lnTo>
                      <a:pt x="8000" y="73739"/>
                    </a:lnTo>
                    <a:lnTo>
                      <a:pt x="73739" y="7826"/>
                    </a:lnTo>
                    <a:lnTo>
                      <a:pt x="78086" y="4347"/>
                    </a:lnTo>
                    <a:lnTo>
                      <a:pt x="82608" y="1739"/>
                    </a:lnTo>
                    <a:lnTo>
                      <a:pt x="87652" y="521"/>
                    </a:lnTo>
                    <a:lnTo>
                      <a:pt x="928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6" name="Google Shape;236;p28"/>
            <p:cNvSpPr txBox="1"/>
            <p:nvPr/>
          </p:nvSpPr>
          <p:spPr>
            <a:xfrm>
              <a:off x="15136" y="3345976"/>
              <a:ext cx="2948396" cy="207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altLang="ko-KR" sz="1400" dirty="0">
                  <a:solidFill>
                    <a:srgbClr val="566579"/>
                  </a:solidFill>
                </a:rPr>
                <a:t>Phone, email, </a:t>
              </a:r>
              <a:r>
                <a:rPr lang="en-US" altLang="ko-KR" sz="1400" dirty="0" err="1">
                  <a:solidFill>
                    <a:srgbClr val="566579"/>
                  </a:solidFill>
                </a:rPr>
                <a:t>work_phone</a:t>
              </a:r>
              <a:r>
                <a:rPr lang="en-US" altLang="ko-KR" sz="1400" dirty="0">
                  <a:solidFill>
                    <a:srgbClr val="566579"/>
                  </a:solidFill>
                </a:rPr>
                <a:t> </a:t>
              </a:r>
              <a:r>
                <a:rPr lang="ko-KR" altLang="en-US" sz="1400" dirty="0">
                  <a:solidFill>
                    <a:srgbClr val="566579"/>
                  </a:solidFill>
                </a:rPr>
                <a:t>별 신용도분포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" name="Google Shape;215;p28">
              <a:extLst>
                <a:ext uri="{FF2B5EF4-FFF2-40B4-BE49-F238E27FC236}">
                  <a16:creationId xmlns:a16="http://schemas.microsoft.com/office/drawing/2014/main" id="{ADD4EFD1-DB4E-428C-BD5C-4F2CA47755C1}"/>
                </a:ext>
              </a:extLst>
            </p:cNvPr>
            <p:cNvSpPr txBox="1"/>
            <p:nvPr/>
          </p:nvSpPr>
          <p:spPr>
            <a:xfrm>
              <a:off x="5975257" y="1856696"/>
              <a:ext cx="2579195" cy="213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b="1">
                  <a:solidFill>
                    <a:srgbClr val="566579"/>
                  </a:solidFill>
                  <a:latin typeface="Trebuchet MS"/>
                  <a:sym typeface="Trebuchet MS"/>
                </a:rPr>
                <a:t>차량 소유자별 신용도 분포</a:t>
              </a:r>
              <a:endParaRPr sz="1600" b="1" dirty="0">
                <a:solidFill>
                  <a:srgbClr val="566579"/>
                </a:solidFill>
              </a:endParaRPr>
            </a:p>
          </p:txBody>
        </p:sp>
        <p:sp>
          <p:nvSpPr>
            <p:cNvPr id="56" name="Google Shape;187;p28">
              <a:extLst>
                <a:ext uri="{FF2B5EF4-FFF2-40B4-BE49-F238E27FC236}">
                  <a16:creationId xmlns:a16="http://schemas.microsoft.com/office/drawing/2014/main" id="{6F662F15-EAE4-41B4-93EE-D96E7EC952D1}"/>
                </a:ext>
              </a:extLst>
            </p:cNvPr>
            <p:cNvSpPr/>
            <p:nvPr/>
          </p:nvSpPr>
          <p:spPr>
            <a:xfrm>
              <a:off x="3063493" y="3849576"/>
              <a:ext cx="511500" cy="511500"/>
            </a:xfrm>
            <a:prstGeom prst="ellipse">
              <a:avLst/>
            </a:pr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5;p28">
              <a:extLst>
                <a:ext uri="{FF2B5EF4-FFF2-40B4-BE49-F238E27FC236}">
                  <a16:creationId xmlns:a16="http://schemas.microsoft.com/office/drawing/2014/main" id="{264BB723-05CA-4CEE-8838-A948CA39F87B}"/>
                </a:ext>
              </a:extLst>
            </p:cNvPr>
            <p:cNvSpPr txBox="1"/>
            <p:nvPr/>
          </p:nvSpPr>
          <p:spPr>
            <a:xfrm>
              <a:off x="1116143" y="3959175"/>
              <a:ext cx="18246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b="1" dirty="0">
                  <a:solidFill>
                    <a:srgbClr val="566579"/>
                  </a:solidFill>
                  <a:latin typeface="Trebuchet MS"/>
                  <a:sym typeface="Trebuchet MS"/>
                </a:rPr>
                <a:t>신용카드 발급기간</a:t>
              </a:r>
              <a:endParaRPr sz="1600" b="1" dirty="0">
                <a:solidFill>
                  <a:srgbClr val="566579"/>
                </a:solidFill>
              </a:endParaRPr>
            </a:p>
          </p:txBody>
        </p:sp>
        <p:grpSp>
          <p:nvGrpSpPr>
            <p:cNvPr id="58" name="Google Shape;208;p28">
              <a:extLst>
                <a:ext uri="{FF2B5EF4-FFF2-40B4-BE49-F238E27FC236}">
                  <a16:creationId xmlns:a16="http://schemas.microsoft.com/office/drawing/2014/main" id="{204F2588-12D3-4858-858B-4F6E0A6EA4E8}"/>
                </a:ext>
              </a:extLst>
            </p:cNvPr>
            <p:cNvGrpSpPr/>
            <p:nvPr/>
          </p:nvGrpSpPr>
          <p:grpSpPr>
            <a:xfrm>
              <a:off x="3189502" y="4043289"/>
              <a:ext cx="239402" cy="113447"/>
              <a:chOff x="3232150" y="2884488"/>
              <a:chExt cx="6505500" cy="3082800"/>
            </a:xfrm>
          </p:grpSpPr>
          <p:sp>
            <p:nvSpPr>
              <p:cNvPr id="59" name="Google Shape;209;p28">
                <a:extLst>
                  <a:ext uri="{FF2B5EF4-FFF2-40B4-BE49-F238E27FC236}">
                    <a16:creationId xmlns:a16="http://schemas.microsoft.com/office/drawing/2014/main" id="{0F561D29-473C-4190-9D99-29948E718078}"/>
                  </a:ext>
                </a:extLst>
              </p:cNvPr>
              <p:cNvSpPr/>
              <p:nvPr/>
            </p:nvSpPr>
            <p:spPr>
              <a:xfrm>
                <a:off x="3232150" y="2884488"/>
                <a:ext cx="6505500" cy="3082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737" y="77363"/>
                    </a:moveTo>
                    <a:lnTo>
                      <a:pt x="11508" y="77487"/>
                    </a:lnTo>
                    <a:lnTo>
                      <a:pt x="10395" y="78105"/>
                    </a:lnTo>
                    <a:lnTo>
                      <a:pt x="9282" y="79093"/>
                    </a:lnTo>
                    <a:lnTo>
                      <a:pt x="8345" y="80329"/>
                    </a:lnTo>
                    <a:lnTo>
                      <a:pt x="7467" y="81936"/>
                    </a:lnTo>
                    <a:lnTo>
                      <a:pt x="6705" y="83789"/>
                    </a:lnTo>
                    <a:lnTo>
                      <a:pt x="6090" y="85890"/>
                    </a:lnTo>
                    <a:lnTo>
                      <a:pt x="5651" y="88115"/>
                    </a:lnTo>
                    <a:lnTo>
                      <a:pt x="5358" y="90587"/>
                    </a:lnTo>
                    <a:lnTo>
                      <a:pt x="5270" y="93120"/>
                    </a:lnTo>
                    <a:lnTo>
                      <a:pt x="5358" y="95653"/>
                    </a:lnTo>
                    <a:lnTo>
                      <a:pt x="5651" y="98125"/>
                    </a:lnTo>
                    <a:lnTo>
                      <a:pt x="6090" y="100350"/>
                    </a:lnTo>
                    <a:lnTo>
                      <a:pt x="6705" y="102389"/>
                    </a:lnTo>
                    <a:lnTo>
                      <a:pt x="7467" y="104243"/>
                    </a:lnTo>
                    <a:lnTo>
                      <a:pt x="8345" y="105787"/>
                    </a:lnTo>
                    <a:lnTo>
                      <a:pt x="9282" y="107085"/>
                    </a:lnTo>
                    <a:lnTo>
                      <a:pt x="10395" y="108074"/>
                    </a:lnTo>
                    <a:lnTo>
                      <a:pt x="11508" y="108630"/>
                    </a:lnTo>
                    <a:lnTo>
                      <a:pt x="12737" y="108877"/>
                    </a:lnTo>
                    <a:lnTo>
                      <a:pt x="13938" y="108630"/>
                    </a:lnTo>
                    <a:lnTo>
                      <a:pt x="15080" y="108074"/>
                    </a:lnTo>
                    <a:lnTo>
                      <a:pt x="16163" y="107085"/>
                    </a:lnTo>
                    <a:lnTo>
                      <a:pt x="17159" y="105787"/>
                    </a:lnTo>
                    <a:lnTo>
                      <a:pt x="18038" y="104243"/>
                    </a:lnTo>
                    <a:lnTo>
                      <a:pt x="18770" y="102389"/>
                    </a:lnTo>
                    <a:lnTo>
                      <a:pt x="19385" y="100350"/>
                    </a:lnTo>
                    <a:lnTo>
                      <a:pt x="19824" y="98125"/>
                    </a:lnTo>
                    <a:lnTo>
                      <a:pt x="20117" y="95653"/>
                    </a:lnTo>
                    <a:lnTo>
                      <a:pt x="20204" y="93120"/>
                    </a:lnTo>
                    <a:lnTo>
                      <a:pt x="20117" y="90587"/>
                    </a:lnTo>
                    <a:lnTo>
                      <a:pt x="19824" y="88115"/>
                    </a:lnTo>
                    <a:lnTo>
                      <a:pt x="19385" y="85890"/>
                    </a:lnTo>
                    <a:lnTo>
                      <a:pt x="18770" y="83789"/>
                    </a:lnTo>
                    <a:lnTo>
                      <a:pt x="18038" y="81936"/>
                    </a:lnTo>
                    <a:lnTo>
                      <a:pt x="17159" y="80329"/>
                    </a:lnTo>
                    <a:lnTo>
                      <a:pt x="16163" y="79093"/>
                    </a:lnTo>
                    <a:lnTo>
                      <a:pt x="15080" y="78105"/>
                    </a:lnTo>
                    <a:lnTo>
                      <a:pt x="13938" y="77487"/>
                    </a:lnTo>
                    <a:lnTo>
                      <a:pt x="12737" y="77363"/>
                    </a:lnTo>
                    <a:close/>
                    <a:moveTo>
                      <a:pt x="75841" y="77363"/>
                    </a:moveTo>
                    <a:lnTo>
                      <a:pt x="74641" y="77487"/>
                    </a:lnTo>
                    <a:lnTo>
                      <a:pt x="73499" y="78105"/>
                    </a:lnTo>
                    <a:lnTo>
                      <a:pt x="72415" y="79093"/>
                    </a:lnTo>
                    <a:lnTo>
                      <a:pt x="71449" y="80329"/>
                    </a:lnTo>
                    <a:lnTo>
                      <a:pt x="70571" y="81936"/>
                    </a:lnTo>
                    <a:lnTo>
                      <a:pt x="69838" y="83789"/>
                    </a:lnTo>
                    <a:lnTo>
                      <a:pt x="69224" y="85890"/>
                    </a:lnTo>
                    <a:lnTo>
                      <a:pt x="68784" y="88115"/>
                    </a:lnTo>
                    <a:lnTo>
                      <a:pt x="68491" y="90587"/>
                    </a:lnTo>
                    <a:lnTo>
                      <a:pt x="68374" y="93120"/>
                    </a:lnTo>
                    <a:lnTo>
                      <a:pt x="68491" y="95653"/>
                    </a:lnTo>
                    <a:lnTo>
                      <a:pt x="68784" y="98125"/>
                    </a:lnTo>
                    <a:lnTo>
                      <a:pt x="69224" y="100350"/>
                    </a:lnTo>
                    <a:lnTo>
                      <a:pt x="69838" y="102389"/>
                    </a:lnTo>
                    <a:lnTo>
                      <a:pt x="70571" y="104243"/>
                    </a:lnTo>
                    <a:lnTo>
                      <a:pt x="71449" y="105787"/>
                    </a:lnTo>
                    <a:lnTo>
                      <a:pt x="72415" y="107085"/>
                    </a:lnTo>
                    <a:lnTo>
                      <a:pt x="73499" y="108074"/>
                    </a:lnTo>
                    <a:lnTo>
                      <a:pt x="74641" y="108630"/>
                    </a:lnTo>
                    <a:lnTo>
                      <a:pt x="75841" y="108877"/>
                    </a:lnTo>
                    <a:lnTo>
                      <a:pt x="77071" y="108630"/>
                    </a:lnTo>
                    <a:lnTo>
                      <a:pt x="78213" y="108074"/>
                    </a:lnTo>
                    <a:lnTo>
                      <a:pt x="79297" y="107085"/>
                    </a:lnTo>
                    <a:lnTo>
                      <a:pt x="80292" y="105787"/>
                    </a:lnTo>
                    <a:lnTo>
                      <a:pt x="81112" y="104243"/>
                    </a:lnTo>
                    <a:lnTo>
                      <a:pt x="81903" y="102389"/>
                    </a:lnTo>
                    <a:lnTo>
                      <a:pt x="82518" y="100350"/>
                    </a:lnTo>
                    <a:lnTo>
                      <a:pt x="82957" y="98125"/>
                    </a:lnTo>
                    <a:lnTo>
                      <a:pt x="83250" y="95653"/>
                    </a:lnTo>
                    <a:lnTo>
                      <a:pt x="83338" y="93120"/>
                    </a:lnTo>
                    <a:lnTo>
                      <a:pt x="83250" y="90587"/>
                    </a:lnTo>
                    <a:lnTo>
                      <a:pt x="82957" y="88115"/>
                    </a:lnTo>
                    <a:lnTo>
                      <a:pt x="82518" y="85890"/>
                    </a:lnTo>
                    <a:lnTo>
                      <a:pt x="81903" y="83789"/>
                    </a:lnTo>
                    <a:lnTo>
                      <a:pt x="81112" y="81936"/>
                    </a:lnTo>
                    <a:lnTo>
                      <a:pt x="80292" y="80329"/>
                    </a:lnTo>
                    <a:lnTo>
                      <a:pt x="79297" y="79093"/>
                    </a:lnTo>
                    <a:lnTo>
                      <a:pt x="78213" y="78105"/>
                    </a:lnTo>
                    <a:lnTo>
                      <a:pt x="77071" y="77487"/>
                    </a:lnTo>
                    <a:lnTo>
                      <a:pt x="75841" y="77363"/>
                    </a:lnTo>
                    <a:close/>
                    <a:moveTo>
                      <a:pt x="107232" y="11122"/>
                    </a:moveTo>
                    <a:lnTo>
                      <a:pt x="106032" y="11307"/>
                    </a:lnTo>
                    <a:lnTo>
                      <a:pt x="104890" y="11925"/>
                    </a:lnTo>
                    <a:lnTo>
                      <a:pt x="103806" y="12852"/>
                    </a:lnTo>
                    <a:lnTo>
                      <a:pt x="102840" y="14150"/>
                    </a:lnTo>
                    <a:lnTo>
                      <a:pt x="101961" y="15695"/>
                    </a:lnTo>
                    <a:lnTo>
                      <a:pt x="101200" y="17548"/>
                    </a:lnTo>
                    <a:lnTo>
                      <a:pt x="100614" y="19649"/>
                    </a:lnTo>
                    <a:lnTo>
                      <a:pt x="100146" y="21936"/>
                    </a:lnTo>
                    <a:lnTo>
                      <a:pt x="99853" y="24346"/>
                    </a:lnTo>
                    <a:lnTo>
                      <a:pt x="99765" y="26879"/>
                    </a:lnTo>
                    <a:lnTo>
                      <a:pt x="99853" y="29474"/>
                    </a:lnTo>
                    <a:lnTo>
                      <a:pt x="100146" y="31822"/>
                    </a:lnTo>
                    <a:lnTo>
                      <a:pt x="100614" y="34170"/>
                    </a:lnTo>
                    <a:lnTo>
                      <a:pt x="101200" y="36210"/>
                    </a:lnTo>
                    <a:lnTo>
                      <a:pt x="101961" y="38002"/>
                    </a:lnTo>
                    <a:lnTo>
                      <a:pt x="102840" y="39608"/>
                    </a:lnTo>
                    <a:lnTo>
                      <a:pt x="103806" y="40906"/>
                    </a:lnTo>
                    <a:lnTo>
                      <a:pt x="104890" y="41833"/>
                    </a:lnTo>
                    <a:lnTo>
                      <a:pt x="106032" y="42451"/>
                    </a:lnTo>
                    <a:lnTo>
                      <a:pt x="107232" y="42698"/>
                    </a:lnTo>
                    <a:lnTo>
                      <a:pt x="108433" y="42451"/>
                    </a:lnTo>
                    <a:lnTo>
                      <a:pt x="109604" y="41833"/>
                    </a:lnTo>
                    <a:lnTo>
                      <a:pt x="110658" y="40906"/>
                    </a:lnTo>
                    <a:lnTo>
                      <a:pt x="111654" y="39608"/>
                    </a:lnTo>
                    <a:lnTo>
                      <a:pt x="112532" y="38002"/>
                    </a:lnTo>
                    <a:lnTo>
                      <a:pt x="113265" y="36210"/>
                    </a:lnTo>
                    <a:lnTo>
                      <a:pt x="113879" y="34170"/>
                    </a:lnTo>
                    <a:lnTo>
                      <a:pt x="114348" y="31822"/>
                    </a:lnTo>
                    <a:lnTo>
                      <a:pt x="114612" y="29474"/>
                    </a:lnTo>
                    <a:lnTo>
                      <a:pt x="114699" y="26879"/>
                    </a:lnTo>
                    <a:lnTo>
                      <a:pt x="114612" y="24346"/>
                    </a:lnTo>
                    <a:lnTo>
                      <a:pt x="114348" y="21936"/>
                    </a:lnTo>
                    <a:lnTo>
                      <a:pt x="113879" y="19649"/>
                    </a:lnTo>
                    <a:lnTo>
                      <a:pt x="113265" y="17548"/>
                    </a:lnTo>
                    <a:lnTo>
                      <a:pt x="112532" y="15695"/>
                    </a:lnTo>
                    <a:lnTo>
                      <a:pt x="111654" y="14150"/>
                    </a:lnTo>
                    <a:lnTo>
                      <a:pt x="110658" y="12852"/>
                    </a:lnTo>
                    <a:lnTo>
                      <a:pt x="109604" y="11925"/>
                    </a:lnTo>
                    <a:lnTo>
                      <a:pt x="108433" y="11307"/>
                    </a:lnTo>
                    <a:lnTo>
                      <a:pt x="107232" y="11122"/>
                    </a:lnTo>
                    <a:close/>
                    <a:moveTo>
                      <a:pt x="44128" y="11122"/>
                    </a:moveTo>
                    <a:lnTo>
                      <a:pt x="42898" y="11307"/>
                    </a:lnTo>
                    <a:lnTo>
                      <a:pt x="41756" y="11925"/>
                    </a:lnTo>
                    <a:lnTo>
                      <a:pt x="40702" y="12852"/>
                    </a:lnTo>
                    <a:lnTo>
                      <a:pt x="39707" y="14150"/>
                    </a:lnTo>
                    <a:lnTo>
                      <a:pt x="38828" y="15695"/>
                    </a:lnTo>
                    <a:lnTo>
                      <a:pt x="38096" y="17548"/>
                    </a:lnTo>
                    <a:lnTo>
                      <a:pt x="37481" y="19649"/>
                    </a:lnTo>
                    <a:lnTo>
                      <a:pt x="37013" y="21936"/>
                    </a:lnTo>
                    <a:lnTo>
                      <a:pt x="36749" y="24346"/>
                    </a:lnTo>
                    <a:lnTo>
                      <a:pt x="36632" y="26879"/>
                    </a:lnTo>
                    <a:lnTo>
                      <a:pt x="36749" y="29474"/>
                    </a:lnTo>
                    <a:lnTo>
                      <a:pt x="37013" y="31822"/>
                    </a:lnTo>
                    <a:lnTo>
                      <a:pt x="37481" y="34170"/>
                    </a:lnTo>
                    <a:lnTo>
                      <a:pt x="38096" y="36210"/>
                    </a:lnTo>
                    <a:lnTo>
                      <a:pt x="38828" y="38002"/>
                    </a:lnTo>
                    <a:lnTo>
                      <a:pt x="39707" y="39608"/>
                    </a:lnTo>
                    <a:lnTo>
                      <a:pt x="40702" y="40906"/>
                    </a:lnTo>
                    <a:lnTo>
                      <a:pt x="41756" y="41833"/>
                    </a:lnTo>
                    <a:lnTo>
                      <a:pt x="42898" y="42451"/>
                    </a:lnTo>
                    <a:lnTo>
                      <a:pt x="44128" y="42698"/>
                    </a:lnTo>
                    <a:lnTo>
                      <a:pt x="45329" y="42451"/>
                    </a:lnTo>
                    <a:lnTo>
                      <a:pt x="46471" y="41833"/>
                    </a:lnTo>
                    <a:lnTo>
                      <a:pt x="47525" y="40906"/>
                    </a:lnTo>
                    <a:lnTo>
                      <a:pt x="48521" y="39608"/>
                    </a:lnTo>
                    <a:lnTo>
                      <a:pt x="49399" y="38002"/>
                    </a:lnTo>
                    <a:lnTo>
                      <a:pt x="50161" y="36210"/>
                    </a:lnTo>
                    <a:lnTo>
                      <a:pt x="50746" y="34170"/>
                    </a:lnTo>
                    <a:lnTo>
                      <a:pt x="51215" y="31822"/>
                    </a:lnTo>
                    <a:lnTo>
                      <a:pt x="51508" y="29474"/>
                    </a:lnTo>
                    <a:lnTo>
                      <a:pt x="51595" y="26879"/>
                    </a:lnTo>
                    <a:lnTo>
                      <a:pt x="51508" y="24346"/>
                    </a:lnTo>
                    <a:lnTo>
                      <a:pt x="51215" y="21936"/>
                    </a:lnTo>
                    <a:lnTo>
                      <a:pt x="50746" y="19649"/>
                    </a:lnTo>
                    <a:lnTo>
                      <a:pt x="50161" y="17548"/>
                    </a:lnTo>
                    <a:lnTo>
                      <a:pt x="49399" y="15695"/>
                    </a:lnTo>
                    <a:lnTo>
                      <a:pt x="48521" y="14150"/>
                    </a:lnTo>
                    <a:lnTo>
                      <a:pt x="47525" y="12852"/>
                    </a:lnTo>
                    <a:lnTo>
                      <a:pt x="46471" y="11925"/>
                    </a:lnTo>
                    <a:lnTo>
                      <a:pt x="45329" y="11307"/>
                    </a:lnTo>
                    <a:lnTo>
                      <a:pt x="44128" y="11122"/>
                    </a:lnTo>
                    <a:close/>
                    <a:moveTo>
                      <a:pt x="107232" y="0"/>
                    </a:moveTo>
                    <a:lnTo>
                      <a:pt x="108843" y="185"/>
                    </a:lnTo>
                    <a:lnTo>
                      <a:pt x="110366" y="803"/>
                    </a:lnTo>
                    <a:lnTo>
                      <a:pt x="111830" y="1791"/>
                    </a:lnTo>
                    <a:lnTo>
                      <a:pt x="113206" y="3151"/>
                    </a:lnTo>
                    <a:lnTo>
                      <a:pt x="114524" y="4819"/>
                    </a:lnTo>
                    <a:lnTo>
                      <a:pt x="115695" y="6797"/>
                    </a:lnTo>
                    <a:lnTo>
                      <a:pt x="116749" y="9021"/>
                    </a:lnTo>
                    <a:lnTo>
                      <a:pt x="117686" y="11555"/>
                    </a:lnTo>
                    <a:lnTo>
                      <a:pt x="118506" y="14273"/>
                    </a:lnTo>
                    <a:lnTo>
                      <a:pt x="119121" y="17178"/>
                    </a:lnTo>
                    <a:lnTo>
                      <a:pt x="119590" y="20267"/>
                    </a:lnTo>
                    <a:lnTo>
                      <a:pt x="119882" y="23542"/>
                    </a:lnTo>
                    <a:lnTo>
                      <a:pt x="120000" y="26879"/>
                    </a:lnTo>
                    <a:lnTo>
                      <a:pt x="119882" y="30216"/>
                    </a:lnTo>
                    <a:lnTo>
                      <a:pt x="119590" y="33491"/>
                    </a:lnTo>
                    <a:lnTo>
                      <a:pt x="119121" y="36642"/>
                    </a:lnTo>
                    <a:lnTo>
                      <a:pt x="118506" y="39546"/>
                    </a:lnTo>
                    <a:lnTo>
                      <a:pt x="117686" y="42203"/>
                    </a:lnTo>
                    <a:lnTo>
                      <a:pt x="116749" y="44737"/>
                    </a:lnTo>
                    <a:lnTo>
                      <a:pt x="115695" y="46961"/>
                    </a:lnTo>
                    <a:lnTo>
                      <a:pt x="114524" y="48939"/>
                    </a:lnTo>
                    <a:lnTo>
                      <a:pt x="113206" y="50607"/>
                    </a:lnTo>
                    <a:lnTo>
                      <a:pt x="111830" y="51967"/>
                    </a:lnTo>
                    <a:lnTo>
                      <a:pt x="110366" y="52893"/>
                    </a:lnTo>
                    <a:lnTo>
                      <a:pt x="108843" y="53511"/>
                    </a:lnTo>
                    <a:lnTo>
                      <a:pt x="107232" y="53759"/>
                    </a:lnTo>
                    <a:lnTo>
                      <a:pt x="105710" y="53573"/>
                    </a:lnTo>
                    <a:lnTo>
                      <a:pt x="104245" y="52955"/>
                    </a:lnTo>
                    <a:lnTo>
                      <a:pt x="102869" y="52152"/>
                    </a:lnTo>
                    <a:lnTo>
                      <a:pt x="101522" y="50916"/>
                    </a:lnTo>
                    <a:lnTo>
                      <a:pt x="100292" y="49371"/>
                    </a:lnTo>
                    <a:lnTo>
                      <a:pt x="86530" y="78414"/>
                    </a:lnTo>
                    <a:lnTo>
                      <a:pt x="87232" y="81009"/>
                    </a:lnTo>
                    <a:lnTo>
                      <a:pt x="87818" y="83851"/>
                    </a:lnTo>
                    <a:lnTo>
                      <a:pt x="88228" y="86817"/>
                    </a:lnTo>
                    <a:lnTo>
                      <a:pt x="88521" y="89845"/>
                    </a:lnTo>
                    <a:lnTo>
                      <a:pt x="88579" y="93120"/>
                    </a:lnTo>
                    <a:lnTo>
                      <a:pt x="88491" y="96457"/>
                    </a:lnTo>
                    <a:lnTo>
                      <a:pt x="88199" y="99732"/>
                    </a:lnTo>
                    <a:lnTo>
                      <a:pt x="87759" y="102760"/>
                    </a:lnTo>
                    <a:lnTo>
                      <a:pt x="87086" y="105726"/>
                    </a:lnTo>
                    <a:lnTo>
                      <a:pt x="86295" y="108444"/>
                    </a:lnTo>
                    <a:lnTo>
                      <a:pt x="85387" y="110916"/>
                    </a:lnTo>
                    <a:lnTo>
                      <a:pt x="84333" y="113141"/>
                    </a:lnTo>
                    <a:lnTo>
                      <a:pt x="83133" y="115180"/>
                    </a:lnTo>
                    <a:lnTo>
                      <a:pt x="81844" y="116848"/>
                    </a:lnTo>
                    <a:lnTo>
                      <a:pt x="80468" y="118146"/>
                    </a:lnTo>
                    <a:lnTo>
                      <a:pt x="78975" y="119134"/>
                    </a:lnTo>
                    <a:lnTo>
                      <a:pt x="77452" y="119752"/>
                    </a:lnTo>
                    <a:lnTo>
                      <a:pt x="75841" y="120000"/>
                    </a:lnTo>
                    <a:lnTo>
                      <a:pt x="74289" y="119752"/>
                    </a:lnTo>
                    <a:lnTo>
                      <a:pt x="72708" y="119134"/>
                    </a:lnTo>
                    <a:lnTo>
                      <a:pt x="71244" y="118146"/>
                    </a:lnTo>
                    <a:lnTo>
                      <a:pt x="69868" y="116848"/>
                    </a:lnTo>
                    <a:lnTo>
                      <a:pt x="68579" y="115180"/>
                    </a:lnTo>
                    <a:lnTo>
                      <a:pt x="67379" y="113141"/>
                    </a:lnTo>
                    <a:lnTo>
                      <a:pt x="66325" y="110916"/>
                    </a:lnTo>
                    <a:lnTo>
                      <a:pt x="65387" y="108444"/>
                    </a:lnTo>
                    <a:lnTo>
                      <a:pt x="64626" y="105726"/>
                    </a:lnTo>
                    <a:lnTo>
                      <a:pt x="63953" y="102760"/>
                    </a:lnTo>
                    <a:lnTo>
                      <a:pt x="63484" y="99732"/>
                    </a:lnTo>
                    <a:lnTo>
                      <a:pt x="63191" y="96457"/>
                    </a:lnTo>
                    <a:lnTo>
                      <a:pt x="63133" y="93120"/>
                    </a:lnTo>
                    <a:lnTo>
                      <a:pt x="63191" y="90030"/>
                    </a:lnTo>
                    <a:lnTo>
                      <a:pt x="63455" y="87003"/>
                    </a:lnTo>
                    <a:lnTo>
                      <a:pt x="63865" y="84160"/>
                    </a:lnTo>
                    <a:lnTo>
                      <a:pt x="64363" y="81441"/>
                    </a:lnTo>
                    <a:lnTo>
                      <a:pt x="65065" y="78908"/>
                    </a:lnTo>
                    <a:lnTo>
                      <a:pt x="51068" y="49371"/>
                    </a:lnTo>
                    <a:lnTo>
                      <a:pt x="49838" y="50916"/>
                    </a:lnTo>
                    <a:lnTo>
                      <a:pt x="48491" y="52152"/>
                    </a:lnTo>
                    <a:lnTo>
                      <a:pt x="47115" y="52955"/>
                    </a:lnTo>
                    <a:lnTo>
                      <a:pt x="45651" y="53573"/>
                    </a:lnTo>
                    <a:lnTo>
                      <a:pt x="44128" y="53759"/>
                    </a:lnTo>
                    <a:lnTo>
                      <a:pt x="42606" y="53573"/>
                    </a:lnTo>
                    <a:lnTo>
                      <a:pt x="41112" y="52955"/>
                    </a:lnTo>
                    <a:lnTo>
                      <a:pt x="39736" y="52152"/>
                    </a:lnTo>
                    <a:lnTo>
                      <a:pt x="38418" y="50916"/>
                    </a:lnTo>
                    <a:lnTo>
                      <a:pt x="37159" y="49371"/>
                    </a:lnTo>
                    <a:lnTo>
                      <a:pt x="23426" y="78414"/>
                    </a:lnTo>
                    <a:lnTo>
                      <a:pt x="24128" y="81009"/>
                    </a:lnTo>
                    <a:lnTo>
                      <a:pt x="24685" y="83851"/>
                    </a:lnTo>
                    <a:lnTo>
                      <a:pt x="25124" y="86817"/>
                    </a:lnTo>
                    <a:lnTo>
                      <a:pt x="25387" y="89845"/>
                    </a:lnTo>
                    <a:lnTo>
                      <a:pt x="25475" y="93120"/>
                    </a:lnTo>
                    <a:lnTo>
                      <a:pt x="25387" y="96457"/>
                    </a:lnTo>
                    <a:lnTo>
                      <a:pt x="25095" y="99732"/>
                    </a:lnTo>
                    <a:lnTo>
                      <a:pt x="24626" y="102760"/>
                    </a:lnTo>
                    <a:lnTo>
                      <a:pt x="23982" y="105726"/>
                    </a:lnTo>
                    <a:lnTo>
                      <a:pt x="23191" y="108444"/>
                    </a:lnTo>
                    <a:lnTo>
                      <a:pt x="22254" y="110916"/>
                    </a:lnTo>
                    <a:lnTo>
                      <a:pt x="21200" y="113141"/>
                    </a:lnTo>
                    <a:lnTo>
                      <a:pt x="20000" y="115180"/>
                    </a:lnTo>
                    <a:lnTo>
                      <a:pt x="18711" y="116848"/>
                    </a:lnTo>
                    <a:lnTo>
                      <a:pt x="17335" y="118146"/>
                    </a:lnTo>
                    <a:lnTo>
                      <a:pt x="15871" y="119134"/>
                    </a:lnTo>
                    <a:lnTo>
                      <a:pt x="14348" y="119752"/>
                    </a:lnTo>
                    <a:lnTo>
                      <a:pt x="12737" y="120000"/>
                    </a:lnTo>
                    <a:lnTo>
                      <a:pt x="11156" y="119752"/>
                    </a:lnTo>
                    <a:lnTo>
                      <a:pt x="9604" y="119134"/>
                    </a:lnTo>
                    <a:lnTo>
                      <a:pt x="8111" y="118146"/>
                    </a:lnTo>
                    <a:lnTo>
                      <a:pt x="6734" y="116848"/>
                    </a:lnTo>
                    <a:lnTo>
                      <a:pt x="5475" y="115180"/>
                    </a:lnTo>
                    <a:lnTo>
                      <a:pt x="4304" y="113141"/>
                    </a:lnTo>
                    <a:lnTo>
                      <a:pt x="3191" y="110916"/>
                    </a:lnTo>
                    <a:lnTo>
                      <a:pt x="2284" y="108444"/>
                    </a:lnTo>
                    <a:lnTo>
                      <a:pt x="1493" y="105726"/>
                    </a:lnTo>
                    <a:lnTo>
                      <a:pt x="878" y="102760"/>
                    </a:lnTo>
                    <a:lnTo>
                      <a:pt x="409" y="99732"/>
                    </a:lnTo>
                    <a:lnTo>
                      <a:pt x="117" y="96457"/>
                    </a:lnTo>
                    <a:lnTo>
                      <a:pt x="0" y="93120"/>
                    </a:lnTo>
                    <a:lnTo>
                      <a:pt x="117" y="89721"/>
                    </a:lnTo>
                    <a:lnTo>
                      <a:pt x="409" y="86508"/>
                    </a:lnTo>
                    <a:lnTo>
                      <a:pt x="878" y="83419"/>
                    </a:lnTo>
                    <a:lnTo>
                      <a:pt x="1493" y="80514"/>
                    </a:lnTo>
                    <a:lnTo>
                      <a:pt x="2284" y="77734"/>
                    </a:lnTo>
                    <a:lnTo>
                      <a:pt x="3191" y="75262"/>
                    </a:lnTo>
                    <a:lnTo>
                      <a:pt x="4304" y="73038"/>
                    </a:lnTo>
                    <a:lnTo>
                      <a:pt x="5475" y="71060"/>
                    </a:lnTo>
                    <a:lnTo>
                      <a:pt x="6734" y="69330"/>
                    </a:lnTo>
                    <a:lnTo>
                      <a:pt x="8111" y="68032"/>
                    </a:lnTo>
                    <a:lnTo>
                      <a:pt x="9604" y="67044"/>
                    </a:lnTo>
                    <a:lnTo>
                      <a:pt x="11156" y="66426"/>
                    </a:lnTo>
                    <a:lnTo>
                      <a:pt x="12737" y="66179"/>
                    </a:lnTo>
                    <a:lnTo>
                      <a:pt x="14231" y="66426"/>
                    </a:lnTo>
                    <a:lnTo>
                      <a:pt x="15695" y="66982"/>
                    </a:lnTo>
                    <a:lnTo>
                      <a:pt x="17130" y="67785"/>
                    </a:lnTo>
                    <a:lnTo>
                      <a:pt x="18418" y="69021"/>
                    </a:lnTo>
                    <a:lnTo>
                      <a:pt x="19677" y="70566"/>
                    </a:lnTo>
                    <a:lnTo>
                      <a:pt x="33440" y="41524"/>
                    </a:lnTo>
                    <a:lnTo>
                      <a:pt x="32737" y="38928"/>
                    </a:lnTo>
                    <a:lnTo>
                      <a:pt x="32152" y="36148"/>
                    </a:lnTo>
                    <a:lnTo>
                      <a:pt x="31742" y="33182"/>
                    </a:lnTo>
                    <a:lnTo>
                      <a:pt x="31478" y="30092"/>
                    </a:lnTo>
                    <a:lnTo>
                      <a:pt x="31361" y="26879"/>
                    </a:lnTo>
                    <a:lnTo>
                      <a:pt x="31478" y="23542"/>
                    </a:lnTo>
                    <a:lnTo>
                      <a:pt x="31771" y="20267"/>
                    </a:lnTo>
                    <a:lnTo>
                      <a:pt x="32240" y="17178"/>
                    </a:lnTo>
                    <a:lnTo>
                      <a:pt x="32855" y="14273"/>
                    </a:lnTo>
                    <a:lnTo>
                      <a:pt x="33645" y="11555"/>
                    </a:lnTo>
                    <a:lnTo>
                      <a:pt x="34612" y="9021"/>
                    </a:lnTo>
                    <a:lnTo>
                      <a:pt x="35666" y="6797"/>
                    </a:lnTo>
                    <a:lnTo>
                      <a:pt x="36837" y="4819"/>
                    </a:lnTo>
                    <a:lnTo>
                      <a:pt x="38125" y="3151"/>
                    </a:lnTo>
                    <a:lnTo>
                      <a:pt x="39531" y="1791"/>
                    </a:lnTo>
                    <a:lnTo>
                      <a:pt x="40995" y="803"/>
                    </a:lnTo>
                    <a:lnTo>
                      <a:pt x="42518" y="185"/>
                    </a:lnTo>
                    <a:lnTo>
                      <a:pt x="44128" y="0"/>
                    </a:lnTo>
                    <a:lnTo>
                      <a:pt x="45710" y="185"/>
                    </a:lnTo>
                    <a:lnTo>
                      <a:pt x="47232" y="803"/>
                    </a:lnTo>
                    <a:lnTo>
                      <a:pt x="48696" y="1791"/>
                    </a:lnTo>
                    <a:lnTo>
                      <a:pt x="50102" y="3151"/>
                    </a:lnTo>
                    <a:lnTo>
                      <a:pt x="51390" y="4819"/>
                    </a:lnTo>
                    <a:lnTo>
                      <a:pt x="52562" y="6797"/>
                    </a:lnTo>
                    <a:lnTo>
                      <a:pt x="53616" y="9021"/>
                    </a:lnTo>
                    <a:lnTo>
                      <a:pt x="54582" y="11555"/>
                    </a:lnTo>
                    <a:lnTo>
                      <a:pt x="55373" y="14273"/>
                    </a:lnTo>
                    <a:lnTo>
                      <a:pt x="55988" y="17178"/>
                    </a:lnTo>
                    <a:lnTo>
                      <a:pt x="56456" y="20267"/>
                    </a:lnTo>
                    <a:lnTo>
                      <a:pt x="56749" y="23542"/>
                    </a:lnTo>
                    <a:lnTo>
                      <a:pt x="56866" y="26879"/>
                    </a:lnTo>
                    <a:lnTo>
                      <a:pt x="56749" y="30092"/>
                    </a:lnTo>
                    <a:lnTo>
                      <a:pt x="56486" y="33182"/>
                    </a:lnTo>
                    <a:lnTo>
                      <a:pt x="56105" y="36148"/>
                    </a:lnTo>
                    <a:lnTo>
                      <a:pt x="55519" y="38928"/>
                    </a:lnTo>
                    <a:lnTo>
                      <a:pt x="54787" y="41524"/>
                    </a:lnTo>
                    <a:lnTo>
                      <a:pt x="68696" y="70875"/>
                    </a:lnTo>
                    <a:lnTo>
                      <a:pt x="69985" y="69268"/>
                    </a:lnTo>
                    <a:lnTo>
                      <a:pt x="71332" y="67971"/>
                    </a:lnTo>
                    <a:lnTo>
                      <a:pt x="72796" y="67044"/>
                    </a:lnTo>
                    <a:lnTo>
                      <a:pt x="74289" y="66426"/>
                    </a:lnTo>
                    <a:lnTo>
                      <a:pt x="75841" y="66179"/>
                    </a:lnTo>
                    <a:lnTo>
                      <a:pt x="77364" y="66426"/>
                    </a:lnTo>
                    <a:lnTo>
                      <a:pt x="78828" y="66982"/>
                    </a:lnTo>
                    <a:lnTo>
                      <a:pt x="80263" y="67785"/>
                    </a:lnTo>
                    <a:lnTo>
                      <a:pt x="81551" y="69021"/>
                    </a:lnTo>
                    <a:lnTo>
                      <a:pt x="82811" y="70566"/>
                    </a:lnTo>
                    <a:lnTo>
                      <a:pt x="96573" y="41524"/>
                    </a:lnTo>
                    <a:lnTo>
                      <a:pt x="95841" y="38928"/>
                    </a:lnTo>
                    <a:lnTo>
                      <a:pt x="95256" y="36148"/>
                    </a:lnTo>
                    <a:lnTo>
                      <a:pt x="94846" y="33182"/>
                    </a:lnTo>
                    <a:lnTo>
                      <a:pt x="94612" y="30092"/>
                    </a:lnTo>
                    <a:lnTo>
                      <a:pt x="94494" y="26879"/>
                    </a:lnTo>
                    <a:lnTo>
                      <a:pt x="94612" y="23542"/>
                    </a:lnTo>
                    <a:lnTo>
                      <a:pt x="94904" y="20267"/>
                    </a:lnTo>
                    <a:lnTo>
                      <a:pt x="95373" y="17178"/>
                    </a:lnTo>
                    <a:lnTo>
                      <a:pt x="95988" y="14273"/>
                    </a:lnTo>
                    <a:lnTo>
                      <a:pt x="96778" y="11555"/>
                    </a:lnTo>
                    <a:lnTo>
                      <a:pt x="97745" y="9021"/>
                    </a:lnTo>
                    <a:lnTo>
                      <a:pt x="98799" y="6797"/>
                    </a:lnTo>
                    <a:lnTo>
                      <a:pt x="99970" y="4819"/>
                    </a:lnTo>
                    <a:lnTo>
                      <a:pt x="101259" y="3151"/>
                    </a:lnTo>
                    <a:lnTo>
                      <a:pt x="102664" y="1791"/>
                    </a:lnTo>
                    <a:lnTo>
                      <a:pt x="104099" y="803"/>
                    </a:lnTo>
                    <a:lnTo>
                      <a:pt x="105651" y="185"/>
                    </a:lnTo>
                    <a:lnTo>
                      <a:pt x="1072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10;p28">
                <a:extLst>
                  <a:ext uri="{FF2B5EF4-FFF2-40B4-BE49-F238E27FC236}">
                    <a16:creationId xmlns:a16="http://schemas.microsoft.com/office/drawing/2014/main" id="{09424FD1-A6C2-4879-9AD8-9DEFCBA32A63}"/>
                  </a:ext>
                </a:extLst>
              </p:cNvPr>
              <p:cNvSpPr/>
              <p:nvPr/>
            </p:nvSpPr>
            <p:spPr>
              <a:xfrm>
                <a:off x="4945063" y="4597401"/>
                <a:ext cx="574800" cy="574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0165" y="0"/>
                    </a:moveTo>
                    <a:lnTo>
                      <a:pt x="97458" y="662"/>
                    </a:lnTo>
                    <a:lnTo>
                      <a:pt x="105082" y="3646"/>
                    </a:lnTo>
                    <a:lnTo>
                      <a:pt x="111049" y="8618"/>
                    </a:lnTo>
                    <a:lnTo>
                      <a:pt x="116022" y="14917"/>
                    </a:lnTo>
                    <a:lnTo>
                      <a:pt x="119005" y="21878"/>
                    </a:lnTo>
                    <a:lnTo>
                      <a:pt x="120000" y="29502"/>
                    </a:lnTo>
                    <a:lnTo>
                      <a:pt x="119005" y="37127"/>
                    </a:lnTo>
                    <a:lnTo>
                      <a:pt x="116022" y="44088"/>
                    </a:lnTo>
                    <a:lnTo>
                      <a:pt x="111049" y="50718"/>
                    </a:lnTo>
                    <a:lnTo>
                      <a:pt x="50718" y="111381"/>
                    </a:lnTo>
                    <a:lnTo>
                      <a:pt x="44419" y="116353"/>
                    </a:lnTo>
                    <a:lnTo>
                      <a:pt x="37127" y="119005"/>
                    </a:lnTo>
                    <a:lnTo>
                      <a:pt x="29502" y="120000"/>
                    </a:lnTo>
                    <a:lnTo>
                      <a:pt x="22209" y="119005"/>
                    </a:lnTo>
                    <a:lnTo>
                      <a:pt x="14585" y="116353"/>
                    </a:lnTo>
                    <a:lnTo>
                      <a:pt x="8618" y="111381"/>
                    </a:lnTo>
                    <a:lnTo>
                      <a:pt x="3646" y="105082"/>
                    </a:lnTo>
                    <a:lnTo>
                      <a:pt x="662" y="97790"/>
                    </a:lnTo>
                    <a:lnTo>
                      <a:pt x="0" y="90165"/>
                    </a:lnTo>
                    <a:lnTo>
                      <a:pt x="662" y="82541"/>
                    </a:lnTo>
                    <a:lnTo>
                      <a:pt x="3646" y="75248"/>
                    </a:lnTo>
                    <a:lnTo>
                      <a:pt x="8618" y="69281"/>
                    </a:lnTo>
                    <a:lnTo>
                      <a:pt x="69281" y="8618"/>
                    </a:lnTo>
                    <a:lnTo>
                      <a:pt x="75248" y="3646"/>
                    </a:lnTo>
                    <a:lnTo>
                      <a:pt x="82872" y="662"/>
                    </a:lnTo>
                    <a:lnTo>
                      <a:pt x="90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211;p28">
                <a:extLst>
                  <a:ext uri="{FF2B5EF4-FFF2-40B4-BE49-F238E27FC236}">
                    <a16:creationId xmlns:a16="http://schemas.microsoft.com/office/drawing/2014/main" id="{ED1EB7FA-1543-42AC-B34A-C14E900788B5}"/>
                  </a:ext>
                </a:extLst>
              </p:cNvPr>
              <p:cNvSpPr/>
              <p:nvPr/>
            </p:nvSpPr>
            <p:spPr>
              <a:xfrm>
                <a:off x="7448550" y="3684588"/>
                <a:ext cx="576300" cy="574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9917" y="0"/>
                    </a:moveTo>
                    <a:lnTo>
                      <a:pt x="97851" y="994"/>
                    </a:lnTo>
                    <a:lnTo>
                      <a:pt x="104793" y="3646"/>
                    </a:lnTo>
                    <a:lnTo>
                      <a:pt x="111404" y="8618"/>
                    </a:lnTo>
                    <a:lnTo>
                      <a:pt x="116033" y="14917"/>
                    </a:lnTo>
                    <a:lnTo>
                      <a:pt x="118677" y="22209"/>
                    </a:lnTo>
                    <a:lnTo>
                      <a:pt x="120000" y="29834"/>
                    </a:lnTo>
                    <a:lnTo>
                      <a:pt x="118677" y="37127"/>
                    </a:lnTo>
                    <a:lnTo>
                      <a:pt x="116033" y="44751"/>
                    </a:lnTo>
                    <a:lnTo>
                      <a:pt x="111404" y="50718"/>
                    </a:lnTo>
                    <a:lnTo>
                      <a:pt x="50909" y="111381"/>
                    </a:lnTo>
                    <a:lnTo>
                      <a:pt x="44297" y="116353"/>
                    </a:lnTo>
                    <a:lnTo>
                      <a:pt x="37355" y="119337"/>
                    </a:lnTo>
                    <a:lnTo>
                      <a:pt x="29752" y="120000"/>
                    </a:lnTo>
                    <a:lnTo>
                      <a:pt x="22148" y="119337"/>
                    </a:lnTo>
                    <a:lnTo>
                      <a:pt x="15206" y="116353"/>
                    </a:lnTo>
                    <a:lnTo>
                      <a:pt x="8595" y="111381"/>
                    </a:lnTo>
                    <a:lnTo>
                      <a:pt x="3966" y="105082"/>
                    </a:lnTo>
                    <a:lnTo>
                      <a:pt x="1322" y="97790"/>
                    </a:lnTo>
                    <a:lnTo>
                      <a:pt x="0" y="90497"/>
                    </a:lnTo>
                    <a:lnTo>
                      <a:pt x="1322" y="82872"/>
                    </a:lnTo>
                    <a:lnTo>
                      <a:pt x="3966" y="75580"/>
                    </a:lnTo>
                    <a:lnTo>
                      <a:pt x="8595" y="69281"/>
                    </a:lnTo>
                    <a:lnTo>
                      <a:pt x="69090" y="8618"/>
                    </a:lnTo>
                    <a:lnTo>
                      <a:pt x="75702" y="3646"/>
                    </a:lnTo>
                    <a:lnTo>
                      <a:pt x="82644" y="994"/>
                    </a:lnTo>
                    <a:lnTo>
                      <a:pt x="899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" name="Google Shape;189;p28">
              <a:extLst>
                <a:ext uri="{FF2B5EF4-FFF2-40B4-BE49-F238E27FC236}">
                  <a16:creationId xmlns:a16="http://schemas.microsoft.com/office/drawing/2014/main" id="{1CCB3F98-898B-41BA-9CCE-92684F021BE0}"/>
                </a:ext>
              </a:extLst>
            </p:cNvPr>
            <p:cNvSpPr/>
            <p:nvPr/>
          </p:nvSpPr>
          <p:spPr>
            <a:xfrm>
              <a:off x="5574198" y="3837412"/>
              <a:ext cx="511500" cy="511500"/>
            </a:xfrm>
            <a:prstGeom prst="ellipse">
              <a:avLst/>
            </a:pr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;p28">
              <a:extLst>
                <a:ext uri="{FF2B5EF4-FFF2-40B4-BE49-F238E27FC236}">
                  <a16:creationId xmlns:a16="http://schemas.microsoft.com/office/drawing/2014/main" id="{784CFC6C-2BFC-4A21-B8DD-80A5843C2ED9}"/>
                </a:ext>
              </a:extLst>
            </p:cNvPr>
            <p:cNvSpPr txBox="1"/>
            <p:nvPr/>
          </p:nvSpPr>
          <p:spPr>
            <a:xfrm>
              <a:off x="5954609" y="3970933"/>
              <a:ext cx="2226501" cy="195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b="1" dirty="0">
                  <a:solidFill>
                    <a:srgbClr val="566579"/>
                  </a:solidFill>
                  <a:latin typeface="Trebuchet MS"/>
                  <a:sym typeface="Trebuchet MS"/>
                </a:rPr>
                <a:t>신용카드 사용자 연령</a:t>
              </a:r>
              <a:endParaRPr sz="1600" b="1" dirty="0">
                <a:solidFill>
                  <a:srgbClr val="566579"/>
                </a:solidFill>
              </a:endParaRPr>
            </a:p>
          </p:txBody>
        </p:sp>
        <p:grpSp>
          <p:nvGrpSpPr>
            <p:cNvPr id="64" name="Google Shape;208;p28">
              <a:extLst>
                <a:ext uri="{FF2B5EF4-FFF2-40B4-BE49-F238E27FC236}">
                  <a16:creationId xmlns:a16="http://schemas.microsoft.com/office/drawing/2014/main" id="{F13E96F0-8E85-4C34-9895-3B95DB7FD8D8}"/>
                </a:ext>
              </a:extLst>
            </p:cNvPr>
            <p:cNvGrpSpPr/>
            <p:nvPr/>
          </p:nvGrpSpPr>
          <p:grpSpPr>
            <a:xfrm>
              <a:off x="5698945" y="4035199"/>
              <a:ext cx="239402" cy="113447"/>
              <a:chOff x="3232150" y="2884488"/>
              <a:chExt cx="6505500" cy="3082800"/>
            </a:xfrm>
          </p:grpSpPr>
          <p:sp>
            <p:nvSpPr>
              <p:cNvPr id="65" name="Google Shape;209;p28">
                <a:extLst>
                  <a:ext uri="{FF2B5EF4-FFF2-40B4-BE49-F238E27FC236}">
                    <a16:creationId xmlns:a16="http://schemas.microsoft.com/office/drawing/2014/main" id="{43FB512F-A020-4830-856A-7CA229C57217}"/>
                  </a:ext>
                </a:extLst>
              </p:cNvPr>
              <p:cNvSpPr/>
              <p:nvPr/>
            </p:nvSpPr>
            <p:spPr>
              <a:xfrm>
                <a:off x="3232150" y="2884488"/>
                <a:ext cx="6505500" cy="3082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737" y="77363"/>
                    </a:moveTo>
                    <a:lnTo>
                      <a:pt x="11508" y="77487"/>
                    </a:lnTo>
                    <a:lnTo>
                      <a:pt x="10395" y="78105"/>
                    </a:lnTo>
                    <a:lnTo>
                      <a:pt x="9282" y="79093"/>
                    </a:lnTo>
                    <a:lnTo>
                      <a:pt x="8345" y="80329"/>
                    </a:lnTo>
                    <a:lnTo>
                      <a:pt x="7467" y="81936"/>
                    </a:lnTo>
                    <a:lnTo>
                      <a:pt x="6705" y="83789"/>
                    </a:lnTo>
                    <a:lnTo>
                      <a:pt x="6090" y="85890"/>
                    </a:lnTo>
                    <a:lnTo>
                      <a:pt x="5651" y="88115"/>
                    </a:lnTo>
                    <a:lnTo>
                      <a:pt x="5358" y="90587"/>
                    </a:lnTo>
                    <a:lnTo>
                      <a:pt x="5270" y="93120"/>
                    </a:lnTo>
                    <a:lnTo>
                      <a:pt x="5358" y="95653"/>
                    </a:lnTo>
                    <a:lnTo>
                      <a:pt x="5651" y="98125"/>
                    </a:lnTo>
                    <a:lnTo>
                      <a:pt x="6090" y="100350"/>
                    </a:lnTo>
                    <a:lnTo>
                      <a:pt x="6705" y="102389"/>
                    </a:lnTo>
                    <a:lnTo>
                      <a:pt x="7467" y="104243"/>
                    </a:lnTo>
                    <a:lnTo>
                      <a:pt x="8345" y="105787"/>
                    </a:lnTo>
                    <a:lnTo>
                      <a:pt x="9282" y="107085"/>
                    </a:lnTo>
                    <a:lnTo>
                      <a:pt x="10395" y="108074"/>
                    </a:lnTo>
                    <a:lnTo>
                      <a:pt x="11508" y="108630"/>
                    </a:lnTo>
                    <a:lnTo>
                      <a:pt x="12737" y="108877"/>
                    </a:lnTo>
                    <a:lnTo>
                      <a:pt x="13938" y="108630"/>
                    </a:lnTo>
                    <a:lnTo>
                      <a:pt x="15080" y="108074"/>
                    </a:lnTo>
                    <a:lnTo>
                      <a:pt x="16163" y="107085"/>
                    </a:lnTo>
                    <a:lnTo>
                      <a:pt x="17159" y="105787"/>
                    </a:lnTo>
                    <a:lnTo>
                      <a:pt x="18038" y="104243"/>
                    </a:lnTo>
                    <a:lnTo>
                      <a:pt x="18770" y="102389"/>
                    </a:lnTo>
                    <a:lnTo>
                      <a:pt x="19385" y="100350"/>
                    </a:lnTo>
                    <a:lnTo>
                      <a:pt x="19824" y="98125"/>
                    </a:lnTo>
                    <a:lnTo>
                      <a:pt x="20117" y="95653"/>
                    </a:lnTo>
                    <a:lnTo>
                      <a:pt x="20204" y="93120"/>
                    </a:lnTo>
                    <a:lnTo>
                      <a:pt x="20117" y="90587"/>
                    </a:lnTo>
                    <a:lnTo>
                      <a:pt x="19824" y="88115"/>
                    </a:lnTo>
                    <a:lnTo>
                      <a:pt x="19385" y="85890"/>
                    </a:lnTo>
                    <a:lnTo>
                      <a:pt x="18770" y="83789"/>
                    </a:lnTo>
                    <a:lnTo>
                      <a:pt x="18038" y="81936"/>
                    </a:lnTo>
                    <a:lnTo>
                      <a:pt x="17159" y="80329"/>
                    </a:lnTo>
                    <a:lnTo>
                      <a:pt x="16163" y="79093"/>
                    </a:lnTo>
                    <a:lnTo>
                      <a:pt x="15080" y="78105"/>
                    </a:lnTo>
                    <a:lnTo>
                      <a:pt x="13938" y="77487"/>
                    </a:lnTo>
                    <a:lnTo>
                      <a:pt x="12737" y="77363"/>
                    </a:lnTo>
                    <a:close/>
                    <a:moveTo>
                      <a:pt x="75841" y="77363"/>
                    </a:moveTo>
                    <a:lnTo>
                      <a:pt x="74641" y="77487"/>
                    </a:lnTo>
                    <a:lnTo>
                      <a:pt x="73499" y="78105"/>
                    </a:lnTo>
                    <a:lnTo>
                      <a:pt x="72415" y="79093"/>
                    </a:lnTo>
                    <a:lnTo>
                      <a:pt x="71449" y="80329"/>
                    </a:lnTo>
                    <a:lnTo>
                      <a:pt x="70571" y="81936"/>
                    </a:lnTo>
                    <a:lnTo>
                      <a:pt x="69838" y="83789"/>
                    </a:lnTo>
                    <a:lnTo>
                      <a:pt x="69224" y="85890"/>
                    </a:lnTo>
                    <a:lnTo>
                      <a:pt x="68784" y="88115"/>
                    </a:lnTo>
                    <a:lnTo>
                      <a:pt x="68491" y="90587"/>
                    </a:lnTo>
                    <a:lnTo>
                      <a:pt x="68374" y="93120"/>
                    </a:lnTo>
                    <a:lnTo>
                      <a:pt x="68491" y="95653"/>
                    </a:lnTo>
                    <a:lnTo>
                      <a:pt x="68784" y="98125"/>
                    </a:lnTo>
                    <a:lnTo>
                      <a:pt x="69224" y="100350"/>
                    </a:lnTo>
                    <a:lnTo>
                      <a:pt x="69838" y="102389"/>
                    </a:lnTo>
                    <a:lnTo>
                      <a:pt x="70571" y="104243"/>
                    </a:lnTo>
                    <a:lnTo>
                      <a:pt x="71449" y="105787"/>
                    </a:lnTo>
                    <a:lnTo>
                      <a:pt x="72415" y="107085"/>
                    </a:lnTo>
                    <a:lnTo>
                      <a:pt x="73499" y="108074"/>
                    </a:lnTo>
                    <a:lnTo>
                      <a:pt x="74641" y="108630"/>
                    </a:lnTo>
                    <a:lnTo>
                      <a:pt x="75841" y="108877"/>
                    </a:lnTo>
                    <a:lnTo>
                      <a:pt x="77071" y="108630"/>
                    </a:lnTo>
                    <a:lnTo>
                      <a:pt x="78213" y="108074"/>
                    </a:lnTo>
                    <a:lnTo>
                      <a:pt x="79297" y="107085"/>
                    </a:lnTo>
                    <a:lnTo>
                      <a:pt x="80292" y="105787"/>
                    </a:lnTo>
                    <a:lnTo>
                      <a:pt x="81112" y="104243"/>
                    </a:lnTo>
                    <a:lnTo>
                      <a:pt x="81903" y="102389"/>
                    </a:lnTo>
                    <a:lnTo>
                      <a:pt x="82518" y="100350"/>
                    </a:lnTo>
                    <a:lnTo>
                      <a:pt x="82957" y="98125"/>
                    </a:lnTo>
                    <a:lnTo>
                      <a:pt x="83250" y="95653"/>
                    </a:lnTo>
                    <a:lnTo>
                      <a:pt x="83338" y="93120"/>
                    </a:lnTo>
                    <a:lnTo>
                      <a:pt x="83250" y="90587"/>
                    </a:lnTo>
                    <a:lnTo>
                      <a:pt x="82957" y="88115"/>
                    </a:lnTo>
                    <a:lnTo>
                      <a:pt x="82518" y="85890"/>
                    </a:lnTo>
                    <a:lnTo>
                      <a:pt x="81903" y="83789"/>
                    </a:lnTo>
                    <a:lnTo>
                      <a:pt x="81112" y="81936"/>
                    </a:lnTo>
                    <a:lnTo>
                      <a:pt x="80292" y="80329"/>
                    </a:lnTo>
                    <a:lnTo>
                      <a:pt x="79297" y="79093"/>
                    </a:lnTo>
                    <a:lnTo>
                      <a:pt x="78213" y="78105"/>
                    </a:lnTo>
                    <a:lnTo>
                      <a:pt x="77071" y="77487"/>
                    </a:lnTo>
                    <a:lnTo>
                      <a:pt x="75841" y="77363"/>
                    </a:lnTo>
                    <a:close/>
                    <a:moveTo>
                      <a:pt x="107232" y="11122"/>
                    </a:moveTo>
                    <a:lnTo>
                      <a:pt x="106032" y="11307"/>
                    </a:lnTo>
                    <a:lnTo>
                      <a:pt x="104890" y="11925"/>
                    </a:lnTo>
                    <a:lnTo>
                      <a:pt x="103806" y="12852"/>
                    </a:lnTo>
                    <a:lnTo>
                      <a:pt x="102840" y="14150"/>
                    </a:lnTo>
                    <a:lnTo>
                      <a:pt x="101961" y="15695"/>
                    </a:lnTo>
                    <a:lnTo>
                      <a:pt x="101200" y="17548"/>
                    </a:lnTo>
                    <a:lnTo>
                      <a:pt x="100614" y="19649"/>
                    </a:lnTo>
                    <a:lnTo>
                      <a:pt x="100146" y="21936"/>
                    </a:lnTo>
                    <a:lnTo>
                      <a:pt x="99853" y="24346"/>
                    </a:lnTo>
                    <a:lnTo>
                      <a:pt x="99765" y="26879"/>
                    </a:lnTo>
                    <a:lnTo>
                      <a:pt x="99853" y="29474"/>
                    </a:lnTo>
                    <a:lnTo>
                      <a:pt x="100146" y="31822"/>
                    </a:lnTo>
                    <a:lnTo>
                      <a:pt x="100614" y="34170"/>
                    </a:lnTo>
                    <a:lnTo>
                      <a:pt x="101200" y="36210"/>
                    </a:lnTo>
                    <a:lnTo>
                      <a:pt x="101961" y="38002"/>
                    </a:lnTo>
                    <a:lnTo>
                      <a:pt x="102840" y="39608"/>
                    </a:lnTo>
                    <a:lnTo>
                      <a:pt x="103806" y="40906"/>
                    </a:lnTo>
                    <a:lnTo>
                      <a:pt x="104890" y="41833"/>
                    </a:lnTo>
                    <a:lnTo>
                      <a:pt x="106032" y="42451"/>
                    </a:lnTo>
                    <a:lnTo>
                      <a:pt x="107232" y="42698"/>
                    </a:lnTo>
                    <a:lnTo>
                      <a:pt x="108433" y="42451"/>
                    </a:lnTo>
                    <a:lnTo>
                      <a:pt x="109604" y="41833"/>
                    </a:lnTo>
                    <a:lnTo>
                      <a:pt x="110658" y="40906"/>
                    </a:lnTo>
                    <a:lnTo>
                      <a:pt x="111654" y="39608"/>
                    </a:lnTo>
                    <a:lnTo>
                      <a:pt x="112532" y="38002"/>
                    </a:lnTo>
                    <a:lnTo>
                      <a:pt x="113265" y="36210"/>
                    </a:lnTo>
                    <a:lnTo>
                      <a:pt x="113879" y="34170"/>
                    </a:lnTo>
                    <a:lnTo>
                      <a:pt x="114348" y="31822"/>
                    </a:lnTo>
                    <a:lnTo>
                      <a:pt x="114612" y="29474"/>
                    </a:lnTo>
                    <a:lnTo>
                      <a:pt x="114699" y="26879"/>
                    </a:lnTo>
                    <a:lnTo>
                      <a:pt x="114612" y="24346"/>
                    </a:lnTo>
                    <a:lnTo>
                      <a:pt x="114348" y="21936"/>
                    </a:lnTo>
                    <a:lnTo>
                      <a:pt x="113879" y="19649"/>
                    </a:lnTo>
                    <a:lnTo>
                      <a:pt x="113265" y="17548"/>
                    </a:lnTo>
                    <a:lnTo>
                      <a:pt x="112532" y="15695"/>
                    </a:lnTo>
                    <a:lnTo>
                      <a:pt x="111654" y="14150"/>
                    </a:lnTo>
                    <a:lnTo>
                      <a:pt x="110658" y="12852"/>
                    </a:lnTo>
                    <a:lnTo>
                      <a:pt x="109604" y="11925"/>
                    </a:lnTo>
                    <a:lnTo>
                      <a:pt x="108433" y="11307"/>
                    </a:lnTo>
                    <a:lnTo>
                      <a:pt x="107232" y="11122"/>
                    </a:lnTo>
                    <a:close/>
                    <a:moveTo>
                      <a:pt x="44128" y="11122"/>
                    </a:moveTo>
                    <a:lnTo>
                      <a:pt x="42898" y="11307"/>
                    </a:lnTo>
                    <a:lnTo>
                      <a:pt x="41756" y="11925"/>
                    </a:lnTo>
                    <a:lnTo>
                      <a:pt x="40702" y="12852"/>
                    </a:lnTo>
                    <a:lnTo>
                      <a:pt x="39707" y="14150"/>
                    </a:lnTo>
                    <a:lnTo>
                      <a:pt x="38828" y="15695"/>
                    </a:lnTo>
                    <a:lnTo>
                      <a:pt x="38096" y="17548"/>
                    </a:lnTo>
                    <a:lnTo>
                      <a:pt x="37481" y="19649"/>
                    </a:lnTo>
                    <a:lnTo>
                      <a:pt x="37013" y="21936"/>
                    </a:lnTo>
                    <a:lnTo>
                      <a:pt x="36749" y="24346"/>
                    </a:lnTo>
                    <a:lnTo>
                      <a:pt x="36632" y="26879"/>
                    </a:lnTo>
                    <a:lnTo>
                      <a:pt x="36749" y="29474"/>
                    </a:lnTo>
                    <a:lnTo>
                      <a:pt x="37013" y="31822"/>
                    </a:lnTo>
                    <a:lnTo>
                      <a:pt x="37481" y="34170"/>
                    </a:lnTo>
                    <a:lnTo>
                      <a:pt x="38096" y="36210"/>
                    </a:lnTo>
                    <a:lnTo>
                      <a:pt x="38828" y="38002"/>
                    </a:lnTo>
                    <a:lnTo>
                      <a:pt x="39707" y="39608"/>
                    </a:lnTo>
                    <a:lnTo>
                      <a:pt x="40702" y="40906"/>
                    </a:lnTo>
                    <a:lnTo>
                      <a:pt x="41756" y="41833"/>
                    </a:lnTo>
                    <a:lnTo>
                      <a:pt x="42898" y="42451"/>
                    </a:lnTo>
                    <a:lnTo>
                      <a:pt x="44128" y="42698"/>
                    </a:lnTo>
                    <a:lnTo>
                      <a:pt x="45329" y="42451"/>
                    </a:lnTo>
                    <a:lnTo>
                      <a:pt x="46471" y="41833"/>
                    </a:lnTo>
                    <a:lnTo>
                      <a:pt x="47525" y="40906"/>
                    </a:lnTo>
                    <a:lnTo>
                      <a:pt x="48521" y="39608"/>
                    </a:lnTo>
                    <a:lnTo>
                      <a:pt x="49399" y="38002"/>
                    </a:lnTo>
                    <a:lnTo>
                      <a:pt x="50161" y="36210"/>
                    </a:lnTo>
                    <a:lnTo>
                      <a:pt x="50746" y="34170"/>
                    </a:lnTo>
                    <a:lnTo>
                      <a:pt x="51215" y="31822"/>
                    </a:lnTo>
                    <a:lnTo>
                      <a:pt x="51508" y="29474"/>
                    </a:lnTo>
                    <a:lnTo>
                      <a:pt x="51595" y="26879"/>
                    </a:lnTo>
                    <a:lnTo>
                      <a:pt x="51508" y="24346"/>
                    </a:lnTo>
                    <a:lnTo>
                      <a:pt x="51215" y="21936"/>
                    </a:lnTo>
                    <a:lnTo>
                      <a:pt x="50746" y="19649"/>
                    </a:lnTo>
                    <a:lnTo>
                      <a:pt x="50161" y="17548"/>
                    </a:lnTo>
                    <a:lnTo>
                      <a:pt x="49399" y="15695"/>
                    </a:lnTo>
                    <a:lnTo>
                      <a:pt x="48521" y="14150"/>
                    </a:lnTo>
                    <a:lnTo>
                      <a:pt x="47525" y="12852"/>
                    </a:lnTo>
                    <a:lnTo>
                      <a:pt x="46471" y="11925"/>
                    </a:lnTo>
                    <a:lnTo>
                      <a:pt x="45329" y="11307"/>
                    </a:lnTo>
                    <a:lnTo>
                      <a:pt x="44128" y="11122"/>
                    </a:lnTo>
                    <a:close/>
                    <a:moveTo>
                      <a:pt x="107232" y="0"/>
                    </a:moveTo>
                    <a:lnTo>
                      <a:pt x="108843" y="185"/>
                    </a:lnTo>
                    <a:lnTo>
                      <a:pt x="110366" y="803"/>
                    </a:lnTo>
                    <a:lnTo>
                      <a:pt x="111830" y="1791"/>
                    </a:lnTo>
                    <a:lnTo>
                      <a:pt x="113206" y="3151"/>
                    </a:lnTo>
                    <a:lnTo>
                      <a:pt x="114524" y="4819"/>
                    </a:lnTo>
                    <a:lnTo>
                      <a:pt x="115695" y="6797"/>
                    </a:lnTo>
                    <a:lnTo>
                      <a:pt x="116749" y="9021"/>
                    </a:lnTo>
                    <a:lnTo>
                      <a:pt x="117686" y="11555"/>
                    </a:lnTo>
                    <a:lnTo>
                      <a:pt x="118506" y="14273"/>
                    </a:lnTo>
                    <a:lnTo>
                      <a:pt x="119121" y="17178"/>
                    </a:lnTo>
                    <a:lnTo>
                      <a:pt x="119590" y="20267"/>
                    </a:lnTo>
                    <a:lnTo>
                      <a:pt x="119882" y="23542"/>
                    </a:lnTo>
                    <a:lnTo>
                      <a:pt x="120000" y="26879"/>
                    </a:lnTo>
                    <a:lnTo>
                      <a:pt x="119882" y="30216"/>
                    </a:lnTo>
                    <a:lnTo>
                      <a:pt x="119590" y="33491"/>
                    </a:lnTo>
                    <a:lnTo>
                      <a:pt x="119121" y="36642"/>
                    </a:lnTo>
                    <a:lnTo>
                      <a:pt x="118506" y="39546"/>
                    </a:lnTo>
                    <a:lnTo>
                      <a:pt x="117686" y="42203"/>
                    </a:lnTo>
                    <a:lnTo>
                      <a:pt x="116749" y="44737"/>
                    </a:lnTo>
                    <a:lnTo>
                      <a:pt x="115695" y="46961"/>
                    </a:lnTo>
                    <a:lnTo>
                      <a:pt x="114524" y="48939"/>
                    </a:lnTo>
                    <a:lnTo>
                      <a:pt x="113206" y="50607"/>
                    </a:lnTo>
                    <a:lnTo>
                      <a:pt x="111830" y="51967"/>
                    </a:lnTo>
                    <a:lnTo>
                      <a:pt x="110366" y="52893"/>
                    </a:lnTo>
                    <a:lnTo>
                      <a:pt x="108843" y="53511"/>
                    </a:lnTo>
                    <a:lnTo>
                      <a:pt x="107232" y="53759"/>
                    </a:lnTo>
                    <a:lnTo>
                      <a:pt x="105710" y="53573"/>
                    </a:lnTo>
                    <a:lnTo>
                      <a:pt x="104245" y="52955"/>
                    </a:lnTo>
                    <a:lnTo>
                      <a:pt x="102869" y="52152"/>
                    </a:lnTo>
                    <a:lnTo>
                      <a:pt x="101522" y="50916"/>
                    </a:lnTo>
                    <a:lnTo>
                      <a:pt x="100292" y="49371"/>
                    </a:lnTo>
                    <a:lnTo>
                      <a:pt x="86530" y="78414"/>
                    </a:lnTo>
                    <a:lnTo>
                      <a:pt x="87232" y="81009"/>
                    </a:lnTo>
                    <a:lnTo>
                      <a:pt x="87818" y="83851"/>
                    </a:lnTo>
                    <a:lnTo>
                      <a:pt x="88228" y="86817"/>
                    </a:lnTo>
                    <a:lnTo>
                      <a:pt x="88521" y="89845"/>
                    </a:lnTo>
                    <a:lnTo>
                      <a:pt x="88579" y="93120"/>
                    </a:lnTo>
                    <a:lnTo>
                      <a:pt x="88491" y="96457"/>
                    </a:lnTo>
                    <a:lnTo>
                      <a:pt x="88199" y="99732"/>
                    </a:lnTo>
                    <a:lnTo>
                      <a:pt x="87759" y="102760"/>
                    </a:lnTo>
                    <a:lnTo>
                      <a:pt x="87086" y="105726"/>
                    </a:lnTo>
                    <a:lnTo>
                      <a:pt x="86295" y="108444"/>
                    </a:lnTo>
                    <a:lnTo>
                      <a:pt x="85387" y="110916"/>
                    </a:lnTo>
                    <a:lnTo>
                      <a:pt x="84333" y="113141"/>
                    </a:lnTo>
                    <a:lnTo>
                      <a:pt x="83133" y="115180"/>
                    </a:lnTo>
                    <a:lnTo>
                      <a:pt x="81844" y="116848"/>
                    </a:lnTo>
                    <a:lnTo>
                      <a:pt x="80468" y="118146"/>
                    </a:lnTo>
                    <a:lnTo>
                      <a:pt x="78975" y="119134"/>
                    </a:lnTo>
                    <a:lnTo>
                      <a:pt x="77452" y="119752"/>
                    </a:lnTo>
                    <a:lnTo>
                      <a:pt x="75841" y="120000"/>
                    </a:lnTo>
                    <a:lnTo>
                      <a:pt x="74289" y="119752"/>
                    </a:lnTo>
                    <a:lnTo>
                      <a:pt x="72708" y="119134"/>
                    </a:lnTo>
                    <a:lnTo>
                      <a:pt x="71244" y="118146"/>
                    </a:lnTo>
                    <a:lnTo>
                      <a:pt x="69868" y="116848"/>
                    </a:lnTo>
                    <a:lnTo>
                      <a:pt x="68579" y="115180"/>
                    </a:lnTo>
                    <a:lnTo>
                      <a:pt x="67379" y="113141"/>
                    </a:lnTo>
                    <a:lnTo>
                      <a:pt x="66325" y="110916"/>
                    </a:lnTo>
                    <a:lnTo>
                      <a:pt x="65387" y="108444"/>
                    </a:lnTo>
                    <a:lnTo>
                      <a:pt x="64626" y="105726"/>
                    </a:lnTo>
                    <a:lnTo>
                      <a:pt x="63953" y="102760"/>
                    </a:lnTo>
                    <a:lnTo>
                      <a:pt x="63484" y="99732"/>
                    </a:lnTo>
                    <a:lnTo>
                      <a:pt x="63191" y="96457"/>
                    </a:lnTo>
                    <a:lnTo>
                      <a:pt x="63133" y="93120"/>
                    </a:lnTo>
                    <a:lnTo>
                      <a:pt x="63191" y="90030"/>
                    </a:lnTo>
                    <a:lnTo>
                      <a:pt x="63455" y="87003"/>
                    </a:lnTo>
                    <a:lnTo>
                      <a:pt x="63865" y="84160"/>
                    </a:lnTo>
                    <a:lnTo>
                      <a:pt x="64363" y="81441"/>
                    </a:lnTo>
                    <a:lnTo>
                      <a:pt x="65065" y="78908"/>
                    </a:lnTo>
                    <a:lnTo>
                      <a:pt x="51068" y="49371"/>
                    </a:lnTo>
                    <a:lnTo>
                      <a:pt x="49838" y="50916"/>
                    </a:lnTo>
                    <a:lnTo>
                      <a:pt x="48491" y="52152"/>
                    </a:lnTo>
                    <a:lnTo>
                      <a:pt x="47115" y="52955"/>
                    </a:lnTo>
                    <a:lnTo>
                      <a:pt x="45651" y="53573"/>
                    </a:lnTo>
                    <a:lnTo>
                      <a:pt x="44128" y="53759"/>
                    </a:lnTo>
                    <a:lnTo>
                      <a:pt x="42606" y="53573"/>
                    </a:lnTo>
                    <a:lnTo>
                      <a:pt x="41112" y="52955"/>
                    </a:lnTo>
                    <a:lnTo>
                      <a:pt x="39736" y="52152"/>
                    </a:lnTo>
                    <a:lnTo>
                      <a:pt x="38418" y="50916"/>
                    </a:lnTo>
                    <a:lnTo>
                      <a:pt x="37159" y="49371"/>
                    </a:lnTo>
                    <a:lnTo>
                      <a:pt x="23426" y="78414"/>
                    </a:lnTo>
                    <a:lnTo>
                      <a:pt x="24128" y="81009"/>
                    </a:lnTo>
                    <a:lnTo>
                      <a:pt x="24685" y="83851"/>
                    </a:lnTo>
                    <a:lnTo>
                      <a:pt x="25124" y="86817"/>
                    </a:lnTo>
                    <a:lnTo>
                      <a:pt x="25387" y="89845"/>
                    </a:lnTo>
                    <a:lnTo>
                      <a:pt x="25475" y="93120"/>
                    </a:lnTo>
                    <a:lnTo>
                      <a:pt x="25387" y="96457"/>
                    </a:lnTo>
                    <a:lnTo>
                      <a:pt x="25095" y="99732"/>
                    </a:lnTo>
                    <a:lnTo>
                      <a:pt x="24626" y="102760"/>
                    </a:lnTo>
                    <a:lnTo>
                      <a:pt x="23982" y="105726"/>
                    </a:lnTo>
                    <a:lnTo>
                      <a:pt x="23191" y="108444"/>
                    </a:lnTo>
                    <a:lnTo>
                      <a:pt x="22254" y="110916"/>
                    </a:lnTo>
                    <a:lnTo>
                      <a:pt x="21200" y="113141"/>
                    </a:lnTo>
                    <a:lnTo>
                      <a:pt x="20000" y="115180"/>
                    </a:lnTo>
                    <a:lnTo>
                      <a:pt x="18711" y="116848"/>
                    </a:lnTo>
                    <a:lnTo>
                      <a:pt x="17335" y="118146"/>
                    </a:lnTo>
                    <a:lnTo>
                      <a:pt x="15871" y="119134"/>
                    </a:lnTo>
                    <a:lnTo>
                      <a:pt x="14348" y="119752"/>
                    </a:lnTo>
                    <a:lnTo>
                      <a:pt x="12737" y="120000"/>
                    </a:lnTo>
                    <a:lnTo>
                      <a:pt x="11156" y="119752"/>
                    </a:lnTo>
                    <a:lnTo>
                      <a:pt x="9604" y="119134"/>
                    </a:lnTo>
                    <a:lnTo>
                      <a:pt x="8111" y="118146"/>
                    </a:lnTo>
                    <a:lnTo>
                      <a:pt x="6734" y="116848"/>
                    </a:lnTo>
                    <a:lnTo>
                      <a:pt x="5475" y="115180"/>
                    </a:lnTo>
                    <a:lnTo>
                      <a:pt x="4304" y="113141"/>
                    </a:lnTo>
                    <a:lnTo>
                      <a:pt x="3191" y="110916"/>
                    </a:lnTo>
                    <a:lnTo>
                      <a:pt x="2284" y="108444"/>
                    </a:lnTo>
                    <a:lnTo>
                      <a:pt x="1493" y="105726"/>
                    </a:lnTo>
                    <a:lnTo>
                      <a:pt x="878" y="102760"/>
                    </a:lnTo>
                    <a:lnTo>
                      <a:pt x="409" y="99732"/>
                    </a:lnTo>
                    <a:lnTo>
                      <a:pt x="117" y="96457"/>
                    </a:lnTo>
                    <a:lnTo>
                      <a:pt x="0" y="93120"/>
                    </a:lnTo>
                    <a:lnTo>
                      <a:pt x="117" y="89721"/>
                    </a:lnTo>
                    <a:lnTo>
                      <a:pt x="409" y="86508"/>
                    </a:lnTo>
                    <a:lnTo>
                      <a:pt x="878" y="83419"/>
                    </a:lnTo>
                    <a:lnTo>
                      <a:pt x="1493" y="80514"/>
                    </a:lnTo>
                    <a:lnTo>
                      <a:pt x="2284" y="77734"/>
                    </a:lnTo>
                    <a:lnTo>
                      <a:pt x="3191" y="75262"/>
                    </a:lnTo>
                    <a:lnTo>
                      <a:pt x="4304" y="73038"/>
                    </a:lnTo>
                    <a:lnTo>
                      <a:pt x="5475" y="71060"/>
                    </a:lnTo>
                    <a:lnTo>
                      <a:pt x="6734" y="69330"/>
                    </a:lnTo>
                    <a:lnTo>
                      <a:pt x="8111" y="68032"/>
                    </a:lnTo>
                    <a:lnTo>
                      <a:pt x="9604" y="67044"/>
                    </a:lnTo>
                    <a:lnTo>
                      <a:pt x="11156" y="66426"/>
                    </a:lnTo>
                    <a:lnTo>
                      <a:pt x="12737" y="66179"/>
                    </a:lnTo>
                    <a:lnTo>
                      <a:pt x="14231" y="66426"/>
                    </a:lnTo>
                    <a:lnTo>
                      <a:pt x="15695" y="66982"/>
                    </a:lnTo>
                    <a:lnTo>
                      <a:pt x="17130" y="67785"/>
                    </a:lnTo>
                    <a:lnTo>
                      <a:pt x="18418" y="69021"/>
                    </a:lnTo>
                    <a:lnTo>
                      <a:pt x="19677" y="70566"/>
                    </a:lnTo>
                    <a:lnTo>
                      <a:pt x="33440" y="41524"/>
                    </a:lnTo>
                    <a:lnTo>
                      <a:pt x="32737" y="38928"/>
                    </a:lnTo>
                    <a:lnTo>
                      <a:pt x="32152" y="36148"/>
                    </a:lnTo>
                    <a:lnTo>
                      <a:pt x="31742" y="33182"/>
                    </a:lnTo>
                    <a:lnTo>
                      <a:pt x="31478" y="30092"/>
                    </a:lnTo>
                    <a:lnTo>
                      <a:pt x="31361" y="26879"/>
                    </a:lnTo>
                    <a:lnTo>
                      <a:pt x="31478" y="23542"/>
                    </a:lnTo>
                    <a:lnTo>
                      <a:pt x="31771" y="20267"/>
                    </a:lnTo>
                    <a:lnTo>
                      <a:pt x="32240" y="17178"/>
                    </a:lnTo>
                    <a:lnTo>
                      <a:pt x="32855" y="14273"/>
                    </a:lnTo>
                    <a:lnTo>
                      <a:pt x="33645" y="11555"/>
                    </a:lnTo>
                    <a:lnTo>
                      <a:pt x="34612" y="9021"/>
                    </a:lnTo>
                    <a:lnTo>
                      <a:pt x="35666" y="6797"/>
                    </a:lnTo>
                    <a:lnTo>
                      <a:pt x="36837" y="4819"/>
                    </a:lnTo>
                    <a:lnTo>
                      <a:pt x="38125" y="3151"/>
                    </a:lnTo>
                    <a:lnTo>
                      <a:pt x="39531" y="1791"/>
                    </a:lnTo>
                    <a:lnTo>
                      <a:pt x="40995" y="803"/>
                    </a:lnTo>
                    <a:lnTo>
                      <a:pt x="42518" y="185"/>
                    </a:lnTo>
                    <a:lnTo>
                      <a:pt x="44128" y="0"/>
                    </a:lnTo>
                    <a:lnTo>
                      <a:pt x="45710" y="185"/>
                    </a:lnTo>
                    <a:lnTo>
                      <a:pt x="47232" y="803"/>
                    </a:lnTo>
                    <a:lnTo>
                      <a:pt x="48696" y="1791"/>
                    </a:lnTo>
                    <a:lnTo>
                      <a:pt x="50102" y="3151"/>
                    </a:lnTo>
                    <a:lnTo>
                      <a:pt x="51390" y="4819"/>
                    </a:lnTo>
                    <a:lnTo>
                      <a:pt x="52562" y="6797"/>
                    </a:lnTo>
                    <a:lnTo>
                      <a:pt x="53616" y="9021"/>
                    </a:lnTo>
                    <a:lnTo>
                      <a:pt x="54582" y="11555"/>
                    </a:lnTo>
                    <a:lnTo>
                      <a:pt x="55373" y="14273"/>
                    </a:lnTo>
                    <a:lnTo>
                      <a:pt x="55988" y="17178"/>
                    </a:lnTo>
                    <a:lnTo>
                      <a:pt x="56456" y="20267"/>
                    </a:lnTo>
                    <a:lnTo>
                      <a:pt x="56749" y="23542"/>
                    </a:lnTo>
                    <a:lnTo>
                      <a:pt x="56866" y="26879"/>
                    </a:lnTo>
                    <a:lnTo>
                      <a:pt x="56749" y="30092"/>
                    </a:lnTo>
                    <a:lnTo>
                      <a:pt x="56486" y="33182"/>
                    </a:lnTo>
                    <a:lnTo>
                      <a:pt x="56105" y="36148"/>
                    </a:lnTo>
                    <a:lnTo>
                      <a:pt x="55519" y="38928"/>
                    </a:lnTo>
                    <a:lnTo>
                      <a:pt x="54787" y="41524"/>
                    </a:lnTo>
                    <a:lnTo>
                      <a:pt x="68696" y="70875"/>
                    </a:lnTo>
                    <a:lnTo>
                      <a:pt x="69985" y="69268"/>
                    </a:lnTo>
                    <a:lnTo>
                      <a:pt x="71332" y="67971"/>
                    </a:lnTo>
                    <a:lnTo>
                      <a:pt x="72796" y="67044"/>
                    </a:lnTo>
                    <a:lnTo>
                      <a:pt x="74289" y="66426"/>
                    </a:lnTo>
                    <a:lnTo>
                      <a:pt x="75841" y="66179"/>
                    </a:lnTo>
                    <a:lnTo>
                      <a:pt x="77364" y="66426"/>
                    </a:lnTo>
                    <a:lnTo>
                      <a:pt x="78828" y="66982"/>
                    </a:lnTo>
                    <a:lnTo>
                      <a:pt x="80263" y="67785"/>
                    </a:lnTo>
                    <a:lnTo>
                      <a:pt x="81551" y="69021"/>
                    </a:lnTo>
                    <a:lnTo>
                      <a:pt x="82811" y="70566"/>
                    </a:lnTo>
                    <a:lnTo>
                      <a:pt x="96573" y="41524"/>
                    </a:lnTo>
                    <a:lnTo>
                      <a:pt x="95841" y="38928"/>
                    </a:lnTo>
                    <a:lnTo>
                      <a:pt x="95256" y="36148"/>
                    </a:lnTo>
                    <a:lnTo>
                      <a:pt x="94846" y="33182"/>
                    </a:lnTo>
                    <a:lnTo>
                      <a:pt x="94612" y="30092"/>
                    </a:lnTo>
                    <a:lnTo>
                      <a:pt x="94494" y="26879"/>
                    </a:lnTo>
                    <a:lnTo>
                      <a:pt x="94612" y="23542"/>
                    </a:lnTo>
                    <a:lnTo>
                      <a:pt x="94904" y="20267"/>
                    </a:lnTo>
                    <a:lnTo>
                      <a:pt x="95373" y="17178"/>
                    </a:lnTo>
                    <a:lnTo>
                      <a:pt x="95988" y="14273"/>
                    </a:lnTo>
                    <a:lnTo>
                      <a:pt x="96778" y="11555"/>
                    </a:lnTo>
                    <a:lnTo>
                      <a:pt x="97745" y="9021"/>
                    </a:lnTo>
                    <a:lnTo>
                      <a:pt x="98799" y="6797"/>
                    </a:lnTo>
                    <a:lnTo>
                      <a:pt x="99970" y="4819"/>
                    </a:lnTo>
                    <a:lnTo>
                      <a:pt x="101259" y="3151"/>
                    </a:lnTo>
                    <a:lnTo>
                      <a:pt x="102664" y="1791"/>
                    </a:lnTo>
                    <a:lnTo>
                      <a:pt x="104099" y="803"/>
                    </a:lnTo>
                    <a:lnTo>
                      <a:pt x="105651" y="185"/>
                    </a:lnTo>
                    <a:lnTo>
                      <a:pt x="1072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210;p28">
                <a:extLst>
                  <a:ext uri="{FF2B5EF4-FFF2-40B4-BE49-F238E27FC236}">
                    <a16:creationId xmlns:a16="http://schemas.microsoft.com/office/drawing/2014/main" id="{65D9A3BE-3162-435E-BAC8-A619C808E064}"/>
                  </a:ext>
                </a:extLst>
              </p:cNvPr>
              <p:cNvSpPr/>
              <p:nvPr/>
            </p:nvSpPr>
            <p:spPr>
              <a:xfrm>
                <a:off x="4945063" y="4597401"/>
                <a:ext cx="574800" cy="574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0165" y="0"/>
                    </a:moveTo>
                    <a:lnTo>
                      <a:pt x="97458" y="662"/>
                    </a:lnTo>
                    <a:lnTo>
                      <a:pt x="105082" y="3646"/>
                    </a:lnTo>
                    <a:lnTo>
                      <a:pt x="111049" y="8618"/>
                    </a:lnTo>
                    <a:lnTo>
                      <a:pt x="116022" y="14917"/>
                    </a:lnTo>
                    <a:lnTo>
                      <a:pt x="119005" y="21878"/>
                    </a:lnTo>
                    <a:lnTo>
                      <a:pt x="120000" y="29502"/>
                    </a:lnTo>
                    <a:lnTo>
                      <a:pt x="119005" y="37127"/>
                    </a:lnTo>
                    <a:lnTo>
                      <a:pt x="116022" y="44088"/>
                    </a:lnTo>
                    <a:lnTo>
                      <a:pt x="111049" y="50718"/>
                    </a:lnTo>
                    <a:lnTo>
                      <a:pt x="50718" y="111381"/>
                    </a:lnTo>
                    <a:lnTo>
                      <a:pt x="44419" y="116353"/>
                    </a:lnTo>
                    <a:lnTo>
                      <a:pt x="37127" y="119005"/>
                    </a:lnTo>
                    <a:lnTo>
                      <a:pt x="29502" y="120000"/>
                    </a:lnTo>
                    <a:lnTo>
                      <a:pt x="22209" y="119005"/>
                    </a:lnTo>
                    <a:lnTo>
                      <a:pt x="14585" y="116353"/>
                    </a:lnTo>
                    <a:lnTo>
                      <a:pt x="8618" y="111381"/>
                    </a:lnTo>
                    <a:lnTo>
                      <a:pt x="3646" y="105082"/>
                    </a:lnTo>
                    <a:lnTo>
                      <a:pt x="662" y="97790"/>
                    </a:lnTo>
                    <a:lnTo>
                      <a:pt x="0" y="90165"/>
                    </a:lnTo>
                    <a:lnTo>
                      <a:pt x="662" y="82541"/>
                    </a:lnTo>
                    <a:lnTo>
                      <a:pt x="3646" y="75248"/>
                    </a:lnTo>
                    <a:lnTo>
                      <a:pt x="8618" y="69281"/>
                    </a:lnTo>
                    <a:lnTo>
                      <a:pt x="69281" y="8618"/>
                    </a:lnTo>
                    <a:lnTo>
                      <a:pt x="75248" y="3646"/>
                    </a:lnTo>
                    <a:lnTo>
                      <a:pt x="82872" y="662"/>
                    </a:lnTo>
                    <a:lnTo>
                      <a:pt x="90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211;p28">
                <a:extLst>
                  <a:ext uri="{FF2B5EF4-FFF2-40B4-BE49-F238E27FC236}">
                    <a16:creationId xmlns:a16="http://schemas.microsoft.com/office/drawing/2014/main" id="{33A3BAD5-3649-425F-9842-1EEBC4EB51FE}"/>
                  </a:ext>
                </a:extLst>
              </p:cNvPr>
              <p:cNvSpPr/>
              <p:nvPr/>
            </p:nvSpPr>
            <p:spPr>
              <a:xfrm>
                <a:off x="7448550" y="3684588"/>
                <a:ext cx="576300" cy="574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9917" y="0"/>
                    </a:moveTo>
                    <a:lnTo>
                      <a:pt x="97851" y="994"/>
                    </a:lnTo>
                    <a:lnTo>
                      <a:pt x="104793" y="3646"/>
                    </a:lnTo>
                    <a:lnTo>
                      <a:pt x="111404" y="8618"/>
                    </a:lnTo>
                    <a:lnTo>
                      <a:pt x="116033" y="14917"/>
                    </a:lnTo>
                    <a:lnTo>
                      <a:pt x="118677" y="22209"/>
                    </a:lnTo>
                    <a:lnTo>
                      <a:pt x="120000" y="29834"/>
                    </a:lnTo>
                    <a:lnTo>
                      <a:pt x="118677" y="37127"/>
                    </a:lnTo>
                    <a:lnTo>
                      <a:pt x="116033" y="44751"/>
                    </a:lnTo>
                    <a:lnTo>
                      <a:pt x="111404" y="50718"/>
                    </a:lnTo>
                    <a:lnTo>
                      <a:pt x="50909" y="111381"/>
                    </a:lnTo>
                    <a:lnTo>
                      <a:pt x="44297" y="116353"/>
                    </a:lnTo>
                    <a:lnTo>
                      <a:pt x="37355" y="119337"/>
                    </a:lnTo>
                    <a:lnTo>
                      <a:pt x="29752" y="120000"/>
                    </a:lnTo>
                    <a:lnTo>
                      <a:pt x="22148" y="119337"/>
                    </a:lnTo>
                    <a:lnTo>
                      <a:pt x="15206" y="116353"/>
                    </a:lnTo>
                    <a:lnTo>
                      <a:pt x="8595" y="111381"/>
                    </a:lnTo>
                    <a:lnTo>
                      <a:pt x="3966" y="105082"/>
                    </a:lnTo>
                    <a:lnTo>
                      <a:pt x="1322" y="97790"/>
                    </a:lnTo>
                    <a:lnTo>
                      <a:pt x="0" y="90497"/>
                    </a:lnTo>
                    <a:lnTo>
                      <a:pt x="1322" y="82872"/>
                    </a:lnTo>
                    <a:lnTo>
                      <a:pt x="3966" y="75580"/>
                    </a:lnTo>
                    <a:lnTo>
                      <a:pt x="8595" y="69281"/>
                    </a:lnTo>
                    <a:lnTo>
                      <a:pt x="69090" y="8618"/>
                    </a:lnTo>
                    <a:lnTo>
                      <a:pt x="75702" y="3646"/>
                    </a:lnTo>
                    <a:lnTo>
                      <a:pt x="82644" y="994"/>
                    </a:lnTo>
                    <a:lnTo>
                      <a:pt x="899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76394-2151-7D45-BB2B-008DA1043B76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Continuous variables</a:t>
            </a:r>
            <a:endParaRPr b="1" dirty="0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6" name="Google Shape;486;p4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30</a:t>
            </a:fld>
            <a:endParaRPr/>
          </a:p>
        </p:txBody>
      </p:sp>
      <p:sp>
        <p:nvSpPr>
          <p:cNvPr id="487" name="Google Shape;487;p46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999999"/>
                </a:solidFill>
              </a:rPr>
              <a:t>연속형 변수 인코딩</a:t>
            </a:r>
            <a:endParaRPr dirty="0">
              <a:solidFill>
                <a:srgbClr val="999999"/>
              </a:solidFill>
            </a:endParaRPr>
          </a:p>
        </p:txBody>
      </p:sp>
      <p:sp>
        <p:nvSpPr>
          <p:cNvPr id="488" name="Google Shape;488;p46"/>
          <p:cNvSpPr txBox="1"/>
          <p:nvPr/>
        </p:nvSpPr>
        <p:spPr>
          <a:xfrm>
            <a:off x="737900" y="3850493"/>
            <a:ext cx="7873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아이가 </a:t>
            </a:r>
            <a:r>
              <a:rPr lang="en-US" altLang="ko-KR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ko-KR" altLang="en-US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명 이상일 경우에는 </a:t>
            </a:r>
            <a:r>
              <a:rPr lang="en-US" altLang="ko-KR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ko-KR" altLang="en-US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로 통일하였고 소득은 </a:t>
            </a:r>
            <a:r>
              <a:rPr lang="en-US" altLang="ko-KR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10000</a:t>
            </a:r>
            <a:r>
              <a:rPr lang="ko-KR" altLang="en-US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으로 나눈 후 </a:t>
            </a:r>
            <a:r>
              <a:rPr lang="en-US" altLang="ko-KR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ko-KR" altLang="en-US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개로 나누어 실행하였습니다</a:t>
            </a:r>
            <a:r>
              <a:rPr lang="en-US" altLang="ko-KR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ko-KR" altLang="en-US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소득</a:t>
            </a:r>
            <a:r>
              <a:rPr lang="en-US" altLang="ko-KR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ko-KR" altLang="en-US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연령</a:t>
            </a:r>
            <a:r>
              <a:rPr lang="en-US" altLang="ko-KR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ko-KR" altLang="en-US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가족</a:t>
            </a:r>
            <a:r>
              <a:rPr lang="en-US" altLang="ko-KR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ko-KR" altLang="en-US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직업별 여러 개의 범주가 담긴 변수는 숫자로 </a:t>
            </a:r>
            <a:r>
              <a:rPr lang="ko-KR" altLang="en-US" sz="1300" dirty="0" err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라벨링하였습니다</a:t>
            </a:r>
            <a:r>
              <a:rPr lang="en-US" altLang="ko-KR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300" dirty="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19DA23-7BE5-4115-B71B-5BF0629D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4" y="1094669"/>
            <a:ext cx="4351529" cy="275484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5106685-D773-4F90-B4CE-B3EED43FD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83227"/>
            <a:ext cx="4554900" cy="264370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E795B"/>
                </a:solidFill>
              </a:rPr>
              <a:t>Minus continuous variable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510" name="Google Shape;510;p47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999999"/>
                </a:solidFill>
              </a:rPr>
              <a:t>마이너스가 있는 변수일 경우에는 마이너스를 플러스로 바꾼 뒤 구간화를 진행하였습니다</a:t>
            </a:r>
            <a:r>
              <a:rPr lang="en-US" altLang="ko-KR" dirty="0">
                <a:solidFill>
                  <a:srgbClr val="999999"/>
                </a:solidFill>
              </a:rPr>
              <a:t>.</a:t>
            </a:r>
            <a:r>
              <a:rPr lang="ko" dirty="0">
                <a:solidFill>
                  <a:srgbClr val="999999"/>
                </a:solidFill>
              </a:rPr>
              <a:t> </a:t>
            </a:r>
            <a:endParaRPr dirty="0">
              <a:solidFill>
                <a:srgbClr val="999999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5D83203-AF66-4EDB-A8E2-11CF6020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6" y="1211577"/>
            <a:ext cx="7247248" cy="330736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E795B"/>
                </a:solidFill>
              </a:rPr>
              <a:t>Modeling</a:t>
            </a:r>
            <a:endParaRPr/>
          </a:p>
        </p:txBody>
      </p:sp>
      <p:sp>
        <p:nvSpPr>
          <p:cNvPr id="568" name="Google Shape;568;p49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32</a:t>
            </a:fld>
            <a:endParaRPr/>
          </a:p>
        </p:txBody>
      </p:sp>
      <p:sp>
        <p:nvSpPr>
          <p:cNvPr id="569" name="Google Shape;569;p49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>
                <a:solidFill>
                  <a:srgbClr val="002060"/>
                </a:solidFill>
              </a:rPr>
              <a:t>RandomForest</a:t>
            </a:r>
            <a:r>
              <a:rPr lang="ko" dirty="0">
                <a:solidFill>
                  <a:srgbClr val="002060"/>
                </a:solidFill>
              </a:rPr>
              <a:t> 결과</a:t>
            </a:r>
            <a:r>
              <a:rPr lang="en-US" altLang="ko" dirty="0">
                <a:solidFill>
                  <a:srgbClr val="002060"/>
                </a:solidFill>
              </a:rPr>
              <a:t> - </a:t>
            </a:r>
            <a:r>
              <a:rPr lang="en-US" altLang="ko" dirty="0" err="1">
                <a:solidFill>
                  <a:srgbClr val="002060"/>
                </a:solidFill>
              </a:rPr>
              <a:t>mean_logloss</a:t>
            </a:r>
            <a:r>
              <a:rPr lang="en-US" altLang="ko" dirty="0">
                <a:solidFill>
                  <a:srgbClr val="002060"/>
                </a:solidFill>
              </a:rPr>
              <a:t> : 0.96767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35275C-6067-304C-B5F6-0576CA166D36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A3EF5A-6680-446E-B9BB-1B0AFADE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27" y="1235479"/>
            <a:ext cx="6625357" cy="36754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0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E795B"/>
                </a:solidFill>
              </a:rPr>
              <a:t>Modeling</a:t>
            </a:r>
            <a:endParaRPr/>
          </a:p>
        </p:txBody>
      </p:sp>
      <p:sp>
        <p:nvSpPr>
          <p:cNvPr id="577" name="Google Shape;577;p50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33</a:t>
            </a:fld>
            <a:endParaRPr/>
          </a:p>
        </p:txBody>
      </p:sp>
      <p:sp>
        <p:nvSpPr>
          <p:cNvPr id="578" name="Google Shape;578;p50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>
                <a:solidFill>
                  <a:srgbClr val="002060"/>
                </a:solidFill>
              </a:rPr>
              <a:t>XGBoost</a:t>
            </a:r>
            <a:r>
              <a:rPr lang="ko" dirty="0">
                <a:solidFill>
                  <a:srgbClr val="002060"/>
                </a:solidFill>
              </a:rPr>
              <a:t>결과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3986C7-59BB-B44B-BB06-6A545C073517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1DDF3C-CB2B-4216-9796-51C1A6F7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1200050"/>
            <a:ext cx="3851348" cy="3878205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8592D1-1082-43CD-BBCC-0BE85A51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33772"/>
              </p:ext>
            </p:extLst>
          </p:nvPr>
        </p:nvGraphicFramePr>
        <p:xfrm>
          <a:off x="4715135" y="1229968"/>
          <a:ext cx="3708130" cy="1341782"/>
        </p:xfrm>
        <a:graphic>
          <a:graphicData uri="http://schemas.openxmlformats.org/drawingml/2006/table">
            <a:tbl>
              <a:tblPr firstRow="1" bandRow="1">
                <a:tableStyleId>{3FC80FD4-94AC-4C12-977F-EB3487725A32}</a:tableStyleId>
              </a:tblPr>
              <a:tblGrid>
                <a:gridCol w="741626">
                  <a:extLst>
                    <a:ext uri="{9D8B030D-6E8A-4147-A177-3AD203B41FA5}">
                      <a16:colId xmlns:a16="http://schemas.microsoft.com/office/drawing/2014/main" val="3172134181"/>
                    </a:ext>
                  </a:extLst>
                </a:gridCol>
                <a:gridCol w="741626">
                  <a:extLst>
                    <a:ext uri="{9D8B030D-6E8A-4147-A177-3AD203B41FA5}">
                      <a16:colId xmlns:a16="http://schemas.microsoft.com/office/drawing/2014/main" val="2021944207"/>
                    </a:ext>
                  </a:extLst>
                </a:gridCol>
                <a:gridCol w="741626">
                  <a:extLst>
                    <a:ext uri="{9D8B030D-6E8A-4147-A177-3AD203B41FA5}">
                      <a16:colId xmlns:a16="http://schemas.microsoft.com/office/drawing/2014/main" val="388975856"/>
                    </a:ext>
                  </a:extLst>
                </a:gridCol>
                <a:gridCol w="741626">
                  <a:extLst>
                    <a:ext uri="{9D8B030D-6E8A-4147-A177-3AD203B41FA5}">
                      <a16:colId xmlns:a16="http://schemas.microsoft.com/office/drawing/2014/main" val="409978529"/>
                    </a:ext>
                  </a:extLst>
                </a:gridCol>
                <a:gridCol w="741626">
                  <a:extLst>
                    <a:ext uri="{9D8B030D-6E8A-4147-A177-3AD203B41FA5}">
                      <a16:colId xmlns:a16="http://schemas.microsoft.com/office/drawing/2014/main" val="3166075963"/>
                    </a:ext>
                  </a:extLst>
                </a:gridCol>
              </a:tblGrid>
              <a:tr h="610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평균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표준화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표준화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(dart)</a:t>
                      </a:r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1" dirty="0"/>
                        <a:t>표준화</a:t>
                      </a:r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표준화</a:t>
                      </a:r>
                      <a:r>
                        <a:rPr lang="en-US" altLang="ko-KR" b="1" dirty="0"/>
                        <a:t>X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(dart)</a:t>
                      </a:r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69724"/>
                  </a:ext>
                </a:extLst>
              </a:tr>
              <a:tr h="61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0.7668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0.7365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0.7365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671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1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E795B"/>
                </a:solidFill>
              </a:rPr>
              <a:t>Modeling</a:t>
            </a:r>
            <a:endParaRPr/>
          </a:p>
        </p:txBody>
      </p:sp>
      <p:sp>
        <p:nvSpPr>
          <p:cNvPr id="586" name="Google Shape;586;p51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34</a:t>
            </a:fld>
            <a:endParaRPr/>
          </a:p>
        </p:txBody>
      </p:sp>
      <p:sp>
        <p:nvSpPr>
          <p:cNvPr id="587" name="Google Shape;587;p51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002060"/>
                </a:solidFill>
              </a:rPr>
              <a:t>LGBM</a:t>
            </a:r>
            <a:r>
              <a:rPr lang="ko" dirty="0">
                <a:solidFill>
                  <a:srgbClr val="002060"/>
                </a:solidFill>
              </a:rPr>
              <a:t> 결과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480CB9-091C-A047-85AD-11DF368FF09B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FFF35F-5205-4F93-B4E6-A188FCBDD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07309"/>
            <a:ext cx="3677070" cy="3822491"/>
          </a:xfrm>
          <a:prstGeom prst="rect">
            <a:avLst/>
          </a:prstGeom>
        </p:spPr>
      </p:pic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708F9BC-642E-4024-947D-836CFED66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0563"/>
              </p:ext>
            </p:extLst>
          </p:nvPr>
        </p:nvGraphicFramePr>
        <p:xfrm>
          <a:off x="4715135" y="1229968"/>
          <a:ext cx="3708130" cy="1341782"/>
        </p:xfrm>
        <a:graphic>
          <a:graphicData uri="http://schemas.openxmlformats.org/drawingml/2006/table">
            <a:tbl>
              <a:tblPr firstRow="1" bandRow="1">
                <a:tableStyleId>{3FC80FD4-94AC-4C12-977F-EB3487725A32}</a:tableStyleId>
              </a:tblPr>
              <a:tblGrid>
                <a:gridCol w="741626">
                  <a:extLst>
                    <a:ext uri="{9D8B030D-6E8A-4147-A177-3AD203B41FA5}">
                      <a16:colId xmlns:a16="http://schemas.microsoft.com/office/drawing/2014/main" val="3172134181"/>
                    </a:ext>
                  </a:extLst>
                </a:gridCol>
                <a:gridCol w="741626">
                  <a:extLst>
                    <a:ext uri="{9D8B030D-6E8A-4147-A177-3AD203B41FA5}">
                      <a16:colId xmlns:a16="http://schemas.microsoft.com/office/drawing/2014/main" val="2021944207"/>
                    </a:ext>
                  </a:extLst>
                </a:gridCol>
                <a:gridCol w="741626">
                  <a:extLst>
                    <a:ext uri="{9D8B030D-6E8A-4147-A177-3AD203B41FA5}">
                      <a16:colId xmlns:a16="http://schemas.microsoft.com/office/drawing/2014/main" val="388975856"/>
                    </a:ext>
                  </a:extLst>
                </a:gridCol>
                <a:gridCol w="741626">
                  <a:extLst>
                    <a:ext uri="{9D8B030D-6E8A-4147-A177-3AD203B41FA5}">
                      <a16:colId xmlns:a16="http://schemas.microsoft.com/office/drawing/2014/main" val="409978529"/>
                    </a:ext>
                  </a:extLst>
                </a:gridCol>
                <a:gridCol w="741626">
                  <a:extLst>
                    <a:ext uri="{9D8B030D-6E8A-4147-A177-3AD203B41FA5}">
                      <a16:colId xmlns:a16="http://schemas.microsoft.com/office/drawing/2014/main" val="3166075963"/>
                    </a:ext>
                  </a:extLst>
                </a:gridCol>
              </a:tblGrid>
              <a:tr h="610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평균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표준화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표준화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(dart)</a:t>
                      </a:r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1" dirty="0"/>
                        <a:t>표준화</a:t>
                      </a:r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표준화</a:t>
                      </a:r>
                      <a:r>
                        <a:rPr lang="en-US" altLang="ko-KR" b="1" dirty="0"/>
                        <a:t>X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(dart)</a:t>
                      </a:r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69724"/>
                  </a:ext>
                </a:extLst>
              </a:tr>
              <a:tr h="61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0.7671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0.7604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0.7671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0.7602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0.7668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671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1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E795B"/>
                </a:solidFill>
              </a:rPr>
              <a:t>Modeling</a:t>
            </a:r>
            <a:endParaRPr/>
          </a:p>
        </p:txBody>
      </p:sp>
      <p:sp>
        <p:nvSpPr>
          <p:cNvPr id="586" name="Google Shape;586;p51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35</a:t>
            </a:fld>
            <a:endParaRPr/>
          </a:p>
        </p:txBody>
      </p:sp>
      <p:sp>
        <p:nvSpPr>
          <p:cNvPr id="587" name="Google Shape;587;p51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>
                <a:solidFill>
                  <a:srgbClr val="999999"/>
                </a:solidFill>
              </a:rPr>
              <a:t>lgbm</a:t>
            </a:r>
            <a:r>
              <a:rPr lang="ko" dirty="0">
                <a:solidFill>
                  <a:srgbClr val="999999"/>
                </a:solidFill>
              </a:rPr>
              <a:t>결과</a:t>
            </a:r>
            <a:endParaRPr dirty="0">
              <a:solidFill>
                <a:srgbClr val="9999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480CB9-091C-A047-85AD-11DF368FF09B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E224B8-FCF2-4F7C-9833-B8430C60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5" y="1359105"/>
            <a:ext cx="9144000" cy="28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66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1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E795B"/>
                </a:solidFill>
              </a:rPr>
              <a:t>Modeling</a:t>
            </a:r>
            <a:endParaRPr/>
          </a:p>
        </p:txBody>
      </p:sp>
      <p:sp>
        <p:nvSpPr>
          <p:cNvPr id="586" name="Google Shape;586;p51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36</a:t>
            </a:fld>
            <a:endParaRPr/>
          </a:p>
        </p:txBody>
      </p:sp>
      <p:sp>
        <p:nvSpPr>
          <p:cNvPr id="587" name="Google Shape;587;p51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>
                <a:solidFill>
                  <a:srgbClr val="002060"/>
                </a:solidFill>
              </a:rPr>
              <a:t>PyCaret</a:t>
            </a:r>
            <a:r>
              <a:rPr lang="ko" dirty="0">
                <a:solidFill>
                  <a:srgbClr val="002060"/>
                </a:solidFill>
              </a:rPr>
              <a:t> 결과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480CB9-091C-A047-85AD-11DF368FF09B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32AD72-EA4B-41C4-A47B-F00AA469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3" y="1184816"/>
            <a:ext cx="8600387" cy="34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1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1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E795B"/>
                </a:solidFill>
              </a:rPr>
              <a:t>Modeling</a:t>
            </a:r>
            <a:endParaRPr/>
          </a:p>
        </p:txBody>
      </p:sp>
      <p:sp>
        <p:nvSpPr>
          <p:cNvPr id="586" name="Google Shape;586;p51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37</a:t>
            </a:fld>
            <a:endParaRPr/>
          </a:p>
        </p:txBody>
      </p:sp>
      <p:sp>
        <p:nvSpPr>
          <p:cNvPr id="587" name="Google Shape;587;p51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>
                <a:solidFill>
                  <a:srgbClr val="999999"/>
                </a:solidFill>
              </a:rPr>
              <a:t>Tabnet</a:t>
            </a:r>
            <a:r>
              <a:rPr lang="ko" dirty="0">
                <a:solidFill>
                  <a:srgbClr val="999999"/>
                </a:solidFill>
              </a:rPr>
              <a:t> 결과</a:t>
            </a:r>
            <a:r>
              <a:rPr lang="en-US" altLang="ko" dirty="0">
                <a:solidFill>
                  <a:srgbClr val="999999"/>
                </a:solidFill>
              </a:rPr>
              <a:t>                                                                   MLP</a:t>
            </a:r>
            <a:r>
              <a:rPr lang="ko-KR" altLang="en-US" dirty="0">
                <a:solidFill>
                  <a:srgbClr val="999999"/>
                </a:solidFill>
              </a:rPr>
              <a:t> </a:t>
            </a:r>
            <a:r>
              <a:rPr lang="en-US" altLang="ko-KR" dirty="0">
                <a:solidFill>
                  <a:srgbClr val="999999"/>
                </a:solidFill>
              </a:rPr>
              <a:t>Model(</a:t>
            </a:r>
            <a:r>
              <a:rPr lang="ko-KR" altLang="en-US" dirty="0">
                <a:solidFill>
                  <a:srgbClr val="999999"/>
                </a:solidFill>
              </a:rPr>
              <a:t>딥러닝 모델</a:t>
            </a:r>
            <a:r>
              <a:rPr lang="en-US" altLang="ko-KR" dirty="0">
                <a:solidFill>
                  <a:srgbClr val="999999"/>
                </a:solidFill>
              </a:rPr>
              <a:t>) </a:t>
            </a:r>
            <a:r>
              <a:rPr lang="ko-KR" altLang="en-US" dirty="0">
                <a:solidFill>
                  <a:srgbClr val="999999"/>
                </a:solidFill>
              </a:rPr>
              <a:t>결과</a:t>
            </a:r>
            <a:endParaRPr dirty="0">
              <a:solidFill>
                <a:srgbClr val="9999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480CB9-091C-A047-85AD-11DF368FF09B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98C25C4-65DB-4155-A1A7-CFD8CBFD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59" y="924791"/>
            <a:ext cx="3119741" cy="413558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BEAD541-D3B9-40EA-B587-FBC82F0FD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289098"/>
            <a:ext cx="3487796" cy="1994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43E3E-B105-4AB5-8980-41ABF18D0E50}"/>
              </a:ext>
            </a:extLst>
          </p:cNvPr>
          <p:cNvSpPr txBox="1"/>
          <p:nvPr/>
        </p:nvSpPr>
        <p:spPr>
          <a:xfrm>
            <a:off x="6473536" y="1194953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Logloss</a:t>
            </a:r>
            <a:r>
              <a:rPr lang="en-US" altLang="ko-KR" dirty="0"/>
              <a:t> </a:t>
            </a:r>
            <a:r>
              <a:rPr lang="ko-KR" altLang="en-US" dirty="0"/>
              <a:t>평균</a:t>
            </a:r>
            <a:r>
              <a:rPr lang="en-US" altLang="ko-KR" dirty="0"/>
              <a:t>(</a:t>
            </a:r>
            <a:r>
              <a:rPr lang="en-US" altLang="ko-KR" dirty="0" err="1"/>
              <a:t>kfold</a:t>
            </a:r>
            <a:r>
              <a:rPr lang="en-US" altLang="ko-KR" dirty="0"/>
              <a:t>=5)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6805B-AA7C-4AC0-AAB7-158FFDB63361}"/>
              </a:ext>
            </a:extLst>
          </p:cNvPr>
          <p:cNvSpPr txBox="1"/>
          <p:nvPr/>
        </p:nvSpPr>
        <p:spPr>
          <a:xfrm>
            <a:off x="8094518" y="17768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결과값</a:t>
            </a:r>
          </a:p>
        </p:txBody>
      </p:sp>
    </p:spTree>
    <p:extLst>
      <p:ext uri="{BB962C8B-B14F-4D97-AF65-F5344CB8AC3E}">
        <p14:creationId xmlns:p14="http://schemas.microsoft.com/office/powerpoint/2010/main" val="1815336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38</a:t>
            </a:fld>
            <a:endParaRPr/>
          </a:p>
        </p:txBody>
      </p:sp>
      <p:sp>
        <p:nvSpPr>
          <p:cNvPr id="595" name="Google Shape;595;p52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E795B"/>
                </a:solidFill>
              </a:rPr>
              <a:t>Modeling</a:t>
            </a:r>
            <a:endParaRPr/>
          </a:p>
        </p:txBody>
      </p:sp>
      <p:sp>
        <p:nvSpPr>
          <p:cNvPr id="596" name="Google Shape;596;p52"/>
          <p:cNvSpPr/>
          <p:nvPr/>
        </p:nvSpPr>
        <p:spPr>
          <a:xfrm rot="5400000">
            <a:off x="3197177" y="2461056"/>
            <a:ext cx="2750100" cy="6066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2"/>
          <p:cNvSpPr/>
          <p:nvPr/>
        </p:nvSpPr>
        <p:spPr>
          <a:xfrm rot="9059820">
            <a:off x="3196880" y="2460963"/>
            <a:ext cx="2750304" cy="60684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2"/>
          <p:cNvSpPr/>
          <p:nvPr/>
        </p:nvSpPr>
        <p:spPr>
          <a:xfrm rot="1825537">
            <a:off x="3197095" y="2460944"/>
            <a:ext cx="2749895" cy="606721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2"/>
          <p:cNvSpPr/>
          <p:nvPr/>
        </p:nvSpPr>
        <p:spPr>
          <a:xfrm>
            <a:off x="4455714" y="1689408"/>
            <a:ext cx="232500" cy="2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64491" y="178"/>
                </a:lnTo>
                <a:lnTo>
                  <a:pt x="68834" y="655"/>
                </a:lnTo>
                <a:lnTo>
                  <a:pt x="73118" y="1459"/>
                </a:lnTo>
                <a:lnTo>
                  <a:pt x="77312" y="2560"/>
                </a:lnTo>
                <a:lnTo>
                  <a:pt x="81388" y="3960"/>
                </a:lnTo>
                <a:lnTo>
                  <a:pt x="85285" y="5598"/>
                </a:lnTo>
                <a:lnTo>
                  <a:pt x="89092" y="7503"/>
                </a:lnTo>
                <a:lnTo>
                  <a:pt x="92662" y="9647"/>
                </a:lnTo>
                <a:lnTo>
                  <a:pt x="96142" y="12089"/>
                </a:lnTo>
                <a:lnTo>
                  <a:pt x="99385" y="14769"/>
                </a:lnTo>
                <a:lnTo>
                  <a:pt x="102419" y="17568"/>
                </a:lnTo>
                <a:lnTo>
                  <a:pt x="105304" y="20665"/>
                </a:lnTo>
                <a:lnTo>
                  <a:pt x="107892" y="23940"/>
                </a:lnTo>
                <a:lnTo>
                  <a:pt x="110332" y="27334"/>
                </a:lnTo>
                <a:lnTo>
                  <a:pt x="112503" y="30967"/>
                </a:lnTo>
                <a:lnTo>
                  <a:pt x="114407" y="34719"/>
                </a:lnTo>
                <a:lnTo>
                  <a:pt x="116103" y="38620"/>
                </a:lnTo>
                <a:lnTo>
                  <a:pt x="117441" y="42699"/>
                </a:lnTo>
                <a:lnTo>
                  <a:pt x="118542" y="46868"/>
                </a:lnTo>
                <a:lnTo>
                  <a:pt x="119345" y="51156"/>
                </a:lnTo>
                <a:lnTo>
                  <a:pt x="119851" y="55563"/>
                </a:lnTo>
                <a:lnTo>
                  <a:pt x="120000" y="60000"/>
                </a:lnTo>
                <a:lnTo>
                  <a:pt x="119851" y="64496"/>
                </a:lnTo>
                <a:lnTo>
                  <a:pt x="119345" y="68903"/>
                </a:lnTo>
                <a:lnTo>
                  <a:pt x="118542" y="73191"/>
                </a:lnTo>
                <a:lnTo>
                  <a:pt x="117441" y="77359"/>
                </a:lnTo>
                <a:lnTo>
                  <a:pt x="116103" y="81379"/>
                </a:lnTo>
                <a:lnTo>
                  <a:pt x="114407" y="85280"/>
                </a:lnTo>
                <a:lnTo>
                  <a:pt x="112503" y="89091"/>
                </a:lnTo>
                <a:lnTo>
                  <a:pt x="110332" y="92665"/>
                </a:lnTo>
                <a:lnTo>
                  <a:pt x="107892" y="96119"/>
                </a:lnTo>
                <a:lnTo>
                  <a:pt x="105304" y="99394"/>
                </a:lnTo>
                <a:lnTo>
                  <a:pt x="102419" y="102431"/>
                </a:lnTo>
                <a:lnTo>
                  <a:pt x="99385" y="105290"/>
                </a:lnTo>
                <a:lnTo>
                  <a:pt x="96142" y="107910"/>
                </a:lnTo>
                <a:lnTo>
                  <a:pt x="92662" y="110352"/>
                </a:lnTo>
                <a:lnTo>
                  <a:pt x="89092" y="112526"/>
                </a:lnTo>
                <a:lnTo>
                  <a:pt x="85285" y="114401"/>
                </a:lnTo>
                <a:lnTo>
                  <a:pt x="81388" y="116099"/>
                </a:lnTo>
                <a:lnTo>
                  <a:pt x="77312" y="117439"/>
                </a:lnTo>
                <a:lnTo>
                  <a:pt x="73118" y="118540"/>
                </a:lnTo>
                <a:lnTo>
                  <a:pt x="68834" y="119344"/>
                </a:lnTo>
                <a:lnTo>
                  <a:pt x="64491" y="119851"/>
                </a:lnTo>
                <a:lnTo>
                  <a:pt x="60000" y="120000"/>
                </a:lnTo>
                <a:lnTo>
                  <a:pt x="59940" y="120000"/>
                </a:lnTo>
                <a:lnTo>
                  <a:pt x="55508" y="119851"/>
                </a:lnTo>
                <a:lnTo>
                  <a:pt x="51165" y="119344"/>
                </a:lnTo>
                <a:lnTo>
                  <a:pt x="46881" y="118540"/>
                </a:lnTo>
                <a:lnTo>
                  <a:pt x="42687" y="117439"/>
                </a:lnTo>
                <a:lnTo>
                  <a:pt x="38641" y="116099"/>
                </a:lnTo>
                <a:lnTo>
                  <a:pt x="34714" y="114401"/>
                </a:lnTo>
                <a:lnTo>
                  <a:pt x="30937" y="112526"/>
                </a:lnTo>
                <a:lnTo>
                  <a:pt x="27337" y="110352"/>
                </a:lnTo>
                <a:lnTo>
                  <a:pt x="23886" y="107910"/>
                </a:lnTo>
                <a:lnTo>
                  <a:pt x="20614" y="105290"/>
                </a:lnTo>
                <a:lnTo>
                  <a:pt x="17580" y="102431"/>
                </a:lnTo>
                <a:lnTo>
                  <a:pt x="14695" y="99394"/>
                </a:lnTo>
                <a:lnTo>
                  <a:pt x="12107" y="96119"/>
                </a:lnTo>
                <a:lnTo>
                  <a:pt x="9667" y="92665"/>
                </a:lnTo>
                <a:lnTo>
                  <a:pt x="7496" y="89091"/>
                </a:lnTo>
                <a:lnTo>
                  <a:pt x="5592" y="85280"/>
                </a:lnTo>
                <a:lnTo>
                  <a:pt x="3896" y="81379"/>
                </a:lnTo>
                <a:lnTo>
                  <a:pt x="2558" y="77359"/>
                </a:lnTo>
                <a:lnTo>
                  <a:pt x="1457" y="73191"/>
                </a:lnTo>
                <a:lnTo>
                  <a:pt x="654" y="68903"/>
                </a:lnTo>
                <a:lnTo>
                  <a:pt x="178" y="64496"/>
                </a:lnTo>
                <a:lnTo>
                  <a:pt x="0" y="60000"/>
                </a:lnTo>
                <a:lnTo>
                  <a:pt x="178" y="55563"/>
                </a:lnTo>
                <a:lnTo>
                  <a:pt x="654" y="51156"/>
                </a:lnTo>
                <a:lnTo>
                  <a:pt x="1457" y="46868"/>
                </a:lnTo>
                <a:lnTo>
                  <a:pt x="2558" y="42699"/>
                </a:lnTo>
                <a:lnTo>
                  <a:pt x="3896" y="38620"/>
                </a:lnTo>
                <a:lnTo>
                  <a:pt x="5592" y="34719"/>
                </a:lnTo>
                <a:lnTo>
                  <a:pt x="7496" y="30967"/>
                </a:lnTo>
                <a:lnTo>
                  <a:pt x="9667" y="27334"/>
                </a:lnTo>
                <a:lnTo>
                  <a:pt x="12107" y="23940"/>
                </a:lnTo>
                <a:lnTo>
                  <a:pt x="14695" y="20665"/>
                </a:lnTo>
                <a:lnTo>
                  <a:pt x="17580" y="17568"/>
                </a:lnTo>
                <a:lnTo>
                  <a:pt x="20614" y="14769"/>
                </a:lnTo>
                <a:lnTo>
                  <a:pt x="23886" y="12089"/>
                </a:lnTo>
                <a:lnTo>
                  <a:pt x="27337" y="9647"/>
                </a:lnTo>
                <a:lnTo>
                  <a:pt x="30937" y="7503"/>
                </a:lnTo>
                <a:lnTo>
                  <a:pt x="34714" y="5598"/>
                </a:lnTo>
                <a:lnTo>
                  <a:pt x="38641" y="3960"/>
                </a:lnTo>
                <a:lnTo>
                  <a:pt x="42687" y="2560"/>
                </a:lnTo>
                <a:lnTo>
                  <a:pt x="46881" y="1459"/>
                </a:lnTo>
                <a:lnTo>
                  <a:pt x="51165" y="655"/>
                </a:lnTo>
                <a:lnTo>
                  <a:pt x="55508" y="178"/>
                </a:lnTo>
                <a:lnTo>
                  <a:pt x="60000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2"/>
          <p:cNvSpPr/>
          <p:nvPr/>
        </p:nvSpPr>
        <p:spPr>
          <a:xfrm>
            <a:off x="4496303" y="1575137"/>
            <a:ext cx="151500" cy="11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65437" y="301"/>
                </a:lnTo>
                <a:lnTo>
                  <a:pt x="70738" y="1327"/>
                </a:lnTo>
                <a:lnTo>
                  <a:pt x="75902" y="2835"/>
                </a:lnTo>
                <a:lnTo>
                  <a:pt x="80929" y="4947"/>
                </a:lnTo>
                <a:lnTo>
                  <a:pt x="85681" y="7601"/>
                </a:lnTo>
                <a:lnTo>
                  <a:pt x="90251" y="10799"/>
                </a:lnTo>
                <a:lnTo>
                  <a:pt x="94592" y="14479"/>
                </a:lnTo>
                <a:lnTo>
                  <a:pt x="98568" y="18582"/>
                </a:lnTo>
                <a:lnTo>
                  <a:pt x="102406" y="23167"/>
                </a:lnTo>
                <a:lnTo>
                  <a:pt x="105833" y="28114"/>
                </a:lnTo>
                <a:lnTo>
                  <a:pt x="108987" y="33544"/>
                </a:lnTo>
                <a:lnTo>
                  <a:pt x="111774" y="39215"/>
                </a:lnTo>
                <a:lnTo>
                  <a:pt x="114150" y="45188"/>
                </a:lnTo>
                <a:lnTo>
                  <a:pt x="116252" y="51523"/>
                </a:lnTo>
                <a:lnTo>
                  <a:pt x="117852" y="58159"/>
                </a:lnTo>
                <a:lnTo>
                  <a:pt x="118994" y="64856"/>
                </a:lnTo>
                <a:lnTo>
                  <a:pt x="119771" y="71855"/>
                </a:lnTo>
                <a:lnTo>
                  <a:pt x="120000" y="79155"/>
                </a:lnTo>
                <a:lnTo>
                  <a:pt x="120000" y="120000"/>
                </a:lnTo>
                <a:lnTo>
                  <a:pt x="114424" y="115535"/>
                </a:lnTo>
                <a:lnTo>
                  <a:pt x="108667" y="111432"/>
                </a:lnTo>
                <a:lnTo>
                  <a:pt x="102772" y="107812"/>
                </a:lnTo>
                <a:lnTo>
                  <a:pt x="102406" y="107692"/>
                </a:lnTo>
                <a:lnTo>
                  <a:pt x="102406" y="79155"/>
                </a:lnTo>
                <a:lnTo>
                  <a:pt x="102178" y="73001"/>
                </a:lnTo>
                <a:lnTo>
                  <a:pt x="101401" y="67149"/>
                </a:lnTo>
                <a:lnTo>
                  <a:pt x="100258" y="61417"/>
                </a:lnTo>
                <a:lnTo>
                  <a:pt x="98659" y="56048"/>
                </a:lnTo>
                <a:lnTo>
                  <a:pt x="96603" y="50920"/>
                </a:lnTo>
                <a:lnTo>
                  <a:pt x="94272" y="46033"/>
                </a:lnTo>
                <a:lnTo>
                  <a:pt x="91485" y="41628"/>
                </a:lnTo>
                <a:lnTo>
                  <a:pt x="88423" y="37586"/>
                </a:lnTo>
                <a:lnTo>
                  <a:pt x="84996" y="33966"/>
                </a:lnTo>
                <a:lnTo>
                  <a:pt x="81431" y="30769"/>
                </a:lnTo>
                <a:lnTo>
                  <a:pt x="77501" y="28114"/>
                </a:lnTo>
                <a:lnTo>
                  <a:pt x="73434" y="26063"/>
                </a:lnTo>
                <a:lnTo>
                  <a:pt x="69093" y="24374"/>
                </a:lnTo>
                <a:lnTo>
                  <a:pt x="64569" y="23529"/>
                </a:lnTo>
                <a:lnTo>
                  <a:pt x="60000" y="23167"/>
                </a:lnTo>
                <a:lnTo>
                  <a:pt x="55430" y="23529"/>
                </a:lnTo>
                <a:lnTo>
                  <a:pt x="50906" y="24374"/>
                </a:lnTo>
                <a:lnTo>
                  <a:pt x="46565" y="26063"/>
                </a:lnTo>
                <a:lnTo>
                  <a:pt x="42498" y="28114"/>
                </a:lnTo>
                <a:lnTo>
                  <a:pt x="38568" y="30769"/>
                </a:lnTo>
                <a:lnTo>
                  <a:pt x="35003" y="33966"/>
                </a:lnTo>
                <a:lnTo>
                  <a:pt x="31576" y="37586"/>
                </a:lnTo>
                <a:lnTo>
                  <a:pt x="28514" y="41628"/>
                </a:lnTo>
                <a:lnTo>
                  <a:pt x="25773" y="46033"/>
                </a:lnTo>
                <a:lnTo>
                  <a:pt x="23442" y="50920"/>
                </a:lnTo>
                <a:lnTo>
                  <a:pt x="21340" y="56048"/>
                </a:lnTo>
                <a:lnTo>
                  <a:pt x="19741" y="61417"/>
                </a:lnTo>
                <a:lnTo>
                  <a:pt x="18598" y="67149"/>
                </a:lnTo>
                <a:lnTo>
                  <a:pt x="17821" y="73001"/>
                </a:lnTo>
                <a:lnTo>
                  <a:pt x="17593" y="79155"/>
                </a:lnTo>
                <a:lnTo>
                  <a:pt x="17593" y="107692"/>
                </a:lnTo>
                <a:lnTo>
                  <a:pt x="17273" y="107812"/>
                </a:lnTo>
                <a:lnTo>
                  <a:pt x="11332" y="111432"/>
                </a:lnTo>
                <a:lnTo>
                  <a:pt x="5575" y="115535"/>
                </a:lnTo>
                <a:lnTo>
                  <a:pt x="0" y="120000"/>
                </a:lnTo>
                <a:lnTo>
                  <a:pt x="0" y="79155"/>
                </a:lnTo>
                <a:lnTo>
                  <a:pt x="274" y="71855"/>
                </a:lnTo>
                <a:lnTo>
                  <a:pt x="1005" y="64856"/>
                </a:lnTo>
                <a:lnTo>
                  <a:pt x="2193" y="58159"/>
                </a:lnTo>
                <a:lnTo>
                  <a:pt x="3747" y="51523"/>
                </a:lnTo>
                <a:lnTo>
                  <a:pt x="5849" y="45188"/>
                </a:lnTo>
                <a:lnTo>
                  <a:pt x="8271" y="39215"/>
                </a:lnTo>
                <a:lnTo>
                  <a:pt x="11012" y="33544"/>
                </a:lnTo>
                <a:lnTo>
                  <a:pt x="14166" y="28114"/>
                </a:lnTo>
                <a:lnTo>
                  <a:pt x="17593" y="23167"/>
                </a:lnTo>
                <a:lnTo>
                  <a:pt x="21431" y="18582"/>
                </a:lnTo>
                <a:lnTo>
                  <a:pt x="25407" y="14479"/>
                </a:lnTo>
                <a:lnTo>
                  <a:pt x="29748" y="10799"/>
                </a:lnTo>
                <a:lnTo>
                  <a:pt x="34318" y="7601"/>
                </a:lnTo>
                <a:lnTo>
                  <a:pt x="39070" y="4947"/>
                </a:lnTo>
                <a:lnTo>
                  <a:pt x="44097" y="2835"/>
                </a:lnTo>
                <a:lnTo>
                  <a:pt x="49261" y="1327"/>
                </a:lnTo>
                <a:lnTo>
                  <a:pt x="54607" y="301"/>
                </a:lnTo>
                <a:lnTo>
                  <a:pt x="60000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2"/>
          <p:cNvSpPr/>
          <p:nvPr/>
        </p:nvSpPr>
        <p:spPr>
          <a:xfrm>
            <a:off x="3526389" y="3123992"/>
            <a:ext cx="229200" cy="31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145" y="104172"/>
                </a:moveTo>
                <a:lnTo>
                  <a:pt x="12187" y="111928"/>
                </a:lnTo>
                <a:lnTo>
                  <a:pt x="96757" y="111928"/>
                </a:lnTo>
                <a:lnTo>
                  <a:pt x="92927" y="104172"/>
                </a:lnTo>
                <a:lnTo>
                  <a:pt x="14145" y="104172"/>
                </a:lnTo>
                <a:close/>
                <a:moveTo>
                  <a:pt x="82350" y="10026"/>
                </a:moveTo>
                <a:lnTo>
                  <a:pt x="65897" y="13431"/>
                </a:lnTo>
                <a:lnTo>
                  <a:pt x="64983" y="13526"/>
                </a:lnTo>
                <a:lnTo>
                  <a:pt x="64026" y="13526"/>
                </a:lnTo>
                <a:lnTo>
                  <a:pt x="63808" y="13526"/>
                </a:lnTo>
                <a:lnTo>
                  <a:pt x="63416" y="13526"/>
                </a:lnTo>
                <a:lnTo>
                  <a:pt x="62850" y="13526"/>
                </a:lnTo>
                <a:lnTo>
                  <a:pt x="62110" y="13557"/>
                </a:lnTo>
                <a:lnTo>
                  <a:pt x="61240" y="13557"/>
                </a:lnTo>
                <a:lnTo>
                  <a:pt x="60239" y="13652"/>
                </a:lnTo>
                <a:lnTo>
                  <a:pt x="59107" y="13715"/>
                </a:lnTo>
                <a:lnTo>
                  <a:pt x="57845" y="13809"/>
                </a:lnTo>
                <a:lnTo>
                  <a:pt x="56496" y="13967"/>
                </a:lnTo>
                <a:lnTo>
                  <a:pt x="55016" y="14156"/>
                </a:lnTo>
                <a:lnTo>
                  <a:pt x="53449" y="14408"/>
                </a:lnTo>
                <a:lnTo>
                  <a:pt x="51838" y="14692"/>
                </a:lnTo>
                <a:lnTo>
                  <a:pt x="50184" y="15070"/>
                </a:lnTo>
                <a:lnTo>
                  <a:pt x="48443" y="15480"/>
                </a:lnTo>
                <a:lnTo>
                  <a:pt x="46615" y="15985"/>
                </a:lnTo>
                <a:lnTo>
                  <a:pt x="44831" y="16521"/>
                </a:lnTo>
                <a:lnTo>
                  <a:pt x="42959" y="17183"/>
                </a:lnTo>
                <a:lnTo>
                  <a:pt x="41088" y="17908"/>
                </a:lnTo>
                <a:lnTo>
                  <a:pt x="39216" y="18759"/>
                </a:lnTo>
                <a:lnTo>
                  <a:pt x="37344" y="19674"/>
                </a:lnTo>
                <a:lnTo>
                  <a:pt x="35516" y="20714"/>
                </a:lnTo>
                <a:lnTo>
                  <a:pt x="33645" y="21849"/>
                </a:lnTo>
                <a:lnTo>
                  <a:pt x="31860" y="23110"/>
                </a:lnTo>
                <a:lnTo>
                  <a:pt x="30119" y="24466"/>
                </a:lnTo>
                <a:lnTo>
                  <a:pt x="28378" y="25980"/>
                </a:lnTo>
                <a:lnTo>
                  <a:pt x="26768" y="27588"/>
                </a:lnTo>
                <a:lnTo>
                  <a:pt x="25201" y="29322"/>
                </a:lnTo>
                <a:lnTo>
                  <a:pt x="23764" y="31245"/>
                </a:lnTo>
                <a:lnTo>
                  <a:pt x="22372" y="33294"/>
                </a:lnTo>
                <a:lnTo>
                  <a:pt x="21066" y="35470"/>
                </a:lnTo>
                <a:lnTo>
                  <a:pt x="19891" y="37866"/>
                </a:lnTo>
                <a:lnTo>
                  <a:pt x="18890" y="40388"/>
                </a:lnTo>
                <a:lnTo>
                  <a:pt x="17976" y="43068"/>
                </a:lnTo>
                <a:lnTo>
                  <a:pt x="16887" y="47009"/>
                </a:lnTo>
                <a:lnTo>
                  <a:pt x="16060" y="50856"/>
                </a:lnTo>
                <a:lnTo>
                  <a:pt x="15451" y="54576"/>
                </a:lnTo>
                <a:lnTo>
                  <a:pt x="15103" y="58202"/>
                </a:lnTo>
                <a:lnTo>
                  <a:pt x="14885" y="61702"/>
                </a:lnTo>
                <a:lnTo>
                  <a:pt x="14885" y="65076"/>
                </a:lnTo>
                <a:lnTo>
                  <a:pt x="15016" y="68323"/>
                </a:lnTo>
                <a:lnTo>
                  <a:pt x="15321" y="71445"/>
                </a:lnTo>
                <a:lnTo>
                  <a:pt x="15712" y="74408"/>
                </a:lnTo>
                <a:lnTo>
                  <a:pt x="16278" y="77214"/>
                </a:lnTo>
                <a:lnTo>
                  <a:pt x="16887" y="79894"/>
                </a:lnTo>
                <a:lnTo>
                  <a:pt x="17540" y="82417"/>
                </a:lnTo>
                <a:lnTo>
                  <a:pt x="18237" y="84750"/>
                </a:lnTo>
                <a:lnTo>
                  <a:pt x="19064" y="86925"/>
                </a:lnTo>
                <a:lnTo>
                  <a:pt x="19804" y="88943"/>
                </a:lnTo>
                <a:lnTo>
                  <a:pt x="20631" y="90772"/>
                </a:lnTo>
                <a:lnTo>
                  <a:pt x="21371" y="92380"/>
                </a:lnTo>
                <a:lnTo>
                  <a:pt x="22067" y="93830"/>
                </a:lnTo>
                <a:lnTo>
                  <a:pt x="22720" y="95091"/>
                </a:lnTo>
                <a:lnTo>
                  <a:pt x="23329" y="96132"/>
                </a:lnTo>
                <a:lnTo>
                  <a:pt x="75734" y="96132"/>
                </a:lnTo>
                <a:lnTo>
                  <a:pt x="85527" y="89038"/>
                </a:lnTo>
                <a:lnTo>
                  <a:pt x="84526" y="87903"/>
                </a:lnTo>
                <a:lnTo>
                  <a:pt x="83482" y="86642"/>
                </a:lnTo>
                <a:lnTo>
                  <a:pt x="82263" y="85191"/>
                </a:lnTo>
                <a:lnTo>
                  <a:pt x="80957" y="83615"/>
                </a:lnTo>
                <a:lnTo>
                  <a:pt x="79564" y="81975"/>
                </a:lnTo>
                <a:lnTo>
                  <a:pt x="78128" y="80178"/>
                </a:lnTo>
                <a:lnTo>
                  <a:pt x="76648" y="78349"/>
                </a:lnTo>
                <a:lnTo>
                  <a:pt x="75125" y="76426"/>
                </a:lnTo>
                <a:lnTo>
                  <a:pt x="73558" y="74440"/>
                </a:lnTo>
                <a:lnTo>
                  <a:pt x="72034" y="72422"/>
                </a:lnTo>
                <a:lnTo>
                  <a:pt x="70511" y="70373"/>
                </a:lnTo>
                <a:lnTo>
                  <a:pt x="69031" y="68292"/>
                </a:lnTo>
                <a:lnTo>
                  <a:pt x="67551" y="66211"/>
                </a:lnTo>
                <a:lnTo>
                  <a:pt x="66071" y="64161"/>
                </a:lnTo>
                <a:lnTo>
                  <a:pt x="64766" y="62080"/>
                </a:lnTo>
                <a:lnTo>
                  <a:pt x="63460" y="60063"/>
                </a:lnTo>
                <a:lnTo>
                  <a:pt x="62285" y="58076"/>
                </a:lnTo>
                <a:lnTo>
                  <a:pt x="61240" y="56184"/>
                </a:lnTo>
                <a:lnTo>
                  <a:pt x="60282" y="54324"/>
                </a:lnTo>
                <a:lnTo>
                  <a:pt x="59455" y="52559"/>
                </a:lnTo>
                <a:lnTo>
                  <a:pt x="58803" y="50919"/>
                </a:lnTo>
                <a:lnTo>
                  <a:pt x="58324" y="49374"/>
                </a:lnTo>
                <a:lnTo>
                  <a:pt x="57932" y="47955"/>
                </a:lnTo>
                <a:lnTo>
                  <a:pt x="57932" y="47104"/>
                </a:lnTo>
                <a:lnTo>
                  <a:pt x="58150" y="46316"/>
                </a:lnTo>
                <a:lnTo>
                  <a:pt x="58541" y="45591"/>
                </a:lnTo>
                <a:lnTo>
                  <a:pt x="59194" y="44929"/>
                </a:lnTo>
                <a:lnTo>
                  <a:pt x="59978" y="44330"/>
                </a:lnTo>
                <a:lnTo>
                  <a:pt x="60935" y="43888"/>
                </a:lnTo>
                <a:lnTo>
                  <a:pt x="61980" y="43604"/>
                </a:lnTo>
                <a:lnTo>
                  <a:pt x="63112" y="43447"/>
                </a:lnTo>
                <a:lnTo>
                  <a:pt x="64200" y="43447"/>
                </a:lnTo>
                <a:lnTo>
                  <a:pt x="65288" y="43667"/>
                </a:lnTo>
                <a:lnTo>
                  <a:pt x="66289" y="44014"/>
                </a:lnTo>
                <a:lnTo>
                  <a:pt x="67247" y="44487"/>
                </a:lnTo>
                <a:lnTo>
                  <a:pt x="67290" y="44550"/>
                </a:lnTo>
                <a:lnTo>
                  <a:pt x="67551" y="44708"/>
                </a:lnTo>
                <a:lnTo>
                  <a:pt x="67943" y="44929"/>
                </a:lnTo>
                <a:lnTo>
                  <a:pt x="68509" y="45181"/>
                </a:lnTo>
                <a:lnTo>
                  <a:pt x="69118" y="45465"/>
                </a:lnTo>
                <a:lnTo>
                  <a:pt x="69945" y="45811"/>
                </a:lnTo>
                <a:lnTo>
                  <a:pt x="70729" y="46127"/>
                </a:lnTo>
                <a:lnTo>
                  <a:pt x="71686" y="46410"/>
                </a:lnTo>
                <a:lnTo>
                  <a:pt x="72687" y="46663"/>
                </a:lnTo>
                <a:lnTo>
                  <a:pt x="74080" y="46883"/>
                </a:lnTo>
                <a:lnTo>
                  <a:pt x="75429" y="46978"/>
                </a:lnTo>
                <a:lnTo>
                  <a:pt x="76648" y="46852"/>
                </a:lnTo>
                <a:lnTo>
                  <a:pt x="77867" y="46600"/>
                </a:lnTo>
                <a:lnTo>
                  <a:pt x="78955" y="46158"/>
                </a:lnTo>
                <a:lnTo>
                  <a:pt x="80087" y="45591"/>
                </a:lnTo>
                <a:lnTo>
                  <a:pt x="81175" y="44771"/>
                </a:lnTo>
                <a:lnTo>
                  <a:pt x="82045" y="44235"/>
                </a:lnTo>
                <a:lnTo>
                  <a:pt x="83003" y="43825"/>
                </a:lnTo>
                <a:lnTo>
                  <a:pt x="84091" y="43541"/>
                </a:lnTo>
                <a:lnTo>
                  <a:pt x="85179" y="43447"/>
                </a:lnTo>
                <a:lnTo>
                  <a:pt x="86311" y="43478"/>
                </a:lnTo>
                <a:lnTo>
                  <a:pt x="87355" y="43699"/>
                </a:lnTo>
                <a:lnTo>
                  <a:pt x="88400" y="44109"/>
                </a:lnTo>
                <a:lnTo>
                  <a:pt x="101153" y="50257"/>
                </a:lnTo>
                <a:lnTo>
                  <a:pt x="101893" y="50541"/>
                </a:lnTo>
                <a:lnTo>
                  <a:pt x="102676" y="50698"/>
                </a:lnTo>
                <a:lnTo>
                  <a:pt x="103373" y="50761"/>
                </a:lnTo>
                <a:lnTo>
                  <a:pt x="103982" y="50730"/>
                </a:lnTo>
                <a:lnTo>
                  <a:pt x="104504" y="50667"/>
                </a:lnTo>
                <a:lnTo>
                  <a:pt x="104940" y="50541"/>
                </a:lnTo>
                <a:lnTo>
                  <a:pt x="105462" y="50383"/>
                </a:lnTo>
                <a:lnTo>
                  <a:pt x="106071" y="50068"/>
                </a:lnTo>
                <a:lnTo>
                  <a:pt x="106594" y="49689"/>
                </a:lnTo>
                <a:lnTo>
                  <a:pt x="107116" y="49122"/>
                </a:lnTo>
                <a:lnTo>
                  <a:pt x="108030" y="47735"/>
                </a:lnTo>
                <a:lnTo>
                  <a:pt x="80696" y="18066"/>
                </a:lnTo>
                <a:lnTo>
                  <a:pt x="80174" y="17404"/>
                </a:lnTo>
                <a:lnTo>
                  <a:pt x="79869" y="16678"/>
                </a:lnTo>
                <a:lnTo>
                  <a:pt x="79782" y="15953"/>
                </a:lnTo>
                <a:lnTo>
                  <a:pt x="79825" y="15165"/>
                </a:lnTo>
                <a:lnTo>
                  <a:pt x="80130" y="14440"/>
                </a:lnTo>
                <a:lnTo>
                  <a:pt x="82350" y="10026"/>
                </a:lnTo>
                <a:close/>
                <a:moveTo>
                  <a:pt x="91099" y="0"/>
                </a:moveTo>
                <a:lnTo>
                  <a:pt x="92317" y="31"/>
                </a:lnTo>
                <a:lnTo>
                  <a:pt x="93449" y="283"/>
                </a:lnTo>
                <a:lnTo>
                  <a:pt x="94537" y="693"/>
                </a:lnTo>
                <a:lnTo>
                  <a:pt x="95451" y="1261"/>
                </a:lnTo>
                <a:lnTo>
                  <a:pt x="96191" y="2017"/>
                </a:lnTo>
                <a:lnTo>
                  <a:pt x="96670" y="2774"/>
                </a:lnTo>
                <a:lnTo>
                  <a:pt x="96887" y="3657"/>
                </a:lnTo>
                <a:lnTo>
                  <a:pt x="96887" y="4540"/>
                </a:lnTo>
                <a:lnTo>
                  <a:pt x="96583" y="5423"/>
                </a:lnTo>
                <a:lnTo>
                  <a:pt x="91490" y="15323"/>
                </a:lnTo>
                <a:lnTo>
                  <a:pt x="119042" y="45244"/>
                </a:lnTo>
                <a:lnTo>
                  <a:pt x="119608" y="45969"/>
                </a:lnTo>
                <a:lnTo>
                  <a:pt x="119912" y="46789"/>
                </a:lnTo>
                <a:lnTo>
                  <a:pt x="119999" y="47640"/>
                </a:lnTo>
                <a:lnTo>
                  <a:pt x="119825" y="48460"/>
                </a:lnTo>
                <a:lnTo>
                  <a:pt x="119390" y="49280"/>
                </a:lnTo>
                <a:lnTo>
                  <a:pt x="116996" y="52716"/>
                </a:lnTo>
                <a:lnTo>
                  <a:pt x="116126" y="53883"/>
                </a:lnTo>
                <a:lnTo>
                  <a:pt x="114994" y="54955"/>
                </a:lnTo>
                <a:lnTo>
                  <a:pt x="113732" y="55901"/>
                </a:lnTo>
                <a:lnTo>
                  <a:pt x="112295" y="56752"/>
                </a:lnTo>
                <a:lnTo>
                  <a:pt x="110729" y="57446"/>
                </a:lnTo>
                <a:lnTo>
                  <a:pt x="109075" y="58013"/>
                </a:lnTo>
                <a:lnTo>
                  <a:pt x="107334" y="58423"/>
                </a:lnTo>
                <a:lnTo>
                  <a:pt x="105505" y="58707"/>
                </a:lnTo>
                <a:lnTo>
                  <a:pt x="103677" y="58770"/>
                </a:lnTo>
                <a:lnTo>
                  <a:pt x="101806" y="58738"/>
                </a:lnTo>
                <a:lnTo>
                  <a:pt x="100021" y="58518"/>
                </a:lnTo>
                <a:lnTo>
                  <a:pt x="98280" y="58171"/>
                </a:lnTo>
                <a:lnTo>
                  <a:pt x="96539" y="57603"/>
                </a:lnTo>
                <a:lnTo>
                  <a:pt x="94972" y="56941"/>
                </a:lnTo>
                <a:lnTo>
                  <a:pt x="85788" y="52527"/>
                </a:lnTo>
                <a:lnTo>
                  <a:pt x="84004" y="53347"/>
                </a:lnTo>
                <a:lnTo>
                  <a:pt x="82219" y="53977"/>
                </a:lnTo>
                <a:lnTo>
                  <a:pt x="80304" y="54513"/>
                </a:lnTo>
                <a:lnTo>
                  <a:pt x="78302" y="54829"/>
                </a:lnTo>
                <a:lnTo>
                  <a:pt x="76300" y="54986"/>
                </a:lnTo>
                <a:lnTo>
                  <a:pt x="74341" y="54986"/>
                </a:lnTo>
                <a:lnTo>
                  <a:pt x="72383" y="54860"/>
                </a:lnTo>
                <a:lnTo>
                  <a:pt x="73514" y="56657"/>
                </a:lnTo>
                <a:lnTo>
                  <a:pt x="74733" y="58581"/>
                </a:lnTo>
                <a:lnTo>
                  <a:pt x="76039" y="60535"/>
                </a:lnTo>
                <a:lnTo>
                  <a:pt x="77388" y="62553"/>
                </a:lnTo>
                <a:lnTo>
                  <a:pt x="78868" y="64603"/>
                </a:lnTo>
                <a:lnTo>
                  <a:pt x="80391" y="66652"/>
                </a:lnTo>
                <a:lnTo>
                  <a:pt x="81915" y="68702"/>
                </a:lnTo>
                <a:lnTo>
                  <a:pt x="83482" y="70751"/>
                </a:lnTo>
                <a:lnTo>
                  <a:pt x="85048" y="72769"/>
                </a:lnTo>
                <a:lnTo>
                  <a:pt x="86615" y="74724"/>
                </a:lnTo>
                <a:lnTo>
                  <a:pt x="88182" y="76678"/>
                </a:lnTo>
                <a:lnTo>
                  <a:pt x="89662" y="78539"/>
                </a:lnTo>
                <a:lnTo>
                  <a:pt x="91142" y="80304"/>
                </a:lnTo>
                <a:lnTo>
                  <a:pt x="92578" y="81975"/>
                </a:lnTo>
                <a:lnTo>
                  <a:pt x="93884" y="83552"/>
                </a:lnTo>
                <a:lnTo>
                  <a:pt x="95146" y="84971"/>
                </a:lnTo>
                <a:lnTo>
                  <a:pt x="96235" y="86295"/>
                </a:lnTo>
                <a:lnTo>
                  <a:pt x="97279" y="87430"/>
                </a:lnTo>
                <a:lnTo>
                  <a:pt x="97758" y="88155"/>
                </a:lnTo>
                <a:lnTo>
                  <a:pt x="98063" y="88880"/>
                </a:lnTo>
                <a:lnTo>
                  <a:pt x="98150" y="89668"/>
                </a:lnTo>
                <a:lnTo>
                  <a:pt x="98063" y="90425"/>
                </a:lnTo>
                <a:lnTo>
                  <a:pt x="97714" y="91150"/>
                </a:lnTo>
                <a:lnTo>
                  <a:pt x="97192" y="91844"/>
                </a:lnTo>
                <a:lnTo>
                  <a:pt x="96539" y="92475"/>
                </a:lnTo>
                <a:lnTo>
                  <a:pt x="91447" y="96132"/>
                </a:lnTo>
                <a:lnTo>
                  <a:pt x="96844" y="96132"/>
                </a:lnTo>
                <a:lnTo>
                  <a:pt x="97976" y="96227"/>
                </a:lnTo>
                <a:lnTo>
                  <a:pt x="99064" y="96479"/>
                </a:lnTo>
                <a:lnTo>
                  <a:pt x="100021" y="96857"/>
                </a:lnTo>
                <a:lnTo>
                  <a:pt x="100892" y="97425"/>
                </a:lnTo>
                <a:lnTo>
                  <a:pt x="101545" y="98087"/>
                </a:lnTo>
                <a:lnTo>
                  <a:pt x="102067" y="98812"/>
                </a:lnTo>
                <a:lnTo>
                  <a:pt x="109858" y="114608"/>
                </a:lnTo>
                <a:lnTo>
                  <a:pt x="110076" y="115396"/>
                </a:lnTo>
                <a:lnTo>
                  <a:pt x="110163" y="116153"/>
                </a:lnTo>
                <a:lnTo>
                  <a:pt x="110032" y="116878"/>
                </a:lnTo>
                <a:lnTo>
                  <a:pt x="109684" y="117603"/>
                </a:lnTo>
                <a:lnTo>
                  <a:pt x="109118" y="118297"/>
                </a:lnTo>
                <a:lnTo>
                  <a:pt x="108465" y="118896"/>
                </a:lnTo>
                <a:lnTo>
                  <a:pt x="107638" y="119369"/>
                </a:lnTo>
                <a:lnTo>
                  <a:pt x="106724" y="119684"/>
                </a:lnTo>
                <a:lnTo>
                  <a:pt x="105680" y="119905"/>
                </a:lnTo>
                <a:lnTo>
                  <a:pt x="104635" y="120000"/>
                </a:lnTo>
                <a:lnTo>
                  <a:pt x="5571" y="120000"/>
                </a:lnTo>
                <a:lnTo>
                  <a:pt x="4352" y="119905"/>
                </a:lnTo>
                <a:lnTo>
                  <a:pt x="3177" y="119621"/>
                </a:lnTo>
                <a:lnTo>
                  <a:pt x="2176" y="119148"/>
                </a:lnTo>
                <a:lnTo>
                  <a:pt x="1262" y="118581"/>
                </a:lnTo>
                <a:lnTo>
                  <a:pt x="609" y="117824"/>
                </a:lnTo>
                <a:lnTo>
                  <a:pt x="130" y="117004"/>
                </a:lnTo>
                <a:lnTo>
                  <a:pt x="0" y="116153"/>
                </a:lnTo>
                <a:lnTo>
                  <a:pt x="43" y="115270"/>
                </a:lnTo>
                <a:lnTo>
                  <a:pt x="4047" y="99442"/>
                </a:lnTo>
                <a:lnTo>
                  <a:pt x="4352" y="98654"/>
                </a:lnTo>
                <a:lnTo>
                  <a:pt x="4831" y="97961"/>
                </a:lnTo>
                <a:lnTo>
                  <a:pt x="5571" y="97330"/>
                </a:lnTo>
                <a:lnTo>
                  <a:pt x="6354" y="96826"/>
                </a:lnTo>
                <a:lnTo>
                  <a:pt x="7312" y="96479"/>
                </a:lnTo>
                <a:lnTo>
                  <a:pt x="8400" y="96227"/>
                </a:lnTo>
                <a:lnTo>
                  <a:pt x="9488" y="96132"/>
                </a:lnTo>
                <a:lnTo>
                  <a:pt x="11360" y="96132"/>
                </a:lnTo>
                <a:lnTo>
                  <a:pt x="10576" y="94555"/>
                </a:lnTo>
                <a:lnTo>
                  <a:pt x="9793" y="92853"/>
                </a:lnTo>
                <a:lnTo>
                  <a:pt x="9009" y="90930"/>
                </a:lnTo>
                <a:lnTo>
                  <a:pt x="8182" y="88849"/>
                </a:lnTo>
                <a:lnTo>
                  <a:pt x="7355" y="86673"/>
                </a:lnTo>
                <a:lnTo>
                  <a:pt x="6615" y="84277"/>
                </a:lnTo>
                <a:lnTo>
                  <a:pt x="5963" y="81755"/>
                </a:lnTo>
                <a:lnTo>
                  <a:pt x="5310" y="79075"/>
                </a:lnTo>
                <a:lnTo>
                  <a:pt x="4744" y="76269"/>
                </a:lnTo>
                <a:lnTo>
                  <a:pt x="4309" y="73336"/>
                </a:lnTo>
                <a:lnTo>
                  <a:pt x="4004" y="70278"/>
                </a:lnTo>
                <a:lnTo>
                  <a:pt x="3786" y="67062"/>
                </a:lnTo>
                <a:lnTo>
                  <a:pt x="3699" y="63720"/>
                </a:lnTo>
                <a:lnTo>
                  <a:pt x="3786" y="60283"/>
                </a:lnTo>
                <a:lnTo>
                  <a:pt x="4047" y="56689"/>
                </a:lnTo>
                <a:lnTo>
                  <a:pt x="4483" y="53000"/>
                </a:lnTo>
                <a:lnTo>
                  <a:pt x="5136" y="49248"/>
                </a:lnTo>
                <a:lnTo>
                  <a:pt x="6006" y="45307"/>
                </a:lnTo>
                <a:lnTo>
                  <a:pt x="7138" y="41334"/>
                </a:lnTo>
                <a:lnTo>
                  <a:pt x="8139" y="38370"/>
                </a:lnTo>
                <a:lnTo>
                  <a:pt x="9227" y="35564"/>
                </a:lnTo>
                <a:lnTo>
                  <a:pt x="10576" y="32916"/>
                </a:lnTo>
                <a:lnTo>
                  <a:pt x="11926" y="30457"/>
                </a:lnTo>
                <a:lnTo>
                  <a:pt x="13449" y="28124"/>
                </a:lnTo>
                <a:lnTo>
                  <a:pt x="15059" y="25980"/>
                </a:lnTo>
                <a:lnTo>
                  <a:pt x="16757" y="23962"/>
                </a:lnTo>
                <a:lnTo>
                  <a:pt x="18541" y="22101"/>
                </a:lnTo>
                <a:lnTo>
                  <a:pt x="20413" y="20336"/>
                </a:lnTo>
                <a:lnTo>
                  <a:pt x="22285" y="18728"/>
                </a:lnTo>
                <a:lnTo>
                  <a:pt x="24243" y="17246"/>
                </a:lnTo>
                <a:lnTo>
                  <a:pt x="26202" y="15859"/>
                </a:lnTo>
                <a:lnTo>
                  <a:pt x="28248" y="14629"/>
                </a:lnTo>
                <a:lnTo>
                  <a:pt x="30206" y="13494"/>
                </a:lnTo>
                <a:lnTo>
                  <a:pt x="32252" y="12454"/>
                </a:lnTo>
                <a:lnTo>
                  <a:pt x="34211" y="11539"/>
                </a:lnTo>
                <a:lnTo>
                  <a:pt x="36169" y="10719"/>
                </a:lnTo>
                <a:lnTo>
                  <a:pt x="38128" y="9994"/>
                </a:lnTo>
                <a:lnTo>
                  <a:pt x="40000" y="9332"/>
                </a:lnTo>
                <a:lnTo>
                  <a:pt x="42916" y="8418"/>
                </a:lnTo>
                <a:lnTo>
                  <a:pt x="45745" y="7661"/>
                </a:lnTo>
                <a:lnTo>
                  <a:pt x="48443" y="7062"/>
                </a:lnTo>
                <a:lnTo>
                  <a:pt x="51099" y="6589"/>
                </a:lnTo>
                <a:lnTo>
                  <a:pt x="53492" y="6211"/>
                </a:lnTo>
                <a:lnTo>
                  <a:pt x="55799" y="5927"/>
                </a:lnTo>
                <a:lnTo>
                  <a:pt x="57845" y="5738"/>
                </a:lnTo>
                <a:lnTo>
                  <a:pt x="59717" y="5580"/>
                </a:lnTo>
                <a:lnTo>
                  <a:pt x="61327" y="5517"/>
                </a:lnTo>
                <a:lnTo>
                  <a:pt x="62633" y="5517"/>
                </a:lnTo>
                <a:lnTo>
                  <a:pt x="63677" y="5486"/>
                </a:lnTo>
                <a:lnTo>
                  <a:pt x="89880" y="126"/>
                </a:lnTo>
                <a:lnTo>
                  <a:pt x="91099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2"/>
          <p:cNvSpPr/>
          <p:nvPr/>
        </p:nvSpPr>
        <p:spPr>
          <a:xfrm>
            <a:off x="3655410" y="3182850"/>
            <a:ext cx="30900" cy="2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1626" y="0"/>
                </a:moveTo>
                <a:lnTo>
                  <a:pt x="78373" y="0"/>
                </a:lnTo>
                <a:lnTo>
                  <a:pt x="87804" y="1411"/>
                </a:lnTo>
                <a:lnTo>
                  <a:pt x="96585" y="6588"/>
                </a:lnTo>
                <a:lnTo>
                  <a:pt x="104715" y="13647"/>
                </a:lnTo>
                <a:lnTo>
                  <a:pt x="110894" y="23058"/>
                </a:lnTo>
                <a:lnTo>
                  <a:pt x="115772" y="33882"/>
                </a:lnTo>
                <a:lnTo>
                  <a:pt x="119024" y="46117"/>
                </a:lnTo>
                <a:lnTo>
                  <a:pt x="120000" y="59764"/>
                </a:lnTo>
                <a:lnTo>
                  <a:pt x="119024" y="74352"/>
                </a:lnTo>
                <a:lnTo>
                  <a:pt x="115772" y="86588"/>
                </a:lnTo>
                <a:lnTo>
                  <a:pt x="110894" y="97411"/>
                </a:lnTo>
                <a:lnTo>
                  <a:pt x="104715" y="106823"/>
                </a:lnTo>
                <a:lnTo>
                  <a:pt x="96585" y="113882"/>
                </a:lnTo>
                <a:lnTo>
                  <a:pt x="87804" y="118588"/>
                </a:lnTo>
                <a:lnTo>
                  <a:pt x="78373" y="120000"/>
                </a:lnTo>
                <a:lnTo>
                  <a:pt x="41626" y="120000"/>
                </a:lnTo>
                <a:lnTo>
                  <a:pt x="31869" y="118588"/>
                </a:lnTo>
                <a:lnTo>
                  <a:pt x="23089" y="113882"/>
                </a:lnTo>
                <a:lnTo>
                  <a:pt x="15609" y="106823"/>
                </a:lnTo>
                <a:lnTo>
                  <a:pt x="9105" y="97411"/>
                </a:lnTo>
                <a:lnTo>
                  <a:pt x="4227" y="86588"/>
                </a:lnTo>
                <a:lnTo>
                  <a:pt x="975" y="74352"/>
                </a:lnTo>
                <a:lnTo>
                  <a:pt x="0" y="59764"/>
                </a:lnTo>
                <a:lnTo>
                  <a:pt x="975" y="46117"/>
                </a:lnTo>
                <a:lnTo>
                  <a:pt x="4227" y="33882"/>
                </a:lnTo>
                <a:lnTo>
                  <a:pt x="9105" y="23058"/>
                </a:lnTo>
                <a:lnTo>
                  <a:pt x="15609" y="13647"/>
                </a:lnTo>
                <a:lnTo>
                  <a:pt x="23089" y="6588"/>
                </a:lnTo>
                <a:lnTo>
                  <a:pt x="31869" y="1411"/>
                </a:lnTo>
                <a:lnTo>
                  <a:pt x="41626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2"/>
          <p:cNvSpPr txBox="1"/>
          <p:nvPr/>
        </p:nvSpPr>
        <p:spPr>
          <a:xfrm>
            <a:off x="1381588" y="1832275"/>
            <a:ext cx="1898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66579"/>
                </a:solidFill>
              </a:rPr>
              <a:t>Loss function</a:t>
            </a:r>
            <a:endParaRPr sz="1200" b="1">
              <a:solidFill>
                <a:srgbClr val="566579"/>
              </a:solidFill>
            </a:endParaRPr>
          </a:p>
        </p:txBody>
      </p:sp>
      <p:sp>
        <p:nvSpPr>
          <p:cNvPr id="604" name="Google Shape;604;p52"/>
          <p:cNvSpPr txBox="1"/>
          <p:nvPr/>
        </p:nvSpPr>
        <p:spPr>
          <a:xfrm>
            <a:off x="1254138" y="3352675"/>
            <a:ext cx="1898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66579"/>
                </a:solidFill>
              </a:rPr>
              <a:t>Optimizer</a:t>
            </a:r>
            <a:endParaRPr sz="1200" b="1">
              <a:solidFill>
                <a:srgbClr val="566579"/>
              </a:solidFill>
            </a:endParaRPr>
          </a:p>
        </p:txBody>
      </p:sp>
      <p:sp>
        <p:nvSpPr>
          <p:cNvPr id="605" name="Google Shape;605;p52"/>
          <p:cNvSpPr txBox="1"/>
          <p:nvPr/>
        </p:nvSpPr>
        <p:spPr>
          <a:xfrm>
            <a:off x="5921863" y="1832275"/>
            <a:ext cx="1898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66579"/>
                </a:solidFill>
              </a:rPr>
              <a:t>ensemble</a:t>
            </a:r>
            <a:endParaRPr sz="1200" b="1" dirty="0">
              <a:solidFill>
                <a:srgbClr val="566579"/>
              </a:solidFill>
            </a:endParaRPr>
          </a:p>
        </p:txBody>
      </p:sp>
      <p:sp>
        <p:nvSpPr>
          <p:cNvPr id="606" name="Google Shape;606;p52"/>
          <p:cNvSpPr txBox="1"/>
          <p:nvPr/>
        </p:nvSpPr>
        <p:spPr>
          <a:xfrm>
            <a:off x="5991188" y="3352675"/>
            <a:ext cx="1898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66579"/>
                </a:solidFill>
              </a:rPr>
              <a:t>tuning</a:t>
            </a:r>
            <a:endParaRPr sz="1200" b="1" dirty="0">
              <a:solidFill>
                <a:srgbClr val="566579"/>
              </a:solidFill>
            </a:endParaRPr>
          </a:p>
        </p:txBody>
      </p:sp>
      <p:sp>
        <p:nvSpPr>
          <p:cNvPr id="607" name="Google Shape;607;p52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성능을 높이기 위한 방법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608" name="Google Shape;608;p52"/>
          <p:cNvSpPr/>
          <p:nvPr/>
        </p:nvSpPr>
        <p:spPr>
          <a:xfrm>
            <a:off x="4399027" y="2613091"/>
            <a:ext cx="345900" cy="345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173" y="47275"/>
                </a:moveTo>
                <a:lnTo>
                  <a:pt x="56377" y="47395"/>
                </a:lnTo>
                <a:lnTo>
                  <a:pt x="54610" y="47694"/>
                </a:lnTo>
                <a:lnTo>
                  <a:pt x="52904" y="48263"/>
                </a:lnTo>
                <a:lnTo>
                  <a:pt x="51347" y="48982"/>
                </a:lnTo>
                <a:lnTo>
                  <a:pt x="49850" y="49880"/>
                </a:lnTo>
                <a:lnTo>
                  <a:pt x="48502" y="50958"/>
                </a:lnTo>
                <a:lnTo>
                  <a:pt x="47305" y="52155"/>
                </a:lnTo>
                <a:lnTo>
                  <a:pt x="46257" y="53502"/>
                </a:lnTo>
                <a:lnTo>
                  <a:pt x="45359" y="54970"/>
                </a:lnTo>
                <a:lnTo>
                  <a:pt x="44610" y="56556"/>
                </a:lnTo>
                <a:lnTo>
                  <a:pt x="44071" y="58263"/>
                </a:lnTo>
                <a:lnTo>
                  <a:pt x="43742" y="59970"/>
                </a:lnTo>
                <a:lnTo>
                  <a:pt x="43622" y="61826"/>
                </a:lnTo>
                <a:lnTo>
                  <a:pt x="43742" y="63622"/>
                </a:lnTo>
                <a:lnTo>
                  <a:pt x="44071" y="65389"/>
                </a:lnTo>
                <a:lnTo>
                  <a:pt x="44610" y="67095"/>
                </a:lnTo>
                <a:lnTo>
                  <a:pt x="45359" y="68652"/>
                </a:lnTo>
                <a:lnTo>
                  <a:pt x="46257" y="70149"/>
                </a:lnTo>
                <a:lnTo>
                  <a:pt x="47305" y="71497"/>
                </a:lnTo>
                <a:lnTo>
                  <a:pt x="48502" y="72694"/>
                </a:lnTo>
                <a:lnTo>
                  <a:pt x="49850" y="73742"/>
                </a:lnTo>
                <a:lnTo>
                  <a:pt x="51347" y="74640"/>
                </a:lnTo>
                <a:lnTo>
                  <a:pt x="52904" y="75389"/>
                </a:lnTo>
                <a:lnTo>
                  <a:pt x="54610" y="75928"/>
                </a:lnTo>
                <a:lnTo>
                  <a:pt x="56377" y="76257"/>
                </a:lnTo>
                <a:lnTo>
                  <a:pt x="58173" y="76377"/>
                </a:lnTo>
                <a:lnTo>
                  <a:pt x="60000" y="76257"/>
                </a:lnTo>
                <a:lnTo>
                  <a:pt x="61736" y="75928"/>
                </a:lnTo>
                <a:lnTo>
                  <a:pt x="63443" y="75389"/>
                </a:lnTo>
                <a:lnTo>
                  <a:pt x="65029" y="74640"/>
                </a:lnTo>
                <a:lnTo>
                  <a:pt x="66497" y="73742"/>
                </a:lnTo>
                <a:lnTo>
                  <a:pt x="67844" y="72694"/>
                </a:lnTo>
                <a:lnTo>
                  <a:pt x="69041" y="71497"/>
                </a:lnTo>
                <a:lnTo>
                  <a:pt x="70119" y="70149"/>
                </a:lnTo>
                <a:lnTo>
                  <a:pt x="71017" y="68652"/>
                </a:lnTo>
                <a:lnTo>
                  <a:pt x="71736" y="67095"/>
                </a:lnTo>
                <a:lnTo>
                  <a:pt x="72305" y="65389"/>
                </a:lnTo>
                <a:lnTo>
                  <a:pt x="72604" y="63622"/>
                </a:lnTo>
                <a:lnTo>
                  <a:pt x="72724" y="61826"/>
                </a:lnTo>
                <a:lnTo>
                  <a:pt x="72664" y="60329"/>
                </a:lnTo>
                <a:lnTo>
                  <a:pt x="72425" y="58862"/>
                </a:lnTo>
                <a:lnTo>
                  <a:pt x="72065" y="57485"/>
                </a:lnTo>
                <a:lnTo>
                  <a:pt x="71556" y="56137"/>
                </a:lnTo>
                <a:lnTo>
                  <a:pt x="63413" y="64281"/>
                </a:lnTo>
                <a:lnTo>
                  <a:pt x="62694" y="64910"/>
                </a:lnTo>
                <a:lnTo>
                  <a:pt x="61856" y="65389"/>
                </a:lnTo>
                <a:lnTo>
                  <a:pt x="60958" y="65718"/>
                </a:lnTo>
                <a:lnTo>
                  <a:pt x="60029" y="65868"/>
                </a:lnTo>
                <a:lnTo>
                  <a:pt x="59131" y="65868"/>
                </a:lnTo>
                <a:lnTo>
                  <a:pt x="58173" y="65718"/>
                </a:lnTo>
                <a:lnTo>
                  <a:pt x="57305" y="65389"/>
                </a:lnTo>
                <a:lnTo>
                  <a:pt x="56467" y="64910"/>
                </a:lnTo>
                <a:lnTo>
                  <a:pt x="55718" y="64281"/>
                </a:lnTo>
                <a:lnTo>
                  <a:pt x="55089" y="63532"/>
                </a:lnTo>
                <a:lnTo>
                  <a:pt x="54610" y="62694"/>
                </a:lnTo>
                <a:lnTo>
                  <a:pt x="54281" y="61826"/>
                </a:lnTo>
                <a:lnTo>
                  <a:pt x="54131" y="60868"/>
                </a:lnTo>
                <a:lnTo>
                  <a:pt x="54131" y="59970"/>
                </a:lnTo>
                <a:lnTo>
                  <a:pt x="54281" y="59041"/>
                </a:lnTo>
                <a:lnTo>
                  <a:pt x="54610" y="58143"/>
                </a:lnTo>
                <a:lnTo>
                  <a:pt x="55089" y="57305"/>
                </a:lnTo>
                <a:lnTo>
                  <a:pt x="55718" y="56586"/>
                </a:lnTo>
                <a:lnTo>
                  <a:pt x="63862" y="48443"/>
                </a:lnTo>
                <a:lnTo>
                  <a:pt x="62514" y="47934"/>
                </a:lnTo>
                <a:lnTo>
                  <a:pt x="61137" y="47574"/>
                </a:lnTo>
                <a:lnTo>
                  <a:pt x="59670" y="47335"/>
                </a:lnTo>
                <a:lnTo>
                  <a:pt x="58173" y="47275"/>
                </a:lnTo>
                <a:close/>
                <a:moveTo>
                  <a:pt x="58173" y="18173"/>
                </a:moveTo>
                <a:lnTo>
                  <a:pt x="55059" y="18293"/>
                </a:lnTo>
                <a:lnTo>
                  <a:pt x="52005" y="18622"/>
                </a:lnTo>
                <a:lnTo>
                  <a:pt x="49011" y="19161"/>
                </a:lnTo>
                <a:lnTo>
                  <a:pt x="46107" y="19880"/>
                </a:lnTo>
                <a:lnTo>
                  <a:pt x="43263" y="20808"/>
                </a:lnTo>
                <a:lnTo>
                  <a:pt x="40508" y="21886"/>
                </a:lnTo>
                <a:lnTo>
                  <a:pt x="37844" y="23203"/>
                </a:lnTo>
                <a:lnTo>
                  <a:pt x="35299" y="24640"/>
                </a:lnTo>
                <a:lnTo>
                  <a:pt x="32874" y="26257"/>
                </a:lnTo>
                <a:lnTo>
                  <a:pt x="30568" y="28023"/>
                </a:lnTo>
                <a:lnTo>
                  <a:pt x="28353" y="29970"/>
                </a:lnTo>
                <a:lnTo>
                  <a:pt x="26317" y="32005"/>
                </a:lnTo>
                <a:lnTo>
                  <a:pt x="24401" y="34221"/>
                </a:lnTo>
                <a:lnTo>
                  <a:pt x="22604" y="36497"/>
                </a:lnTo>
                <a:lnTo>
                  <a:pt x="21017" y="38952"/>
                </a:lnTo>
                <a:lnTo>
                  <a:pt x="19550" y="41497"/>
                </a:lnTo>
                <a:lnTo>
                  <a:pt x="18263" y="44131"/>
                </a:lnTo>
                <a:lnTo>
                  <a:pt x="17155" y="46916"/>
                </a:lnTo>
                <a:lnTo>
                  <a:pt x="16257" y="49730"/>
                </a:lnTo>
                <a:lnTo>
                  <a:pt x="15538" y="52664"/>
                </a:lnTo>
                <a:lnTo>
                  <a:pt x="14970" y="55628"/>
                </a:lnTo>
                <a:lnTo>
                  <a:pt x="14640" y="58682"/>
                </a:lnTo>
                <a:lnTo>
                  <a:pt x="14550" y="61826"/>
                </a:lnTo>
                <a:lnTo>
                  <a:pt x="14640" y="64940"/>
                </a:lnTo>
                <a:lnTo>
                  <a:pt x="14970" y="67994"/>
                </a:lnTo>
                <a:lnTo>
                  <a:pt x="15538" y="70988"/>
                </a:lnTo>
                <a:lnTo>
                  <a:pt x="16257" y="73892"/>
                </a:lnTo>
                <a:lnTo>
                  <a:pt x="17155" y="76736"/>
                </a:lnTo>
                <a:lnTo>
                  <a:pt x="18263" y="79491"/>
                </a:lnTo>
                <a:lnTo>
                  <a:pt x="19550" y="82155"/>
                </a:lnTo>
                <a:lnTo>
                  <a:pt x="21017" y="84700"/>
                </a:lnTo>
                <a:lnTo>
                  <a:pt x="22604" y="87125"/>
                </a:lnTo>
                <a:lnTo>
                  <a:pt x="24401" y="89431"/>
                </a:lnTo>
                <a:lnTo>
                  <a:pt x="26317" y="91646"/>
                </a:lnTo>
                <a:lnTo>
                  <a:pt x="28353" y="93682"/>
                </a:lnTo>
                <a:lnTo>
                  <a:pt x="30568" y="95598"/>
                </a:lnTo>
                <a:lnTo>
                  <a:pt x="32874" y="97395"/>
                </a:lnTo>
                <a:lnTo>
                  <a:pt x="35299" y="98982"/>
                </a:lnTo>
                <a:lnTo>
                  <a:pt x="37844" y="100449"/>
                </a:lnTo>
                <a:lnTo>
                  <a:pt x="40508" y="101736"/>
                </a:lnTo>
                <a:lnTo>
                  <a:pt x="43263" y="102844"/>
                </a:lnTo>
                <a:lnTo>
                  <a:pt x="46107" y="103742"/>
                </a:lnTo>
                <a:lnTo>
                  <a:pt x="49011" y="104461"/>
                </a:lnTo>
                <a:lnTo>
                  <a:pt x="52005" y="105029"/>
                </a:lnTo>
                <a:lnTo>
                  <a:pt x="55059" y="105359"/>
                </a:lnTo>
                <a:lnTo>
                  <a:pt x="58173" y="105449"/>
                </a:lnTo>
                <a:lnTo>
                  <a:pt x="61317" y="105359"/>
                </a:lnTo>
                <a:lnTo>
                  <a:pt x="64371" y="105029"/>
                </a:lnTo>
                <a:lnTo>
                  <a:pt x="67335" y="104461"/>
                </a:lnTo>
                <a:lnTo>
                  <a:pt x="70269" y="103742"/>
                </a:lnTo>
                <a:lnTo>
                  <a:pt x="73083" y="102844"/>
                </a:lnTo>
                <a:lnTo>
                  <a:pt x="75868" y="101736"/>
                </a:lnTo>
                <a:lnTo>
                  <a:pt x="78502" y="100449"/>
                </a:lnTo>
                <a:lnTo>
                  <a:pt x="81047" y="98982"/>
                </a:lnTo>
                <a:lnTo>
                  <a:pt x="83502" y="97395"/>
                </a:lnTo>
                <a:lnTo>
                  <a:pt x="85778" y="95598"/>
                </a:lnTo>
                <a:lnTo>
                  <a:pt x="87994" y="93682"/>
                </a:lnTo>
                <a:lnTo>
                  <a:pt x="90029" y="91646"/>
                </a:lnTo>
                <a:lnTo>
                  <a:pt x="91976" y="89431"/>
                </a:lnTo>
                <a:lnTo>
                  <a:pt x="93742" y="87125"/>
                </a:lnTo>
                <a:lnTo>
                  <a:pt x="95359" y="84700"/>
                </a:lnTo>
                <a:lnTo>
                  <a:pt x="96796" y="82155"/>
                </a:lnTo>
                <a:lnTo>
                  <a:pt x="98113" y="79491"/>
                </a:lnTo>
                <a:lnTo>
                  <a:pt x="99191" y="76736"/>
                </a:lnTo>
                <a:lnTo>
                  <a:pt x="100119" y="73892"/>
                </a:lnTo>
                <a:lnTo>
                  <a:pt x="100838" y="70988"/>
                </a:lnTo>
                <a:lnTo>
                  <a:pt x="101377" y="67994"/>
                </a:lnTo>
                <a:lnTo>
                  <a:pt x="101706" y="64940"/>
                </a:lnTo>
                <a:lnTo>
                  <a:pt x="101826" y="61826"/>
                </a:lnTo>
                <a:lnTo>
                  <a:pt x="101706" y="58832"/>
                </a:lnTo>
                <a:lnTo>
                  <a:pt x="101407" y="55898"/>
                </a:lnTo>
                <a:lnTo>
                  <a:pt x="100898" y="52994"/>
                </a:lnTo>
                <a:lnTo>
                  <a:pt x="100269" y="50179"/>
                </a:lnTo>
                <a:lnTo>
                  <a:pt x="99371" y="47425"/>
                </a:lnTo>
                <a:lnTo>
                  <a:pt x="98353" y="44760"/>
                </a:lnTo>
                <a:lnTo>
                  <a:pt x="97155" y="42185"/>
                </a:lnTo>
                <a:lnTo>
                  <a:pt x="95808" y="39700"/>
                </a:lnTo>
                <a:lnTo>
                  <a:pt x="94281" y="37335"/>
                </a:lnTo>
                <a:lnTo>
                  <a:pt x="92664" y="35059"/>
                </a:lnTo>
                <a:lnTo>
                  <a:pt x="82245" y="45449"/>
                </a:lnTo>
                <a:lnTo>
                  <a:pt x="83532" y="47514"/>
                </a:lnTo>
                <a:lnTo>
                  <a:pt x="84610" y="49670"/>
                </a:lnTo>
                <a:lnTo>
                  <a:pt x="85568" y="51976"/>
                </a:lnTo>
                <a:lnTo>
                  <a:pt x="86287" y="54281"/>
                </a:lnTo>
                <a:lnTo>
                  <a:pt x="86826" y="56736"/>
                </a:lnTo>
                <a:lnTo>
                  <a:pt x="87155" y="59221"/>
                </a:lnTo>
                <a:lnTo>
                  <a:pt x="87275" y="61826"/>
                </a:lnTo>
                <a:lnTo>
                  <a:pt x="87155" y="64341"/>
                </a:lnTo>
                <a:lnTo>
                  <a:pt x="86826" y="66766"/>
                </a:lnTo>
                <a:lnTo>
                  <a:pt x="86317" y="69161"/>
                </a:lnTo>
                <a:lnTo>
                  <a:pt x="85628" y="71467"/>
                </a:lnTo>
                <a:lnTo>
                  <a:pt x="84760" y="73682"/>
                </a:lnTo>
                <a:lnTo>
                  <a:pt x="83682" y="75808"/>
                </a:lnTo>
                <a:lnTo>
                  <a:pt x="82485" y="77844"/>
                </a:lnTo>
                <a:lnTo>
                  <a:pt x="81077" y="79730"/>
                </a:lnTo>
                <a:lnTo>
                  <a:pt x="79550" y="81526"/>
                </a:lnTo>
                <a:lnTo>
                  <a:pt x="77904" y="83203"/>
                </a:lnTo>
                <a:lnTo>
                  <a:pt x="76107" y="84730"/>
                </a:lnTo>
                <a:lnTo>
                  <a:pt x="74221" y="86107"/>
                </a:lnTo>
                <a:lnTo>
                  <a:pt x="72185" y="87305"/>
                </a:lnTo>
                <a:lnTo>
                  <a:pt x="70029" y="88413"/>
                </a:lnTo>
                <a:lnTo>
                  <a:pt x="67814" y="89281"/>
                </a:lnTo>
                <a:lnTo>
                  <a:pt x="65538" y="89970"/>
                </a:lnTo>
                <a:lnTo>
                  <a:pt x="63113" y="90479"/>
                </a:lnTo>
                <a:lnTo>
                  <a:pt x="60688" y="90808"/>
                </a:lnTo>
                <a:lnTo>
                  <a:pt x="58173" y="90898"/>
                </a:lnTo>
                <a:lnTo>
                  <a:pt x="55658" y="90808"/>
                </a:lnTo>
                <a:lnTo>
                  <a:pt x="53233" y="90479"/>
                </a:lnTo>
                <a:lnTo>
                  <a:pt x="50838" y="89970"/>
                </a:lnTo>
                <a:lnTo>
                  <a:pt x="48532" y="89281"/>
                </a:lnTo>
                <a:lnTo>
                  <a:pt x="46317" y="88413"/>
                </a:lnTo>
                <a:lnTo>
                  <a:pt x="44191" y="87305"/>
                </a:lnTo>
                <a:lnTo>
                  <a:pt x="42155" y="86107"/>
                </a:lnTo>
                <a:lnTo>
                  <a:pt x="40269" y="84730"/>
                </a:lnTo>
                <a:lnTo>
                  <a:pt x="38473" y="83203"/>
                </a:lnTo>
                <a:lnTo>
                  <a:pt x="36796" y="81526"/>
                </a:lnTo>
                <a:lnTo>
                  <a:pt x="35269" y="79730"/>
                </a:lnTo>
                <a:lnTo>
                  <a:pt x="33892" y="77844"/>
                </a:lnTo>
                <a:lnTo>
                  <a:pt x="32694" y="75808"/>
                </a:lnTo>
                <a:lnTo>
                  <a:pt x="31586" y="73682"/>
                </a:lnTo>
                <a:lnTo>
                  <a:pt x="30718" y="71467"/>
                </a:lnTo>
                <a:lnTo>
                  <a:pt x="30029" y="69161"/>
                </a:lnTo>
                <a:lnTo>
                  <a:pt x="29520" y="66766"/>
                </a:lnTo>
                <a:lnTo>
                  <a:pt x="29191" y="64341"/>
                </a:lnTo>
                <a:lnTo>
                  <a:pt x="29101" y="61826"/>
                </a:lnTo>
                <a:lnTo>
                  <a:pt x="29191" y="59311"/>
                </a:lnTo>
                <a:lnTo>
                  <a:pt x="29520" y="56886"/>
                </a:lnTo>
                <a:lnTo>
                  <a:pt x="30029" y="54461"/>
                </a:lnTo>
                <a:lnTo>
                  <a:pt x="30718" y="52185"/>
                </a:lnTo>
                <a:lnTo>
                  <a:pt x="31586" y="49970"/>
                </a:lnTo>
                <a:lnTo>
                  <a:pt x="32694" y="47814"/>
                </a:lnTo>
                <a:lnTo>
                  <a:pt x="33892" y="45778"/>
                </a:lnTo>
                <a:lnTo>
                  <a:pt x="35269" y="43892"/>
                </a:lnTo>
                <a:lnTo>
                  <a:pt x="36796" y="42095"/>
                </a:lnTo>
                <a:lnTo>
                  <a:pt x="38473" y="40449"/>
                </a:lnTo>
                <a:lnTo>
                  <a:pt x="40269" y="38922"/>
                </a:lnTo>
                <a:lnTo>
                  <a:pt x="42155" y="37514"/>
                </a:lnTo>
                <a:lnTo>
                  <a:pt x="44191" y="36317"/>
                </a:lnTo>
                <a:lnTo>
                  <a:pt x="46317" y="35239"/>
                </a:lnTo>
                <a:lnTo>
                  <a:pt x="48532" y="34371"/>
                </a:lnTo>
                <a:lnTo>
                  <a:pt x="50838" y="33682"/>
                </a:lnTo>
                <a:lnTo>
                  <a:pt x="53233" y="33173"/>
                </a:lnTo>
                <a:lnTo>
                  <a:pt x="55658" y="32844"/>
                </a:lnTo>
                <a:lnTo>
                  <a:pt x="58173" y="32724"/>
                </a:lnTo>
                <a:lnTo>
                  <a:pt x="60778" y="32844"/>
                </a:lnTo>
                <a:lnTo>
                  <a:pt x="63263" y="33173"/>
                </a:lnTo>
                <a:lnTo>
                  <a:pt x="65718" y="33712"/>
                </a:lnTo>
                <a:lnTo>
                  <a:pt x="68023" y="34431"/>
                </a:lnTo>
                <a:lnTo>
                  <a:pt x="70329" y="35389"/>
                </a:lnTo>
                <a:lnTo>
                  <a:pt x="72485" y="36467"/>
                </a:lnTo>
                <a:lnTo>
                  <a:pt x="74550" y="37754"/>
                </a:lnTo>
                <a:lnTo>
                  <a:pt x="84940" y="27335"/>
                </a:lnTo>
                <a:lnTo>
                  <a:pt x="82664" y="25718"/>
                </a:lnTo>
                <a:lnTo>
                  <a:pt x="80299" y="24191"/>
                </a:lnTo>
                <a:lnTo>
                  <a:pt x="77814" y="22844"/>
                </a:lnTo>
                <a:lnTo>
                  <a:pt x="75239" y="21646"/>
                </a:lnTo>
                <a:lnTo>
                  <a:pt x="72574" y="20628"/>
                </a:lnTo>
                <a:lnTo>
                  <a:pt x="69820" y="19730"/>
                </a:lnTo>
                <a:lnTo>
                  <a:pt x="67005" y="19101"/>
                </a:lnTo>
                <a:lnTo>
                  <a:pt x="64101" y="18592"/>
                </a:lnTo>
                <a:lnTo>
                  <a:pt x="61167" y="18293"/>
                </a:lnTo>
                <a:lnTo>
                  <a:pt x="58173" y="18173"/>
                </a:lnTo>
                <a:close/>
                <a:moveTo>
                  <a:pt x="104580" y="0"/>
                </a:moveTo>
                <a:lnTo>
                  <a:pt x="102005" y="17994"/>
                </a:lnTo>
                <a:lnTo>
                  <a:pt x="120000" y="15419"/>
                </a:lnTo>
                <a:lnTo>
                  <a:pt x="106317" y="29131"/>
                </a:lnTo>
                <a:lnTo>
                  <a:pt x="108143" y="31976"/>
                </a:lnTo>
                <a:lnTo>
                  <a:pt x="109790" y="34940"/>
                </a:lnTo>
                <a:lnTo>
                  <a:pt x="111287" y="37994"/>
                </a:lnTo>
                <a:lnTo>
                  <a:pt x="112574" y="41167"/>
                </a:lnTo>
                <a:lnTo>
                  <a:pt x="113712" y="44401"/>
                </a:lnTo>
                <a:lnTo>
                  <a:pt x="114640" y="47754"/>
                </a:lnTo>
                <a:lnTo>
                  <a:pt x="115389" y="51167"/>
                </a:lnTo>
                <a:lnTo>
                  <a:pt x="115928" y="54640"/>
                </a:lnTo>
                <a:lnTo>
                  <a:pt x="116257" y="58203"/>
                </a:lnTo>
                <a:lnTo>
                  <a:pt x="116377" y="61826"/>
                </a:lnTo>
                <a:lnTo>
                  <a:pt x="116257" y="65479"/>
                </a:lnTo>
                <a:lnTo>
                  <a:pt x="115928" y="69131"/>
                </a:lnTo>
                <a:lnTo>
                  <a:pt x="115359" y="72664"/>
                </a:lnTo>
                <a:lnTo>
                  <a:pt x="114580" y="76137"/>
                </a:lnTo>
                <a:lnTo>
                  <a:pt x="113592" y="79520"/>
                </a:lnTo>
                <a:lnTo>
                  <a:pt x="112425" y="82844"/>
                </a:lnTo>
                <a:lnTo>
                  <a:pt x="111077" y="86077"/>
                </a:lnTo>
                <a:lnTo>
                  <a:pt x="109550" y="89161"/>
                </a:lnTo>
                <a:lnTo>
                  <a:pt x="107814" y="92185"/>
                </a:lnTo>
                <a:lnTo>
                  <a:pt x="105928" y="95059"/>
                </a:lnTo>
                <a:lnTo>
                  <a:pt x="103892" y="97814"/>
                </a:lnTo>
                <a:lnTo>
                  <a:pt x="101676" y="100479"/>
                </a:lnTo>
                <a:lnTo>
                  <a:pt x="99311" y="102934"/>
                </a:lnTo>
                <a:lnTo>
                  <a:pt x="96826" y="105299"/>
                </a:lnTo>
                <a:lnTo>
                  <a:pt x="94191" y="107514"/>
                </a:lnTo>
                <a:lnTo>
                  <a:pt x="91407" y="109550"/>
                </a:lnTo>
                <a:lnTo>
                  <a:pt x="88532" y="111467"/>
                </a:lnTo>
                <a:lnTo>
                  <a:pt x="85538" y="113203"/>
                </a:lnTo>
                <a:lnTo>
                  <a:pt x="82425" y="114730"/>
                </a:lnTo>
                <a:lnTo>
                  <a:pt x="79191" y="116077"/>
                </a:lnTo>
                <a:lnTo>
                  <a:pt x="75898" y="117245"/>
                </a:lnTo>
                <a:lnTo>
                  <a:pt x="72514" y="118203"/>
                </a:lnTo>
                <a:lnTo>
                  <a:pt x="69011" y="118982"/>
                </a:lnTo>
                <a:lnTo>
                  <a:pt x="65479" y="119550"/>
                </a:lnTo>
                <a:lnTo>
                  <a:pt x="61856" y="119880"/>
                </a:lnTo>
                <a:lnTo>
                  <a:pt x="58173" y="120000"/>
                </a:lnTo>
                <a:lnTo>
                  <a:pt x="54520" y="119880"/>
                </a:lnTo>
                <a:lnTo>
                  <a:pt x="50868" y="119550"/>
                </a:lnTo>
                <a:lnTo>
                  <a:pt x="47335" y="118982"/>
                </a:lnTo>
                <a:lnTo>
                  <a:pt x="43862" y="118203"/>
                </a:lnTo>
                <a:lnTo>
                  <a:pt x="40479" y="117245"/>
                </a:lnTo>
                <a:lnTo>
                  <a:pt x="37155" y="116077"/>
                </a:lnTo>
                <a:lnTo>
                  <a:pt x="33922" y="114730"/>
                </a:lnTo>
                <a:lnTo>
                  <a:pt x="30838" y="113203"/>
                </a:lnTo>
                <a:lnTo>
                  <a:pt x="27814" y="111467"/>
                </a:lnTo>
                <a:lnTo>
                  <a:pt x="24940" y="109550"/>
                </a:lnTo>
                <a:lnTo>
                  <a:pt x="22185" y="107514"/>
                </a:lnTo>
                <a:lnTo>
                  <a:pt x="19520" y="105299"/>
                </a:lnTo>
                <a:lnTo>
                  <a:pt x="17065" y="102934"/>
                </a:lnTo>
                <a:lnTo>
                  <a:pt x="14700" y="100479"/>
                </a:lnTo>
                <a:lnTo>
                  <a:pt x="12485" y="97814"/>
                </a:lnTo>
                <a:lnTo>
                  <a:pt x="10449" y="95059"/>
                </a:lnTo>
                <a:lnTo>
                  <a:pt x="8532" y="92185"/>
                </a:lnTo>
                <a:lnTo>
                  <a:pt x="6796" y="89161"/>
                </a:lnTo>
                <a:lnTo>
                  <a:pt x="5269" y="86077"/>
                </a:lnTo>
                <a:lnTo>
                  <a:pt x="3922" y="82844"/>
                </a:lnTo>
                <a:lnTo>
                  <a:pt x="2754" y="79520"/>
                </a:lnTo>
                <a:lnTo>
                  <a:pt x="1796" y="76137"/>
                </a:lnTo>
                <a:lnTo>
                  <a:pt x="1017" y="72664"/>
                </a:lnTo>
                <a:lnTo>
                  <a:pt x="449" y="69131"/>
                </a:lnTo>
                <a:lnTo>
                  <a:pt x="119" y="65479"/>
                </a:lnTo>
                <a:lnTo>
                  <a:pt x="0" y="61826"/>
                </a:lnTo>
                <a:lnTo>
                  <a:pt x="119" y="58143"/>
                </a:lnTo>
                <a:lnTo>
                  <a:pt x="449" y="54520"/>
                </a:lnTo>
                <a:lnTo>
                  <a:pt x="1017" y="50988"/>
                </a:lnTo>
                <a:lnTo>
                  <a:pt x="1796" y="47485"/>
                </a:lnTo>
                <a:lnTo>
                  <a:pt x="2754" y="44101"/>
                </a:lnTo>
                <a:lnTo>
                  <a:pt x="3922" y="40808"/>
                </a:lnTo>
                <a:lnTo>
                  <a:pt x="5269" y="37574"/>
                </a:lnTo>
                <a:lnTo>
                  <a:pt x="6796" y="34461"/>
                </a:lnTo>
                <a:lnTo>
                  <a:pt x="8532" y="31467"/>
                </a:lnTo>
                <a:lnTo>
                  <a:pt x="10449" y="28592"/>
                </a:lnTo>
                <a:lnTo>
                  <a:pt x="12485" y="25808"/>
                </a:lnTo>
                <a:lnTo>
                  <a:pt x="14700" y="23173"/>
                </a:lnTo>
                <a:lnTo>
                  <a:pt x="17065" y="20688"/>
                </a:lnTo>
                <a:lnTo>
                  <a:pt x="19520" y="18323"/>
                </a:lnTo>
                <a:lnTo>
                  <a:pt x="22185" y="16107"/>
                </a:lnTo>
                <a:lnTo>
                  <a:pt x="24940" y="14071"/>
                </a:lnTo>
                <a:lnTo>
                  <a:pt x="27814" y="12185"/>
                </a:lnTo>
                <a:lnTo>
                  <a:pt x="30838" y="10449"/>
                </a:lnTo>
                <a:lnTo>
                  <a:pt x="33922" y="8922"/>
                </a:lnTo>
                <a:lnTo>
                  <a:pt x="37155" y="7574"/>
                </a:lnTo>
                <a:lnTo>
                  <a:pt x="40479" y="6407"/>
                </a:lnTo>
                <a:lnTo>
                  <a:pt x="43862" y="5419"/>
                </a:lnTo>
                <a:lnTo>
                  <a:pt x="47335" y="4640"/>
                </a:lnTo>
                <a:lnTo>
                  <a:pt x="50868" y="4071"/>
                </a:lnTo>
                <a:lnTo>
                  <a:pt x="54520" y="3742"/>
                </a:lnTo>
                <a:lnTo>
                  <a:pt x="58173" y="3622"/>
                </a:lnTo>
                <a:lnTo>
                  <a:pt x="61796" y="3742"/>
                </a:lnTo>
                <a:lnTo>
                  <a:pt x="65359" y="4071"/>
                </a:lnTo>
                <a:lnTo>
                  <a:pt x="68832" y="4610"/>
                </a:lnTo>
                <a:lnTo>
                  <a:pt x="72245" y="5359"/>
                </a:lnTo>
                <a:lnTo>
                  <a:pt x="75598" y="6287"/>
                </a:lnTo>
                <a:lnTo>
                  <a:pt x="78832" y="7425"/>
                </a:lnTo>
                <a:lnTo>
                  <a:pt x="82005" y="8712"/>
                </a:lnTo>
                <a:lnTo>
                  <a:pt x="85059" y="10209"/>
                </a:lnTo>
                <a:lnTo>
                  <a:pt x="88023" y="11856"/>
                </a:lnTo>
                <a:lnTo>
                  <a:pt x="90868" y="13682"/>
                </a:lnTo>
                <a:lnTo>
                  <a:pt x="104580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9" name="Google Shape;609;p52"/>
          <p:cNvGrpSpPr/>
          <p:nvPr/>
        </p:nvGrpSpPr>
        <p:grpSpPr>
          <a:xfrm>
            <a:off x="5349452" y="2115907"/>
            <a:ext cx="346110" cy="174701"/>
            <a:chOff x="3633788" y="3265488"/>
            <a:chExt cx="4980000" cy="3022500"/>
          </a:xfrm>
        </p:grpSpPr>
        <p:sp>
          <p:nvSpPr>
            <p:cNvPr id="610" name="Google Shape;610;p52"/>
            <p:cNvSpPr/>
            <p:nvPr/>
          </p:nvSpPr>
          <p:spPr>
            <a:xfrm>
              <a:off x="3633788" y="3265488"/>
              <a:ext cx="4980000" cy="302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784" y="14555"/>
                  </a:moveTo>
                  <a:lnTo>
                    <a:pt x="57685" y="14744"/>
                  </a:lnTo>
                  <a:lnTo>
                    <a:pt x="54644" y="15216"/>
                  </a:lnTo>
                  <a:lnTo>
                    <a:pt x="51679" y="16004"/>
                  </a:lnTo>
                  <a:lnTo>
                    <a:pt x="48772" y="17075"/>
                  </a:lnTo>
                  <a:lnTo>
                    <a:pt x="45980" y="18398"/>
                  </a:lnTo>
                  <a:lnTo>
                    <a:pt x="43206" y="19973"/>
                  </a:lnTo>
                  <a:lnTo>
                    <a:pt x="40586" y="21706"/>
                  </a:lnTo>
                  <a:lnTo>
                    <a:pt x="38042" y="23565"/>
                  </a:lnTo>
                  <a:lnTo>
                    <a:pt x="35575" y="25613"/>
                  </a:lnTo>
                  <a:lnTo>
                    <a:pt x="33203" y="27755"/>
                  </a:lnTo>
                  <a:lnTo>
                    <a:pt x="30985" y="29992"/>
                  </a:lnTo>
                  <a:lnTo>
                    <a:pt x="28842" y="32197"/>
                  </a:lnTo>
                  <a:lnTo>
                    <a:pt x="26853" y="34528"/>
                  </a:lnTo>
                  <a:lnTo>
                    <a:pt x="24960" y="36828"/>
                  </a:lnTo>
                  <a:lnTo>
                    <a:pt x="23162" y="39096"/>
                  </a:lnTo>
                  <a:lnTo>
                    <a:pt x="21383" y="41491"/>
                  </a:lnTo>
                  <a:lnTo>
                    <a:pt x="19719" y="43822"/>
                  </a:lnTo>
                  <a:lnTo>
                    <a:pt x="18112" y="46185"/>
                  </a:lnTo>
                  <a:lnTo>
                    <a:pt x="16659" y="48453"/>
                  </a:lnTo>
                  <a:lnTo>
                    <a:pt x="15282" y="50658"/>
                  </a:lnTo>
                  <a:lnTo>
                    <a:pt x="14000" y="52832"/>
                  </a:lnTo>
                  <a:lnTo>
                    <a:pt x="12833" y="54817"/>
                  </a:lnTo>
                  <a:lnTo>
                    <a:pt x="11820" y="56676"/>
                  </a:lnTo>
                  <a:lnTo>
                    <a:pt x="10883" y="58409"/>
                  </a:lnTo>
                  <a:lnTo>
                    <a:pt x="10079" y="59889"/>
                  </a:lnTo>
                  <a:lnTo>
                    <a:pt x="13235" y="65781"/>
                  </a:lnTo>
                  <a:lnTo>
                    <a:pt x="16410" y="71168"/>
                  </a:lnTo>
                  <a:lnTo>
                    <a:pt x="19604" y="76208"/>
                  </a:lnTo>
                  <a:lnTo>
                    <a:pt x="22798" y="80903"/>
                  </a:lnTo>
                  <a:lnTo>
                    <a:pt x="26012" y="85156"/>
                  </a:lnTo>
                  <a:lnTo>
                    <a:pt x="29282" y="88999"/>
                  </a:lnTo>
                  <a:lnTo>
                    <a:pt x="32515" y="92402"/>
                  </a:lnTo>
                  <a:lnTo>
                    <a:pt x="35824" y="95458"/>
                  </a:lnTo>
                  <a:lnTo>
                    <a:pt x="39094" y="98104"/>
                  </a:lnTo>
                  <a:lnTo>
                    <a:pt x="42422" y="100309"/>
                  </a:lnTo>
                  <a:lnTo>
                    <a:pt x="45750" y="102168"/>
                  </a:lnTo>
                  <a:lnTo>
                    <a:pt x="49097" y="103617"/>
                  </a:lnTo>
                  <a:lnTo>
                    <a:pt x="52445" y="104625"/>
                  </a:lnTo>
                  <a:lnTo>
                    <a:pt x="55830" y="105255"/>
                  </a:lnTo>
                  <a:lnTo>
                    <a:pt x="59215" y="105413"/>
                  </a:lnTo>
                  <a:lnTo>
                    <a:pt x="62314" y="105255"/>
                  </a:lnTo>
                  <a:lnTo>
                    <a:pt x="65336" y="104751"/>
                  </a:lnTo>
                  <a:lnTo>
                    <a:pt x="68320" y="103995"/>
                  </a:lnTo>
                  <a:lnTo>
                    <a:pt x="71227" y="102893"/>
                  </a:lnTo>
                  <a:lnTo>
                    <a:pt x="74019" y="101569"/>
                  </a:lnTo>
                  <a:lnTo>
                    <a:pt x="76754" y="100026"/>
                  </a:lnTo>
                  <a:lnTo>
                    <a:pt x="79413" y="98293"/>
                  </a:lnTo>
                  <a:lnTo>
                    <a:pt x="81957" y="96434"/>
                  </a:lnTo>
                  <a:lnTo>
                    <a:pt x="84424" y="94386"/>
                  </a:lnTo>
                  <a:lnTo>
                    <a:pt x="86758" y="92213"/>
                  </a:lnTo>
                  <a:lnTo>
                    <a:pt x="89014" y="90007"/>
                  </a:lnTo>
                  <a:lnTo>
                    <a:pt x="91157" y="87739"/>
                  </a:lnTo>
                  <a:lnTo>
                    <a:pt x="93165" y="85439"/>
                  </a:lnTo>
                  <a:lnTo>
                    <a:pt x="95039" y="83171"/>
                  </a:lnTo>
                  <a:lnTo>
                    <a:pt x="96837" y="80903"/>
                  </a:lnTo>
                  <a:lnTo>
                    <a:pt x="98616" y="78540"/>
                  </a:lnTo>
                  <a:lnTo>
                    <a:pt x="100280" y="76145"/>
                  </a:lnTo>
                  <a:lnTo>
                    <a:pt x="101848" y="73814"/>
                  </a:lnTo>
                  <a:lnTo>
                    <a:pt x="103340" y="71546"/>
                  </a:lnTo>
                  <a:lnTo>
                    <a:pt x="104717" y="69309"/>
                  </a:lnTo>
                  <a:lnTo>
                    <a:pt x="105999" y="67230"/>
                  </a:lnTo>
                  <a:lnTo>
                    <a:pt x="107166" y="65182"/>
                  </a:lnTo>
                  <a:lnTo>
                    <a:pt x="108179" y="63323"/>
                  </a:lnTo>
                  <a:lnTo>
                    <a:pt x="109116" y="61590"/>
                  </a:lnTo>
                  <a:lnTo>
                    <a:pt x="109920" y="60078"/>
                  </a:lnTo>
                  <a:lnTo>
                    <a:pt x="106764" y="54218"/>
                  </a:lnTo>
                  <a:lnTo>
                    <a:pt x="103589" y="48800"/>
                  </a:lnTo>
                  <a:lnTo>
                    <a:pt x="100395" y="43696"/>
                  </a:lnTo>
                  <a:lnTo>
                    <a:pt x="97201" y="39096"/>
                  </a:lnTo>
                  <a:lnTo>
                    <a:pt x="93949" y="34843"/>
                  </a:lnTo>
                  <a:lnTo>
                    <a:pt x="90717" y="31000"/>
                  </a:lnTo>
                  <a:lnTo>
                    <a:pt x="87446" y="27566"/>
                  </a:lnTo>
                  <a:lnTo>
                    <a:pt x="84175" y="24510"/>
                  </a:lnTo>
                  <a:lnTo>
                    <a:pt x="80905" y="21895"/>
                  </a:lnTo>
                  <a:lnTo>
                    <a:pt x="77558" y="19658"/>
                  </a:lnTo>
                  <a:lnTo>
                    <a:pt x="74249" y="17799"/>
                  </a:lnTo>
                  <a:lnTo>
                    <a:pt x="70902" y="16350"/>
                  </a:lnTo>
                  <a:lnTo>
                    <a:pt x="67554" y="15342"/>
                  </a:lnTo>
                  <a:lnTo>
                    <a:pt x="64169" y="14744"/>
                  </a:lnTo>
                  <a:lnTo>
                    <a:pt x="60784" y="14555"/>
                  </a:lnTo>
                  <a:close/>
                  <a:moveTo>
                    <a:pt x="60822" y="0"/>
                  </a:moveTo>
                  <a:lnTo>
                    <a:pt x="64418" y="189"/>
                  </a:lnTo>
                  <a:lnTo>
                    <a:pt x="68014" y="787"/>
                  </a:lnTo>
                  <a:lnTo>
                    <a:pt x="71590" y="1732"/>
                  </a:lnTo>
                  <a:lnTo>
                    <a:pt x="75148" y="3055"/>
                  </a:lnTo>
                  <a:lnTo>
                    <a:pt x="78686" y="4788"/>
                  </a:lnTo>
                  <a:lnTo>
                    <a:pt x="82167" y="6962"/>
                  </a:lnTo>
                  <a:lnTo>
                    <a:pt x="85667" y="9419"/>
                  </a:lnTo>
                  <a:lnTo>
                    <a:pt x="89110" y="12286"/>
                  </a:lnTo>
                  <a:lnTo>
                    <a:pt x="92534" y="15594"/>
                  </a:lnTo>
                  <a:lnTo>
                    <a:pt x="95957" y="19249"/>
                  </a:lnTo>
                  <a:lnTo>
                    <a:pt x="99343" y="23250"/>
                  </a:lnTo>
                  <a:lnTo>
                    <a:pt x="102690" y="27629"/>
                  </a:lnTo>
                  <a:lnTo>
                    <a:pt x="106037" y="32449"/>
                  </a:lnTo>
                  <a:lnTo>
                    <a:pt x="109308" y="37584"/>
                  </a:lnTo>
                  <a:lnTo>
                    <a:pt x="112578" y="43160"/>
                  </a:lnTo>
                  <a:lnTo>
                    <a:pt x="115811" y="49115"/>
                  </a:lnTo>
                  <a:lnTo>
                    <a:pt x="119062" y="55416"/>
                  </a:lnTo>
                  <a:lnTo>
                    <a:pt x="119521" y="56550"/>
                  </a:lnTo>
                  <a:lnTo>
                    <a:pt x="119827" y="57810"/>
                  </a:lnTo>
                  <a:lnTo>
                    <a:pt x="120000" y="59133"/>
                  </a:lnTo>
                  <a:lnTo>
                    <a:pt x="120000" y="60456"/>
                  </a:lnTo>
                  <a:lnTo>
                    <a:pt x="119885" y="61811"/>
                  </a:lnTo>
                  <a:lnTo>
                    <a:pt x="119598" y="63071"/>
                  </a:lnTo>
                  <a:lnTo>
                    <a:pt x="119158" y="64268"/>
                  </a:lnTo>
                  <a:lnTo>
                    <a:pt x="119062" y="64520"/>
                  </a:lnTo>
                  <a:lnTo>
                    <a:pt x="118833" y="64993"/>
                  </a:lnTo>
                  <a:lnTo>
                    <a:pt x="118508" y="65718"/>
                  </a:lnTo>
                  <a:lnTo>
                    <a:pt x="118029" y="66694"/>
                  </a:lnTo>
                  <a:lnTo>
                    <a:pt x="117494" y="67828"/>
                  </a:lnTo>
                  <a:lnTo>
                    <a:pt x="116805" y="69152"/>
                  </a:lnTo>
                  <a:lnTo>
                    <a:pt x="116002" y="70695"/>
                  </a:lnTo>
                  <a:lnTo>
                    <a:pt x="115122" y="72365"/>
                  </a:lnTo>
                  <a:lnTo>
                    <a:pt x="114109" y="74161"/>
                  </a:lnTo>
                  <a:lnTo>
                    <a:pt x="113018" y="76145"/>
                  </a:lnTo>
                  <a:lnTo>
                    <a:pt x="111813" y="78193"/>
                  </a:lnTo>
                  <a:lnTo>
                    <a:pt x="110513" y="80367"/>
                  </a:lnTo>
                  <a:lnTo>
                    <a:pt x="109097" y="82572"/>
                  </a:lnTo>
                  <a:lnTo>
                    <a:pt x="107605" y="84904"/>
                  </a:lnTo>
                  <a:lnTo>
                    <a:pt x="105999" y="87235"/>
                  </a:lnTo>
                  <a:lnTo>
                    <a:pt x="104316" y="89661"/>
                  </a:lnTo>
                  <a:lnTo>
                    <a:pt x="102537" y="92055"/>
                  </a:lnTo>
                  <a:lnTo>
                    <a:pt x="99477" y="95899"/>
                  </a:lnTo>
                  <a:lnTo>
                    <a:pt x="96359" y="99490"/>
                  </a:lnTo>
                  <a:lnTo>
                    <a:pt x="93222" y="102830"/>
                  </a:lnTo>
                  <a:lnTo>
                    <a:pt x="90066" y="105886"/>
                  </a:lnTo>
                  <a:lnTo>
                    <a:pt x="86891" y="108658"/>
                  </a:lnTo>
                  <a:lnTo>
                    <a:pt x="83697" y="111115"/>
                  </a:lnTo>
                  <a:lnTo>
                    <a:pt x="80216" y="113447"/>
                  </a:lnTo>
                  <a:lnTo>
                    <a:pt x="76716" y="115431"/>
                  </a:lnTo>
                  <a:lnTo>
                    <a:pt x="73178" y="117038"/>
                  </a:lnTo>
                  <a:lnTo>
                    <a:pt x="69697" y="118298"/>
                  </a:lnTo>
                  <a:lnTo>
                    <a:pt x="66197" y="119212"/>
                  </a:lnTo>
                  <a:lnTo>
                    <a:pt x="62715" y="119810"/>
                  </a:lnTo>
                  <a:lnTo>
                    <a:pt x="59215" y="120000"/>
                  </a:lnTo>
                  <a:lnTo>
                    <a:pt x="55581" y="119747"/>
                  </a:lnTo>
                  <a:lnTo>
                    <a:pt x="51985" y="119212"/>
                  </a:lnTo>
                  <a:lnTo>
                    <a:pt x="48409" y="118267"/>
                  </a:lnTo>
                  <a:lnTo>
                    <a:pt x="44890" y="116881"/>
                  </a:lnTo>
                  <a:lnTo>
                    <a:pt x="41351" y="115148"/>
                  </a:lnTo>
                  <a:lnTo>
                    <a:pt x="37832" y="113037"/>
                  </a:lnTo>
                  <a:lnTo>
                    <a:pt x="34332" y="110517"/>
                  </a:lnTo>
                  <a:lnTo>
                    <a:pt x="30889" y="107650"/>
                  </a:lnTo>
                  <a:lnTo>
                    <a:pt x="27465" y="104405"/>
                  </a:lnTo>
                  <a:lnTo>
                    <a:pt x="24042" y="100750"/>
                  </a:lnTo>
                  <a:lnTo>
                    <a:pt x="20656" y="96718"/>
                  </a:lnTo>
                  <a:lnTo>
                    <a:pt x="17309" y="92276"/>
                  </a:lnTo>
                  <a:lnTo>
                    <a:pt x="14000" y="87487"/>
                  </a:lnTo>
                  <a:lnTo>
                    <a:pt x="10691" y="82320"/>
                  </a:lnTo>
                  <a:lnTo>
                    <a:pt x="7421" y="76807"/>
                  </a:lnTo>
                  <a:lnTo>
                    <a:pt x="4188" y="70884"/>
                  </a:lnTo>
                  <a:lnTo>
                    <a:pt x="975" y="64583"/>
                  </a:lnTo>
                  <a:lnTo>
                    <a:pt x="516" y="63386"/>
                  </a:lnTo>
                  <a:lnTo>
                    <a:pt x="191" y="62126"/>
                  </a:lnTo>
                  <a:lnTo>
                    <a:pt x="38" y="60803"/>
                  </a:lnTo>
                  <a:lnTo>
                    <a:pt x="0" y="59480"/>
                  </a:lnTo>
                  <a:lnTo>
                    <a:pt x="153" y="58156"/>
                  </a:lnTo>
                  <a:lnTo>
                    <a:pt x="439" y="56833"/>
                  </a:lnTo>
                  <a:lnTo>
                    <a:pt x="841" y="55636"/>
                  </a:lnTo>
                  <a:lnTo>
                    <a:pt x="937" y="55479"/>
                  </a:lnTo>
                  <a:lnTo>
                    <a:pt x="1166" y="54912"/>
                  </a:lnTo>
                  <a:lnTo>
                    <a:pt x="1530" y="54218"/>
                  </a:lnTo>
                  <a:lnTo>
                    <a:pt x="1970" y="53305"/>
                  </a:lnTo>
                  <a:lnTo>
                    <a:pt x="2543" y="52108"/>
                  </a:lnTo>
                  <a:lnTo>
                    <a:pt x="3194" y="50784"/>
                  </a:lnTo>
                  <a:lnTo>
                    <a:pt x="3997" y="49304"/>
                  </a:lnTo>
                  <a:lnTo>
                    <a:pt x="4915" y="47603"/>
                  </a:lnTo>
                  <a:lnTo>
                    <a:pt x="5890" y="45744"/>
                  </a:lnTo>
                  <a:lnTo>
                    <a:pt x="7019" y="43822"/>
                  </a:lnTo>
                  <a:lnTo>
                    <a:pt x="8224" y="41743"/>
                  </a:lnTo>
                  <a:lnTo>
                    <a:pt x="9525" y="39569"/>
                  </a:lnTo>
                  <a:lnTo>
                    <a:pt x="10921" y="37364"/>
                  </a:lnTo>
                  <a:lnTo>
                    <a:pt x="12432" y="35064"/>
                  </a:lnTo>
                  <a:lnTo>
                    <a:pt x="14000" y="32669"/>
                  </a:lnTo>
                  <a:lnTo>
                    <a:pt x="15722" y="30338"/>
                  </a:lnTo>
                  <a:lnTo>
                    <a:pt x="17500" y="27944"/>
                  </a:lnTo>
                  <a:lnTo>
                    <a:pt x="20561" y="24037"/>
                  </a:lnTo>
                  <a:lnTo>
                    <a:pt x="23640" y="20446"/>
                  </a:lnTo>
                  <a:lnTo>
                    <a:pt x="26815" y="17075"/>
                  </a:lnTo>
                  <a:lnTo>
                    <a:pt x="29933" y="14019"/>
                  </a:lnTo>
                  <a:lnTo>
                    <a:pt x="33146" y="11278"/>
                  </a:lnTo>
                  <a:lnTo>
                    <a:pt x="36340" y="8821"/>
                  </a:lnTo>
                  <a:lnTo>
                    <a:pt x="39821" y="6458"/>
                  </a:lnTo>
                  <a:lnTo>
                    <a:pt x="43321" y="4505"/>
                  </a:lnTo>
                  <a:lnTo>
                    <a:pt x="46821" y="2866"/>
                  </a:lnTo>
                  <a:lnTo>
                    <a:pt x="50302" y="1606"/>
                  </a:lnTo>
                  <a:lnTo>
                    <a:pt x="53841" y="724"/>
                  </a:lnTo>
                  <a:lnTo>
                    <a:pt x="57322" y="189"/>
                  </a:lnTo>
                  <a:lnTo>
                    <a:pt x="6082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52"/>
            <p:cNvSpPr/>
            <p:nvPr/>
          </p:nvSpPr>
          <p:spPr>
            <a:xfrm>
              <a:off x="5265738" y="3917951"/>
              <a:ext cx="1716000" cy="171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44" y="0"/>
                  </a:moveTo>
                  <a:lnTo>
                    <a:pt x="62497" y="332"/>
                  </a:lnTo>
                  <a:lnTo>
                    <a:pt x="64884" y="1053"/>
                  </a:lnTo>
                  <a:lnTo>
                    <a:pt x="67104" y="2218"/>
                  </a:lnTo>
                  <a:lnTo>
                    <a:pt x="69047" y="3826"/>
                  </a:lnTo>
                  <a:lnTo>
                    <a:pt x="70601" y="5711"/>
                  </a:lnTo>
                  <a:lnTo>
                    <a:pt x="71766" y="7818"/>
                  </a:lnTo>
                  <a:lnTo>
                    <a:pt x="72488" y="10258"/>
                  </a:lnTo>
                  <a:lnTo>
                    <a:pt x="72710" y="12754"/>
                  </a:lnTo>
                  <a:lnTo>
                    <a:pt x="72488" y="15415"/>
                  </a:lnTo>
                  <a:lnTo>
                    <a:pt x="71766" y="17744"/>
                  </a:lnTo>
                  <a:lnTo>
                    <a:pt x="70601" y="19963"/>
                  </a:lnTo>
                  <a:lnTo>
                    <a:pt x="69047" y="21848"/>
                  </a:lnTo>
                  <a:lnTo>
                    <a:pt x="67104" y="23456"/>
                  </a:lnTo>
                  <a:lnTo>
                    <a:pt x="64884" y="24621"/>
                  </a:lnTo>
                  <a:lnTo>
                    <a:pt x="62497" y="25341"/>
                  </a:lnTo>
                  <a:lnTo>
                    <a:pt x="59944" y="25674"/>
                  </a:lnTo>
                  <a:lnTo>
                    <a:pt x="55282" y="25841"/>
                  </a:lnTo>
                  <a:lnTo>
                    <a:pt x="50897" y="26839"/>
                  </a:lnTo>
                  <a:lnTo>
                    <a:pt x="46567" y="28280"/>
                  </a:lnTo>
                  <a:lnTo>
                    <a:pt x="42627" y="30277"/>
                  </a:lnTo>
                  <a:lnTo>
                    <a:pt x="38963" y="32717"/>
                  </a:lnTo>
                  <a:lnTo>
                    <a:pt x="35689" y="35711"/>
                  </a:lnTo>
                  <a:lnTo>
                    <a:pt x="32691" y="38983"/>
                  </a:lnTo>
                  <a:lnTo>
                    <a:pt x="30305" y="42643"/>
                  </a:lnTo>
                  <a:lnTo>
                    <a:pt x="28307" y="46635"/>
                  </a:lnTo>
                  <a:lnTo>
                    <a:pt x="26808" y="50905"/>
                  </a:lnTo>
                  <a:lnTo>
                    <a:pt x="25864" y="55341"/>
                  </a:lnTo>
                  <a:lnTo>
                    <a:pt x="25531" y="59944"/>
                  </a:lnTo>
                  <a:lnTo>
                    <a:pt x="25864" y="64713"/>
                  </a:lnTo>
                  <a:lnTo>
                    <a:pt x="26808" y="69149"/>
                  </a:lnTo>
                  <a:lnTo>
                    <a:pt x="28307" y="73364"/>
                  </a:lnTo>
                  <a:lnTo>
                    <a:pt x="30305" y="77356"/>
                  </a:lnTo>
                  <a:lnTo>
                    <a:pt x="32691" y="81072"/>
                  </a:lnTo>
                  <a:lnTo>
                    <a:pt x="35689" y="84343"/>
                  </a:lnTo>
                  <a:lnTo>
                    <a:pt x="38963" y="87171"/>
                  </a:lnTo>
                  <a:lnTo>
                    <a:pt x="42627" y="89722"/>
                  </a:lnTo>
                  <a:lnTo>
                    <a:pt x="46567" y="91719"/>
                  </a:lnTo>
                  <a:lnTo>
                    <a:pt x="50897" y="93216"/>
                  </a:lnTo>
                  <a:lnTo>
                    <a:pt x="55282" y="94048"/>
                  </a:lnTo>
                  <a:lnTo>
                    <a:pt x="59944" y="94380"/>
                  </a:lnTo>
                  <a:lnTo>
                    <a:pt x="64606" y="94048"/>
                  </a:lnTo>
                  <a:lnTo>
                    <a:pt x="69158" y="93216"/>
                  </a:lnTo>
                  <a:lnTo>
                    <a:pt x="73376" y="91719"/>
                  </a:lnTo>
                  <a:lnTo>
                    <a:pt x="77372" y="89722"/>
                  </a:lnTo>
                  <a:lnTo>
                    <a:pt x="80980" y="87171"/>
                  </a:lnTo>
                  <a:lnTo>
                    <a:pt x="84310" y="84343"/>
                  </a:lnTo>
                  <a:lnTo>
                    <a:pt x="87197" y="81072"/>
                  </a:lnTo>
                  <a:lnTo>
                    <a:pt x="89694" y="77356"/>
                  </a:lnTo>
                  <a:lnTo>
                    <a:pt x="91637" y="73364"/>
                  </a:lnTo>
                  <a:lnTo>
                    <a:pt x="93080" y="69149"/>
                  </a:lnTo>
                  <a:lnTo>
                    <a:pt x="94024" y="64713"/>
                  </a:lnTo>
                  <a:lnTo>
                    <a:pt x="94357" y="59944"/>
                  </a:lnTo>
                  <a:lnTo>
                    <a:pt x="94690" y="57449"/>
                  </a:lnTo>
                  <a:lnTo>
                    <a:pt x="95411" y="55009"/>
                  </a:lnTo>
                  <a:lnTo>
                    <a:pt x="96577" y="52902"/>
                  </a:lnTo>
                  <a:lnTo>
                    <a:pt x="98186" y="51016"/>
                  </a:lnTo>
                  <a:lnTo>
                    <a:pt x="100074" y="49408"/>
                  </a:lnTo>
                  <a:lnTo>
                    <a:pt x="102183" y="48243"/>
                  </a:lnTo>
                  <a:lnTo>
                    <a:pt x="104625" y="47523"/>
                  </a:lnTo>
                  <a:lnTo>
                    <a:pt x="107123" y="47190"/>
                  </a:lnTo>
                  <a:lnTo>
                    <a:pt x="109787" y="47523"/>
                  </a:lnTo>
                  <a:lnTo>
                    <a:pt x="112118" y="48243"/>
                  </a:lnTo>
                  <a:lnTo>
                    <a:pt x="114338" y="49408"/>
                  </a:lnTo>
                  <a:lnTo>
                    <a:pt x="116225" y="51016"/>
                  </a:lnTo>
                  <a:lnTo>
                    <a:pt x="117779" y="52902"/>
                  </a:lnTo>
                  <a:lnTo>
                    <a:pt x="118945" y="55009"/>
                  </a:lnTo>
                  <a:lnTo>
                    <a:pt x="119722" y="57449"/>
                  </a:lnTo>
                  <a:lnTo>
                    <a:pt x="120000" y="59944"/>
                  </a:lnTo>
                  <a:lnTo>
                    <a:pt x="119722" y="66099"/>
                  </a:lnTo>
                  <a:lnTo>
                    <a:pt x="118723" y="72088"/>
                  </a:lnTo>
                  <a:lnTo>
                    <a:pt x="117280" y="77800"/>
                  </a:lnTo>
                  <a:lnTo>
                    <a:pt x="115282" y="83290"/>
                  </a:lnTo>
                  <a:lnTo>
                    <a:pt x="112728" y="88558"/>
                  </a:lnTo>
                  <a:lnTo>
                    <a:pt x="109676" y="93548"/>
                  </a:lnTo>
                  <a:lnTo>
                    <a:pt x="106290" y="98151"/>
                  </a:lnTo>
                  <a:lnTo>
                    <a:pt x="102405" y="102421"/>
                  </a:lnTo>
                  <a:lnTo>
                    <a:pt x="98186" y="106303"/>
                  </a:lnTo>
                  <a:lnTo>
                    <a:pt x="93524" y="109796"/>
                  </a:lnTo>
                  <a:lnTo>
                    <a:pt x="88529" y="112735"/>
                  </a:lnTo>
                  <a:lnTo>
                    <a:pt x="83256" y="115286"/>
                  </a:lnTo>
                  <a:lnTo>
                    <a:pt x="77816" y="117282"/>
                  </a:lnTo>
                  <a:lnTo>
                    <a:pt x="72099" y="118780"/>
                  </a:lnTo>
                  <a:lnTo>
                    <a:pt x="66049" y="119722"/>
                  </a:lnTo>
                  <a:lnTo>
                    <a:pt x="59944" y="120000"/>
                  </a:lnTo>
                  <a:lnTo>
                    <a:pt x="53839" y="119722"/>
                  </a:lnTo>
                  <a:lnTo>
                    <a:pt x="47900" y="118780"/>
                  </a:lnTo>
                  <a:lnTo>
                    <a:pt x="42127" y="117282"/>
                  </a:lnTo>
                  <a:lnTo>
                    <a:pt x="36632" y="115286"/>
                  </a:lnTo>
                  <a:lnTo>
                    <a:pt x="31359" y="112735"/>
                  </a:lnTo>
                  <a:lnTo>
                    <a:pt x="26364" y="109796"/>
                  </a:lnTo>
                  <a:lnTo>
                    <a:pt x="21868" y="106303"/>
                  </a:lnTo>
                  <a:lnTo>
                    <a:pt x="17539" y="102421"/>
                  </a:lnTo>
                  <a:lnTo>
                    <a:pt x="13709" y="98151"/>
                  </a:lnTo>
                  <a:lnTo>
                    <a:pt x="10212" y="93548"/>
                  </a:lnTo>
                  <a:lnTo>
                    <a:pt x="7160" y="88558"/>
                  </a:lnTo>
                  <a:lnTo>
                    <a:pt x="4662" y="83290"/>
                  </a:lnTo>
                  <a:lnTo>
                    <a:pt x="2608" y="77800"/>
                  </a:lnTo>
                  <a:lnTo>
                    <a:pt x="1165" y="72088"/>
                  </a:lnTo>
                  <a:lnTo>
                    <a:pt x="333" y="66099"/>
                  </a:lnTo>
                  <a:lnTo>
                    <a:pt x="0" y="59944"/>
                  </a:lnTo>
                  <a:lnTo>
                    <a:pt x="333" y="53844"/>
                  </a:lnTo>
                  <a:lnTo>
                    <a:pt x="1165" y="47911"/>
                  </a:lnTo>
                  <a:lnTo>
                    <a:pt x="2608" y="42255"/>
                  </a:lnTo>
                  <a:lnTo>
                    <a:pt x="4662" y="36765"/>
                  </a:lnTo>
                  <a:lnTo>
                    <a:pt x="7160" y="31441"/>
                  </a:lnTo>
                  <a:lnTo>
                    <a:pt x="10212" y="26506"/>
                  </a:lnTo>
                  <a:lnTo>
                    <a:pt x="13709" y="21848"/>
                  </a:lnTo>
                  <a:lnTo>
                    <a:pt x="17539" y="17634"/>
                  </a:lnTo>
                  <a:lnTo>
                    <a:pt x="21868" y="13752"/>
                  </a:lnTo>
                  <a:lnTo>
                    <a:pt x="26364" y="10258"/>
                  </a:lnTo>
                  <a:lnTo>
                    <a:pt x="31359" y="7264"/>
                  </a:lnTo>
                  <a:lnTo>
                    <a:pt x="36632" y="4768"/>
                  </a:lnTo>
                  <a:lnTo>
                    <a:pt x="42127" y="2772"/>
                  </a:lnTo>
                  <a:lnTo>
                    <a:pt x="47900" y="1275"/>
                  </a:lnTo>
                  <a:lnTo>
                    <a:pt x="53839" y="332"/>
                  </a:lnTo>
                  <a:lnTo>
                    <a:pt x="5994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52"/>
          <p:cNvSpPr txBox="1"/>
          <p:nvPr/>
        </p:nvSpPr>
        <p:spPr>
          <a:xfrm>
            <a:off x="3622863" y="4190100"/>
            <a:ext cx="1898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 err="1">
                <a:solidFill>
                  <a:srgbClr val="566579"/>
                </a:solidFill>
              </a:rPr>
              <a:t>hyperparamerter</a:t>
            </a:r>
            <a:endParaRPr sz="1200" b="1" dirty="0">
              <a:solidFill>
                <a:srgbClr val="566579"/>
              </a:solidFill>
            </a:endParaRPr>
          </a:p>
        </p:txBody>
      </p:sp>
      <p:grpSp>
        <p:nvGrpSpPr>
          <p:cNvPr id="613" name="Google Shape;613;p52"/>
          <p:cNvGrpSpPr/>
          <p:nvPr/>
        </p:nvGrpSpPr>
        <p:grpSpPr>
          <a:xfrm>
            <a:off x="4378763" y="3770751"/>
            <a:ext cx="446928" cy="211788"/>
            <a:chOff x="3232150" y="2884488"/>
            <a:chExt cx="6505500" cy="3082800"/>
          </a:xfrm>
        </p:grpSpPr>
        <p:sp>
          <p:nvSpPr>
            <p:cNvPr id="614" name="Google Shape;614;p52"/>
            <p:cNvSpPr/>
            <p:nvPr/>
          </p:nvSpPr>
          <p:spPr>
            <a:xfrm>
              <a:off x="3232150" y="2884488"/>
              <a:ext cx="6505500" cy="308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737" y="77363"/>
                  </a:moveTo>
                  <a:lnTo>
                    <a:pt x="11508" y="77487"/>
                  </a:lnTo>
                  <a:lnTo>
                    <a:pt x="10395" y="78105"/>
                  </a:lnTo>
                  <a:lnTo>
                    <a:pt x="9282" y="79093"/>
                  </a:lnTo>
                  <a:lnTo>
                    <a:pt x="8345" y="80329"/>
                  </a:lnTo>
                  <a:lnTo>
                    <a:pt x="7467" y="81936"/>
                  </a:lnTo>
                  <a:lnTo>
                    <a:pt x="6705" y="83789"/>
                  </a:lnTo>
                  <a:lnTo>
                    <a:pt x="6090" y="85890"/>
                  </a:lnTo>
                  <a:lnTo>
                    <a:pt x="5651" y="88115"/>
                  </a:lnTo>
                  <a:lnTo>
                    <a:pt x="5358" y="90587"/>
                  </a:lnTo>
                  <a:lnTo>
                    <a:pt x="5270" y="93120"/>
                  </a:lnTo>
                  <a:lnTo>
                    <a:pt x="5358" y="95653"/>
                  </a:lnTo>
                  <a:lnTo>
                    <a:pt x="5651" y="98125"/>
                  </a:lnTo>
                  <a:lnTo>
                    <a:pt x="6090" y="100350"/>
                  </a:lnTo>
                  <a:lnTo>
                    <a:pt x="6705" y="102389"/>
                  </a:lnTo>
                  <a:lnTo>
                    <a:pt x="7467" y="104243"/>
                  </a:lnTo>
                  <a:lnTo>
                    <a:pt x="8345" y="105787"/>
                  </a:lnTo>
                  <a:lnTo>
                    <a:pt x="9282" y="107085"/>
                  </a:lnTo>
                  <a:lnTo>
                    <a:pt x="10395" y="108074"/>
                  </a:lnTo>
                  <a:lnTo>
                    <a:pt x="11508" y="108630"/>
                  </a:lnTo>
                  <a:lnTo>
                    <a:pt x="12737" y="108877"/>
                  </a:lnTo>
                  <a:lnTo>
                    <a:pt x="13938" y="108630"/>
                  </a:lnTo>
                  <a:lnTo>
                    <a:pt x="15080" y="108074"/>
                  </a:lnTo>
                  <a:lnTo>
                    <a:pt x="16163" y="107085"/>
                  </a:lnTo>
                  <a:lnTo>
                    <a:pt x="17159" y="105787"/>
                  </a:lnTo>
                  <a:lnTo>
                    <a:pt x="18038" y="104243"/>
                  </a:lnTo>
                  <a:lnTo>
                    <a:pt x="18770" y="102389"/>
                  </a:lnTo>
                  <a:lnTo>
                    <a:pt x="19385" y="100350"/>
                  </a:lnTo>
                  <a:lnTo>
                    <a:pt x="19824" y="98125"/>
                  </a:lnTo>
                  <a:lnTo>
                    <a:pt x="20117" y="95653"/>
                  </a:lnTo>
                  <a:lnTo>
                    <a:pt x="20204" y="93120"/>
                  </a:lnTo>
                  <a:lnTo>
                    <a:pt x="20117" y="90587"/>
                  </a:lnTo>
                  <a:lnTo>
                    <a:pt x="19824" y="88115"/>
                  </a:lnTo>
                  <a:lnTo>
                    <a:pt x="19385" y="85890"/>
                  </a:lnTo>
                  <a:lnTo>
                    <a:pt x="18770" y="83789"/>
                  </a:lnTo>
                  <a:lnTo>
                    <a:pt x="18038" y="81936"/>
                  </a:lnTo>
                  <a:lnTo>
                    <a:pt x="17159" y="80329"/>
                  </a:lnTo>
                  <a:lnTo>
                    <a:pt x="16163" y="79093"/>
                  </a:lnTo>
                  <a:lnTo>
                    <a:pt x="15080" y="78105"/>
                  </a:lnTo>
                  <a:lnTo>
                    <a:pt x="13938" y="77487"/>
                  </a:lnTo>
                  <a:lnTo>
                    <a:pt x="12737" y="77363"/>
                  </a:lnTo>
                  <a:close/>
                  <a:moveTo>
                    <a:pt x="75841" y="77363"/>
                  </a:moveTo>
                  <a:lnTo>
                    <a:pt x="74641" y="77487"/>
                  </a:lnTo>
                  <a:lnTo>
                    <a:pt x="73499" y="78105"/>
                  </a:lnTo>
                  <a:lnTo>
                    <a:pt x="72415" y="79093"/>
                  </a:lnTo>
                  <a:lnTo>
                    <a:pt x="71449" y="80329"/>
                  </a:lnTo>
                  <a:lnTo>
                    <a:pt x="70571" y="81936"/>
                  </a:lnTo>
                  <a:lnTo>
                    <a:pt x="69838" y="83789"/>
                  </a:lnTo>
                  <a:lnTo>
                    <a:pt x="69224" y="85890"/>
                  </a:lnTo>
                  <a:lnTo>
                    <a:pt x="68784" y="88115"/>
                  </a:lnTo>
                  <a:lnTo>
                    <a:pt x="68491" y="90587"/>
                  </a:lnTo>
                  <a:lnTo>
                    <a:pt x="68374" y="93120"/>
                  </a:lnTo>
                  <a:lnTo>
                    <a:pt x="68491" y="95653"/>
                  </a:lnTo>
                  <a:lnTo>
                    <a:pt x="68784" y="98125"/>
                  </a:lnTo>
                  <a:lnTo>
                    <a:pt x="69224" y="100350"/>
                  </a:lnTo>
                  <a:lnTo>
                    <a:pt x="69838" y="102389"/>
                  </a:lnTo>
                  <a:lnTo>
                    <a:pt x="70571" y="104243"/>
                  </a:lnTo>
                  <a:lnTo>
                    <a:pt x="71449" y="105787"/>
                  </a:lnTo>
                  <a:lnTo>
                    <a:pt x="72415" y="107085"/>
                  </a:lnTo>
                  <a:lnTo>
                    <a:pt x="73499" y="108074"/>
                  </a:lnTo>
                  <a:lnTo>
                    <a:pt x="74641" y="108630"/>
                  </a:lnTo>
                  <a:lnTo>
                    <a:pt x="75841" y="108877"/>
                  </a:lnTo>
                  <a:lnTo>
                    <a:pt x="77071" y="108630"/>
                  </a:lnTo>
                  <a:lnTo>
                    <a:pt x="78213" y="108074"/>
                  </a:lnTo>
                  <a:lnTo>
                    <a:pt x="79297" y="107085"/>
                  </a:lnTo>
                  <a:lnTo>
                    <a:pt x="80292" y="105787"/>
                  </a:lnTo>
                  <a:lnTo>
                    <a:pt x="81112" y="104243"/>
                  </a:lnTo>
                  <a:lnTo>
                    <a:pt x="81903" y="102389"/>
                  </a:lnTo>
                  <a:lnTo>
                    <a:pt x="82518" y="100350"/>
                  </a:lnTo>
                  <a:lnTo>
                    <a:pt x="82957" y="98125"/>
                  </a:lnTo>
                  <a:lnTo>
                    <a:pt x="83250" y="95653"/>
                  </a:lnTo>
                  <a:lnTo>
                    <a:pt x="83338" y="93120"/>
                  </a:lnTo>
                  <a:lnTo>
                    <a:pt x="83250" y="90587"/>
                  </a:lnTo>
                  <a:lnTo>
                    <a:pt x="82957" y="88115"/>
                  </a:lnTo>
                  <a:lnTo>
                    <a:pt x="82518" y="85890"/>
                  </a:lnTo>
                  <a:lnTo>
                    <a:pt x="81903" y="83789"/>
                  </a:lnTo>
                  <a:lnTo>
                    <a:pt x="81112" y="81936"/>
                  </a:lnTo>
                  <a:lnTo>
                    <a:pt x="80292" y="80329"/>
                  </a:lnTo>
                  <a:lnTo>
                    <a:pt x="79297" y="79093"/>
                  </a:lnTo>
                  <a:lnTo>
                    <a:pt x="78213" y="78105"/>
                  </a:lnTo>
                  <a:lnTo>
                    <a:pt x="77071" y="77487"/>
                  </a:lnTo>
                  <a:lnTo>
                    <a:pt x="75841" y="77363"/>
                  </a:lnTo>
                  <a:close/>
                  <a:moveTo>
                    <a:pt x="107232" y="11122"/>
                  </a:moveTo>
                  <a:lnTo>
                    <a:pt x="106032" y="11307"/>
                  </a:lnTo>
                  <a:lnTo>
                    <a:pt x="104890" y="11925"/>
                  </a:lnTo>
                  <a:lnTo>
                    <a:pt x="103806" y="12852"/>
                  </a:lnTo>
                  <a:lnTo>
                    <a:pt x="102840" y="14150"/>
                  </a:lnTo>
                  <a:lnTo>
                    <a:pt x="101961" y="15695"/>
                  </a:lnTo>
                  <a:lnTo>
                    <a:pt x="101200" y="17548"/>
                  </a:lnTo>
                  <a:lnTo>
                    <a:pt x="100614" y="19649"/>
                  </a:lnTo>
                  <a:lnTo>
                    <a:pt x="100146" y="21936"/>
                  </a:lnTo>
                  <a:lnTo>
                    <a:pt x="99853" y="24346"/>
                  </a:lnTo>
                  <a:lnTo>
                    <a:pt x="99765" y="26879"/>
                  </a:lnTo>
                  <a:lnTo>
                    <a:pt x="99853" y="29474"/>
                  </a:lnTo>
                  <a:lnTo>
                    <a:pt x="100146" y="31822"/>
                  </a:lnTo>
                  <a:lnTo>
                    <a:pt x="100614" y="34170"/>
                  </a:lnTo>
                  <a:lnTo>
                    <a:pt x="101200" y="36210"/>
                  </a:lnTo>
                  <a:lnTo>
                    <a:pt x="101961" y="38002"/>
                  </a:lnTo>
                  <a:lnTo>
                    <a:pt x="102840" y="39608"/>
                  </a:lnTo>
                  <a:lnTo>
                    <a:pt x="103806" y="40906"/>
                  </a:lnTo>
                  <a:lnTo>
                    <a:pt x="104890" y="41833"/>
                  </a:lnTo>
                  <a:lnTo>
                    <a:pt x="106032" y="42451"/>
                  </a:lnTo>
                  <a:lnTo>
                    <a:pt x="107232" y="42698"/>
                  </a:lnTo>
                  <a:lnTo>
                    <a:pt x="108433" y="42451"/>
                  </a:lnTo>
                  <a:lnTo>
                    <a:pt x="109604" y="41833"/>
                  </a:lnTo>
                  <a:lnTo>
                    <a:pt x="110658" y="40906"/>
                  </a:lnTo>
                  <a:lnTo>
                    <a:pt x="111654" y="39608"/>
                  </a:lnTo>
                  <a:lnTo>
                    <a:pt x="112532" y="38002"/>
                  </a:lnTo>
                  <a:lnTo>
                    <a:pt x="113265" y="36210"/>
                  </a:lnTo>
                  <a:lnTo>
                    <a:pt x="113879" y="34170"/>
                  </a:lnTo>
                  <a:lnTo>
                    <a:pt x="114348" y="31822"/>
                  </a:lnTo>
                  <a:lnTo>
                    <a:pt x="114612" y="29474"/>
                  </a:lnTo>
                  <a:lnTo>
                    <a:pt x="114699" y="26879"/>
                  </a:lnTo>
                  <a:lnTo>
                    <a:pt x="114612" y="24346"/>
                  </a:lnTo>
                  <a:lnTo>
                    <a:pt x="114348" y="21936"/>
                  </a:lnTo>
                  <a:lnTo>
                    <a:pt x="113879" y="19649"/>
                  </a:lnTo>
                  <a:lnTo>
                    <a:pt x="113265" y="17548"/>
                  </a:lnTo>
                  <a:lnTo>
                    <a:pt x="112532" y="15695"/>
                  </a:lnTo>
                  <a:lnTo>
                    <a:pt x="111654" y="14150"/>
                  </a:lnTo>
                  <a:lnTo>
                    <a:pt x="110658" y="12852"/>
                  </a:lnTo>
                  <a:lnTo>
                    <a:pt x="109604" y="11925"/>
                  </a:lnTo>
                  <a:lnTo>
                    <a:pt x="108433" y="11307"/>
                  </a:lnTo>
                  <a:lnTo>
                    <a:pt x="107232" y="11122"/>
                  </a:lnTo>
                  <a:close/>
                  <a:moveTo>
                    <a:pt x="44128" y="11122"/>
                  </a:moveTo>
                  <a:lnTo>
                    <a:pt x="42898" y="11307"/>
                  </a:lnTo>
                  <a:lnTo>
                    <a:pt x="41756" y="11925"/>
                  </a:lnTo>
                  <a:lnTo>
                    <a:pt x="40702" y="12852"/>
                  </a:lnTo>
                  <a:lnTo>
                    <a:pt x="39707" y="14150"/>
                  </a:lnTo>
                  <a:lnTo>
                    <a:pt x="38828" y="15695"/>
                  </a:lnTo>
                  <a:lnTo>
                    <a:pt x="38096" y="17548"/>
                  </a:lnTo>
                  <a:lnTo>
                    <a:pt x="37481" y="19649"/>
                  </a:lnTo>
                  <a:lnTo>
                    <a:pt x="37013" y="21936"/>
                  </a:lnTo>
                  <a:lnTo>
                    <a:pt x="36749" y="24346"/>
                  </a:lnTo>
                  <a:lnTo>
                    <a:pt x="36632" y="26879"/>
                  </a:lnTo>
                  <a:lnTo>
                    <a:pt x="36749" y="29474"/>
                  </a:lnTo>
                  <a:lnTo>
                    <a:pt x="37013" y="31822"/>
                  </a:lnTo>
                  <a:lnTo>
                    <a:pt x="37481" y="34170"/>
                  </a:lnTo>
                  <a:lnTo>
                    <a:pt x="38096" y="36210"/>
                  </a:lnTo>
                  <a:lnTo>
                    <a:pt x="38828" y="38002"/>
                  </a:lnTo>
                  <a:lnTo>
                    <a:pt x="39707" y="39608"/>
                  </a:lnTo>
                  <a:lnTo>
                    <a:pt x="40702" y="40906"/>
                  </a:lnTo>
                  <a:lnTo>
                    <a:pt x="41756" y="41833"/>
                  </a:lnTo>
                  <a:lnTo>
                    <a:pt x="42898" y="42451"/>
                  </a:lnTo>
                  <a:lnTo>
                    <a:pt x="44128" y="42698"/>
                  </a:lnTo>
                  <a:lnTo>
                    <a:pt x="45329" y="42451"/>
                  </a:lnTo>
                  <a:lnTo>
                    <a:pt x="46471" y="41833"/>
                  </a:lnTo>
                  <a:lnTo>
                    <a:pt x="47525" y="40906"/>
                  </a:lnTo>
                  <a:lnTo>
                    <a:pt x="48521" y="39608"/>
                  </a:lnTo>
                  <a:lnTo>
                    <a:pt x="49399" y="38002"/>
                  </a:lnTo>
                  <a:lnTo>
                    <a:pt x="50161" y="36210"/>
                  </a:lnTo>
                  <a:lnTo>
                    <a:pt x="50746" y="34170"/>
                  </a:lnTo>
                  <a:lnTo>
                    <a:pt x="51215" y="31822"/>
                  </a:lnTo>
                  <a:lnTo>
                    <a:pt x="51508" y="29474"/>
                  </a:lnTo>
                  <a:lnTo>
                    <a:pt x="51595" y="26879"/>
                  </a:lnTo>
                  <a:lnTo>
                    <a:pt x="51508" y="24346"/>
                  </a:lnTo>
                  <a:lnTo>
                    <a:pt x="51215" y="21936"/>
                  </a:lnTo>
                  <a:lnTo>
                    <a:pt x="50746" y="19649"/>
                  </a:lnTo>
                  <a:lnTo>
                    <a:pt x="50161" y="17548"/>
                  </a:lnTo>
                  <a:lnTo>
                    <a:pt x="49399" y="15695"/>
                  </a:lnTo>
                  <a:lnTo>
                    <a:pt x="48521" y="14150"/>
                  </a:lnTo>
                  <a:lnTo>
                    <a:pt x="47525" y="12852"/>
                  </a:lnTo>
                  <a:lnTo>
                    <a:pt x="46471" y="11925"/>
                  </a:lnTo>
                  <a:lnTo>
                    <a:pt x="45329" y="11307"/>
                  </a:lnTo>
                  <a:lnTo>
                    <a:pt x="44128" y="11122"/>
                  </a:lnTo>
                  <a:close/>
                  <a:moveTo>
                    <a:pt x="107232" y="0"/>
                  </a:moveTo>
                  <a:lnTo>
                    <a:pt x="108843" y="185"/>
                  </a:lnTo>
                  <a:lnTo>
                    <a:pt x="110366" y="803"/>
                  </a:lnTo>
                  <a:lnTo>
                    <a:pt x="111830" y="1791"/>
                  </a:lnTo>
                  <a:lnTo>
                    <a:pt x="113206" y="3151"/>
                  </a:lnTo>
                  <a:lnTo>
                    <a:pt x="114524" y="4819"/>
                  </a:lnTo>
                  <a:lnTo>
                    <a:pt x="115695" y="6797"/>
                  </a:lnTo>
                  <a:lnTo>
                    <a:pt x="116749" y="9021"/>
                  </a:lnTo>
                  <a:lnTo>
                    <a:pt x="117686" y="11555"/>
                  </a:lnTo>
                  <a:lnTo>
                    <a:pt x="118506" y="14273"/>
                  </a:lnTo>
                  <a:lnTo>
                    <a:pt x="119121" y="17178"/>
                  </a:lnTo>
                  <a:lnTo>
                    <a:pt x="119590" y="20267"/>
                  </a:lnTo>
                  <a:lnTo>
                    <a:pt x="119882" y="23542"/>
                  </a:lnTo>
                  <a:lnTo>
                    <a:pt x="120000" y="26879"/>
                  </a:lnTo>
                  <a:lnTo>
                    <a:pt x="119882" y="30216"/>
                  </a:lnTo>
                  <a:lnTo>
                    <a:pt x="119590" y="33491"/>
                  </a:lnTo>
                  <a:lnTo>
                    <a:pt x="119121" y="36642"/>
                  </a:lnTo>
                  <a:lnTo>
                    <a:pt x="118506" y="39546"/>
                  </a:lnTo>
                  <a:lnTo>
                    <a:pt x="117686" y="42203"/>
                  </a:lnTo>
                  <a:lnTo>
                    <a:pt x="116749" y="44737"/>
                  </a:lnTo>
                  <a:lnTo>
                    <a:pt x="115695" y="46961"/>
                  </a:lnTo>
                  <a:lnTo>
                    <a:pt x="114524" y="48939"/>
                  </a:lnTo>
                  <a:lnTo>
                    <a:pt x="113206" y="50607"/>
                  </a:lnTo>
                  <a:lnTo>
                    <a:pt x="111830" y="51967"/>
                  </a:lnTo>
                  <a:lnTo>
                    <a:pt x="110366" y="52893"/>
                  </a:lnTo>
                  <a:lnTo>
                    <a:pt x="108843" y="53511"/>
                  </a:lnTo>
                  <a:lnTo>
                    <a:pt x="107232" y="53759"/>
                  </a:lnTo>
                  <a:lnTo>
                    <a:pt x="105710" y="53573"/>
                  </a:lnTo>
                  <a:lnTo>
                    <a:pt x="104245" y="52955"/>
                  </a:lnTo>
                  <a:lnTo>
                    <a:pt x="102869" y="52152"/>
                  </a:lnTo>
                  <a:lnTo>
                    <a:pt x="101522" y="50916"/>
                  </a:lnTo>
                  <a:lnTo>
                    <a:pt x="100292" y="49371"/>
                  </a:lnTo>
                  <a:lnTo>
                    <a:pt x="86530" y="78414"/>
                  </a:lnTo>
                  <a:lnTo>
                    <a:pt x="87232" y="81009"/>
                  </a:lnTo>
                  <a:lnTo>
                    <a:pt x="87818" y="83851"/>
                  </a:lnTo>
                  <a:lnTo>
                    <a:pt x="88228" y="86817"/>
                  </a:lnTo>
                  <a:lnTo>
                    <a:pt x="88521" y="89845"/>
                  </a:lnTo>
                  <a:lnTo>
                    <a:pt x="88579" y="93120"/>
                  </a:lnTo>
                  <a:lnTo>
                    <a:pt x="88491" y="96457"/>
                  </a:lnTo>
                  <a:lnTo>
                    <a:pt x="88199" y="99732"/>
                  </a:lnTo>
                  <a:lnTo>
                    <a:pt x="87759" y="102760"/>
                  </a:lnTo>
                  <a:lnTo>
                    <a:pt x="87086" y="105726"/>
                  </a:lnTo>
                  <a:lnTo>
                    <a:pt x="86295" y="108444"/>
                  </a:lnTo>
                  <a:lnTo>
                    <a:pt x="85387" y="110916"/>
                  </a:lnTo>
                  <a:lnTo>
                    <a:pt x="84333" y="113141"/>
                  </a:lnTo>
                  <a:lnTo>
                    <a:pt x="83133" y="115180"/>
                  </a:lnTo>
                  <a:lnTo>
                    <a:pt x="81844" y="116848"/>
                  </a:lnTo>
                  <a:lnTo>
                    <a:pt x="80468" y="118146"/>
                  </a:lnTo>
                  <a:lnTo>
                    <a:pt x="78975" y="119134"/>
                  </a:lnTo>
                  <a:lnTo>
                    <a:pt x="77452" y="119752"/>
                  </a:lnTo>
                  <a:lnTo>
                    <a:pt x="75841" y="120000"/>
                  </a:lnTo>
                  <a:lnTo>
                    <a:pt x="74289" y="119752"/>
                  </a:lnTo>
                  <a:lnTo>
                    <a:pt x="72708" y="119134"/>
                  </a:lnTo>
                  <a:lnTo>
                    <a:pt x="71244" y="118146"/>
                  </a:lnTo>
                  <a:lnTo>
                    <a:pt x="69868" y="116848"/>
                  </a:lnTo>
                  <a:lnTo>
                    <a:pt x="68579" y="115180"/>
                  </a:lnTo>
                  <a:lnTo>
                    <a:pt x="67379" y="113141"/>
                  </a:lnTo>
                  <a:lnTo>
                    <a:pt x="66325" y="110916"/>
                  </a:lnTo>
                  <a:lnTo>
                    <a:pt x="65387" y="108444"/>
                  </a:lnTo>
                  <a:lnTo>
                    <a:pt x="64626" y="105726"/>
                  </a:lnTo>
                  <a:lnTo>
                    <a:pt x="63953" y="102760"/>
                  </a:lnTo>
                  <a:lnTo>
                    <a:pt x="63484" y="99732"/>
                  </a:lnTo>
                  <a:lnTo>
                    <a:pt x="63191" y="96457"/>
                  </a:lnTo>
                  <a:lnTo>
                    <a:pt x="63133" y="93120"/>
                  </a:lnTo>
                  <a:lnTo>
                    <a:pt x="63191" y="90030"/>
                  </a:lnTo>
                  <a:lnTo>
                    <a:pt x="63455" y="87003"/>
                  </a:lnTo>
                  <a:lnTo>
                    <a:pt x="63865" y="84160"/>
                  </a:lnTo>
                  <a:lnTo>
                    <a:pt x="64363" y="81441"/>
                  </a:lnTo>
                  <a:lnTo>
                    <a:pt x="65065" y="78908"/>
                  </a:lnTo>
                  <a:lnTo>
                    <a:pt x="51068" y="49371"/>
                  </a:lnTo>
                  <a:lnTo>
                    <a:pt x="49838" y="50916"/>
                  </a:lnTo>
                  <a:lnTo>
                    <a:pt x="48491" y="52152"/>
                  </a:lnTo>
                  <a:lnTo>
                    <a:pt x="47115" y="52955"/>
                  </a:lnTo>
                  <a:lnTo>
                    <a:pt x="45651" y="53573"/>
                  </a:lnTo>
                  <a:lnTo>
                    <a:pt x="44128" y="53759"/>
                  </a:lnTo>
                  <a:lnTo>
                    <a:pt x="42606" y="53573"/>
                  </a:lnTo>
                  <a:lnTo>
                    <a:pt x="41112" y="52955"/>
                  </a:lnTo>
                  <a:lnTo>
                    <a:pt x="39736" y="52152"/>
                  </a:lnTo>
                  <a:lnTo>
                    <a:pt x="38418" y="50916"/>
                  </a:lnTo>
                  <a:lnTo>
                    <a:pt x="37159" y="49371"/>
                  </a:lnTo>
                  <a:lnTo>
                    <a:pt x="23426" y="78414"/>
                  </a:lnTo>
                  <a:lnTo>
                    <a:pt x="24128" y="81009"/>
                  </a:lnTo>
                  <a:lnTo>
                    <a:pt x="24685" y="83851"/>
                  </a:lnTo>
                  <a:lnTo>
                    <a:pt x="25124" y="86817"/>
                  </a:lnTo>
                  <a:lnTo>
                    <a:pt x="25387" y="89845"/>
                  </a:lnTo>
                  <a:lnTo>
                    <a:pt x="25475" y="93120"/>
                  </a:lnTo>
                  <a:lnTo>
                    <a:pt x="25387" y="96457"/>
                  </a:lnTo>
                  <a:lnTo>
                    <a:pt x="25095" y="99732"/>
                  </a:lnTo>
                  <a:lnTo>
                    <a:pt x="24626" y="102760"/>
                  </a:lnTo>
                  <a:lnTo>
                    <a:pt x="23982" y="105726"/>
                  </a:lnTo>
                  <a:lnTo>
                    <a:pt x="23191" y="108444"/>
                  </a:lnTo>
                  <a:lnTo>
                    <a:pt x="22254" y="110916"/>
                  </a:lnTo>
                  <a:lnTo>
                    <a:pt x="21200" y="113141"/>
                  </a:lnTo>
                  <a:lnTo>
                    <a:pt x="20000" y="115180"/>
                  </a:lnTo>
                  <a:lnTo>
                    <a:pt x="18711" y="116848"/>
                  </a:lnTo>
                  <a:lnTo>
                    <a:pt x="17335" y="118146"/>
                  </a:lnTo>
                  <a:lnTo>
                    <a:pt x="15871" y="119134"/>
                  </a:lnTo>
                  <a:lnTo>
                    <a:pt x="14348" y="119752"/>
                  </a:lnTo>
                  <a:lnTo>
                    <a:pt x="12737" y="120000"/>
                  </a:lnTo>
                  <a:lnTo>
                    <a:pt x="11156" y="119752"/>
                  </a:lnTo>
                  <a:lnTo>
                    <a:pt x="9604" y="119134"/>
                  </a:lnTo>
                  <a:lnTo>
                    <a:pt x="8111" y="118146"/>
                  </a:lnTo>
                  <a:lnTo>
                    <a:pt x="6734" y="116848"/>
                  </a:lnTo>
                  <a:lnTo>
                    <a:pt x="5475" y="115180"/>
                  </a:lnTo>
                  <a:lnTo>
                    <a:pt x="4304" y="113141"/>
                  </a:lnTo>
                  <a:lnTo>
                    <a:pt x="3191" y="110916"/>
                  </a:lnTo>
                  <a:lnTo>
                    <a:pt x="2284" y="108444"/>
                  </a:lnTo>
                  <a:lnTo>
                    <a:pt x="1493" y="105726"/>
                  </a:lnTo>
                  <a:lnTo>
                    <a:pt x="878" y="102760"/>
                  </a:lnTo>
                  <a:lnTo>
                    <a:pt x="409" y="99732"/>
                  </a:lnTo>
                  <a:lnTo>
                    <a:pt x="117" y="96457"/>
                  </a:lnTo>
                  <a:lnTo>
                    <a:pt x="0" y="93120"/>
                  </a:lnTo>
                  <a:lnTo>
                    <a:pt x="117" y="89721"/>
                  </a:lnTo>
                  <a:lnTo>
                    <a:pt x="409" y="86508"/>
                  </a:lnTo>
                  <a:lnTo>
                    <a:pt x="878" y="83419"/>
                  </a:lnTo>
                  <a:lnTo>
                    <a:pt x="1493" y="80514"/>
                  </a:lnTo>
                  <a:lnTo>
                    <a:pt x="2284" y="77734"/>
                  </a:lnTo>
                  <a:lnTo>
                    <a:pt x="3191" y="75262"/>
                  </a:lnTo>
                  <a:lnTo>
                    <a:pt x="4304" y="73038"/>
                  </a:lnTo>
                  <a:lnTo>
                    <a:pt x="5475" y="71060"/>
                  </a:lnTo>
                  <a:lnTo>
                    <a:pt x="6734" y="69330"/>
                  </a:lnTo>
                  <a:lnTo>
                    <a:pt x="8111" y="68032"/>
                  </a:lnTo>
                  <a:lnTo>
                    <a:pt x="9604" y="67044"/>
                  </a:lnTo>
                  <a:lnTo>
                    <a:pt x="11156" y="66426"/>
                  </a:lnTo>
                  <a:lnTo>
                    <a:pt x="12737" y="66179"/>
                  </a:lnTo>
                  <a:lnTo>
                    <a:pt x="14231" y="66426"/>
                  </a:lnTo>
                  <a:lnTo>
                    <a:pt x="15695" y="66982"/>
                  </a:lnTo>
                  <a:lnTo>
                    <a:pt x="17130" y="67785"/>
                  </a:lnTo>
                  <a:lnTo>
                    <a:pt x="18418" y="69021"/>
                  </a:lnTo>
                  <a:lnTo>
                    <a:pt x="19677" y="70566"/>
                  </a:lnTo>
                  <a:lnTo>
                    <a:pt x="33440" y="41524"/>
                  </a:lnTo>
                  <a:lnTo>
                    <a:pt x="32737" y="38928"/>
                  </a:lnTo>
                  <a:lnTo>
                    <a:pt x="32152" y="36148"/>
                  </a:lnTo>
                  <a:lnTo>
                    <a:pt x="31742" y="33182"/>
                  </a:lnTo>
                  <a:lnTo>
                    <a:pt x="31478" y="30092"/>
                  </a:lnTo>
                  <a:lnTo>
                    <a:pt x="31361" y="26879"/>
                  </a:lnTo>
                  <a:lnTo>
                    <a:pt x="31478" y="23542"/>
                  </a:lnTo>
                  <a:lnTo>
                    <a:pt x="31771" y="20267"/>
                  </a:lnTo>
                  <a:lnTo>
                    <a:pt x="32240" y="17178"/>
                  </a:lnTo>
                  <a:lnTo>
                    <a:pt x="32855" y="14273"/>
                  </a:lnTo>
                  <a:lnTo>
                    <a:pt x="33645" y="11555"/>
                  </a:lnTo>
                  <a:lnTo>
                    <a:pt x="34612" y="9021"/>
                  </a:lnTo>
                  <a:lnTo>
                    <a:pt x="35666" y="6797"/>
                  </a:lnTo>
                  <a:lnTo>
                    <a:pt x="36837" y="4819"/>
                  </a:lnTo>
                  <a:lnTo>
                    <a:pt x="38125" y="3151"/>
                  </a:lnTo>
                  <a:lnTo>
                    <a:pt x="39531" y="1791"/>
                  </a:lnTo>
                  <a:lnTo>
                    <a:pt x="40995" y="803"/>
                  </a:lnTo>
                  <a:lnTo>
                    <a:pt x="42518" y="185"/>
                  </a:lnTo>
                  <a:lnTo>
                    <a:pt x="44128" y="0"/>
                  </a:lnTo>
                  <a:lnTo>
                    <a:pt x="45710" y="185"/>
                  </a:lnTo>
                  <a:lnTo>
                    <a:pt x="47232" y="803"/>
                  </a:lnTo>
                  <a:lnTo>
                    <a:pt x="48696" y="1791"/>
                  </a:lnTo>
                  <a:lnTo>
                    <a:pt x="50102" y="3151"/>
                  </a:lnTo>
                  <a:lnTo>
                    <a:pt x="51390" y="4819"/>
                  </a:lnTo>
                  <a:lnTo>
                    <a:pt x="52562" y="6797"/>
                  </a:lnTo>
                  <a:lnTo>
                    <a:pt x="53616" y="9021"/>
                  </a:lnTo>
                  <a:lnTo>
                    <a:pt x="54582" y="11555"/>
                  </a:lnTo>
                  <a:lnTo>
                    <a:pt x="55373" y="14273"/>
                  </a:lnTo>
                  <a:lnTo>
                    <a:pt x="55988" y="17178"/>
                  </a:lnTo>
                  <a:lnTo>
                    <a:pt x="56456" y="20267"/>
                  </a:lnTo>
                  <a:lnTo>
                    <a:pt x="56749" y="23542"/>
                  </a:lnTo>
                  <a:lnTo>
                    <a:pt x="56866" y="26879"/>
                  </a:lnTo>
                  <a:lnTo>
                    <a:pt x="56749" y="30092"/>
                  </a:lnTo>
                  <a:lnTo>
                    <a:pt x="56486" y="33182"/>
                  </a:lnTo>
                  <a:lnTo>
                    <a:pt x="56105" y="36148"/>
                  </a:lnTo>
                  <a:lnTo>
                    <a:pt x="55519" y="38928"/>
                  </a:lnTo>
                  <a:lnTo>
                    <a:pt x="54787" y="41524"/>
                  </a:lnTo>
                  <a:lnTo>
                    <a:pt x="68696" y="70875"/>
                  </a:lnTo>
                  <a:lnTo>
                    <a:pt x="69985" y="69268"/>
                  </a:lnTo>
                  <a:lnTo>
                    <a:pt x="71332" y="67971"/>
                  </a:lnTo>
                  <a:lnTo>
                    <a:pt x="72796" y="67044"/>
                  </a:lnTo>
                  <a:lnTo>
                    <a:pt x="74289" y="66426"/>
                  </a:lnTo>
                  <a:lnTo>
                    <a:pt x="75841" y="66179"/>
                  </a:lnTo>
                  <a:lnTo>
                    <a:pt x="77364" y="66426"/>
                  </a:lnTo>
                  <a:lnTo>
                    <a:pt x="78828" y="66982"/>
                  </a:lnTo>
                  <a:lnTo>
                    <a:pt x="80263" y="67785"/>
                  </a:lnTo>
                  <a:lnTo>
                    <a:pt x="81551" y="69021"/>
                  </a:lnTo>
                  <a:lnTo>
                    <a:pt x="82811" y="70566"/>
                  </a:lnTo>
                  <a:lnTo>
                    <a:pt x="96573" y="41524"/>
                  </a:lnTo>
                  <a:lnTo>
                    <a:pt x="95841" y="38928"/>
                  </a:lnTo>
                  <a:lnTo>
                    <a:pt x="95256" y="36148"/>
                  </a:lnTo>
                  <a:lnTo>
                    <a:pt x="94846" y="33182"/>
                  </a:lnTo>
                  <a:lnTo>
                    <a:pt x="94612" y="30092"/>
                  </a:lnTo>
                  <a:lnTo>
                    <a:pt x="94494" y="26879"/>
                  </a:lnTo>
                  <a:lnTo>
                    <a:pt x="94612" y="23542"/>
                  </a:lnTo>
                  <a:lnTo>
                    <a:pt x="94904" y="20267"/>
                  </a:lnTo>
                  <a:lnTo>
                    <a:pt x="95373" y="17178"/>
                  </a:lnTo>
                  <a:lnTo>
                    <a:pt x="95988" y="14273"/>
                  </a:lnTo>
                  <a:lnTo>
                    <a:pt x="96778" y="11555"/>
                  </a:lnTo>
                  <a:lnTo>
                    <a:pt x="97745" y="9021"/>
                  </a:lnTo>
                  <a:lnTo>
                    <a:pt x="98799" y="6797"/>
                  </a:lnTo>
                  <a:lnTo>
                    <a:pt x="99970" y="4819"/>
                  </a:lnTo>
                  <a:lnTo>
                    <a:pt x="101259" y="3151"/>
                  </a:lnTo>
                  <a:lnTo>
                    <a:pt x="102664" y="1791"/>
                  </a:lnTo>
                  <a:lnTo>
                    <a:pt x="104099" y="803"/>
                  </a:lnTo>
                  <a:lnTo>
                    <a:pt x="105651" y="185"/>
                  </a:lnTo>
                  <a:lnTo>
                    <a:pt x="10723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52"/>
            <p:cNvSpPr/>
            <p:nvPr/>
          </p:nvSpPr>
          <p:spPr>
            <a:xfrm>
              <a:off x="4945063" y="4597401"/>
              <a:ext cx="574800" cy="57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165" y="0"/>
                  </a:moveTo>
                  <a:lnTo>
                    <a:pt x="97458" y="662"/>
                  </a:lnTo>
                  <a:lnTo>
                    <a:pt x="105082" y="3646"/>
                  </a:lnTo>
                  <a:lnTo>
                    <a:pt x="111049" y="8618"/>
                  </a:lnTo>
                  <a:lnTo>
                    <a:pt x="116022" y="14917"/>
                  </a:lnTo>
                  <a:lnTo>
                    <a:pt x="119005" y="21878"/>
                  </a:lnTo>
                  <a:lnTo>
                    <a:pt x="120000" y="29502"/>
                  </a:lnTo>
                  <a:lnTo>
                    <a:pt x="119005" y="37127"/>
                  </a:lnTo>
                  <a:lnTo>
                    <a:pt x="116022" y="44088"/>
                  </a:lnTo>
                  <a:lnTo>
                    <a:pt x="111049" y="50718"/>
                  </a:lnTo>
                  <a:lnTo>
                    <a:pt x="50718" y="111381"/>
                  </a:lnTo>
                  <a:lnTo>
                    <a:pt x="44419" y="116353"/>
                  </a:lnTo>
                  <a:lnTo>
                    <a:pt x="37127" y="119005"/>
                  </a:lnTo>
                  <a:lnTo>
                    <a:pt x="29502" y="120000"/>
                  </a:lnTo>
                  <a:lnTo>
                    <a:pt x="22209" y="119005"/>
                  </a:lnTo>
                  <a:lnTo>
                    <a:pt x="14585" y="116353"/>
                  </a:lnTo>
                  <a:lnTo>
                    <a:pt x="8618" y="111381"/>
                  </a:lnTo>
                  <a:lnTo>
                    <a:pt x="3646" y="105082"/>
                  </a:lnTo>
                  <a:lnTo>
                    <a:pt x="662" y="97790"/>
                  </a:lnTo>
                  <a:lnTo>
                    <a:pt x="0" y="90165"/>
                  </a:lnTo>
                  <a:lnTo>
                    <a:pt x="662" y="82541"/>
                  </a:lnTo>
                  <a:lnTo>
                    <a:pt x="3646" y="75248"/>
                  </a:lnTo>
                  <a:lnTo>
                    <a:pt x="8618" y="69281"/>
                  </a:lnTo>
                  <a:lnTo>
                    <a:pt x="69281" y="8618"/>
                  </a:lnTo>
                  <a:lnTo>
                    <a:pt x="75248" y="3646"/>
                  </a:lnTo>
                  <a:lnTo>
                    <a:pt x="82872" y="662"/>
                  </a:lnTo>
                  <a:lnTo>
                    <a:pt x="9016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52"/>
            <p:cNvSpPr/>
            <p:nvPr/>
          </p:nvSpPr>
          <p:spPr>
            <a:xfrm>
              <a:off x="7448550" y="3684588"/>
              <a:ext cx="576300" cy="57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917" y="0"/>
                  </a:moveTo>
                  <a:lnTo>
                    <a:pt x="97851" y="994"/>
                  </a:lnTo>
                  <a:lnTo>
                    <a:pt x="104793" y="3646"/>
                  </a:lnTo>
                  <a:lnTo>
                    <a:pt x="111404" y="8618"/>
                  </a:lnTo>
                  <a:lnTo>
                    <a:pt x="116033" y="14917"/>
                  </a:lnTo>
                  <a:lnTo>
                    <a:pt x="118677" y="22209"/>
                  </a:lnTo>
                  <a:lnTo>
                    <a:pt x="120000" y="29834"/>
                  </a:lnTo>
                  <a:lnTo>
                    <a:pt x="118677" y="37127"/>
                  </a:lnTo>
                  <a:lnTo>
                    <a:pt x="116033" y="44751"/>
                  </a:lnTo>
                  <a:lnTo>
                    <a:pt x="111404" y="50718"/>
                  </a:lnTo>
                  <a:lnTo>
                    <a:pt x="50909" y="111381"/>
                  </a:lnTo>
                  <a:lnTo>
                    <a:pt x="44297" y="116353"/>
                  </a:lnTo>
                  <a:lnTo>
                    <a:pt x="37355" y="119337"/>
                  </a:lnTo>
                  <a:lnTo>
                    <a:pt x="29752" y="120000"/>
                  </a:lnTo>
                  <a:lnTo>
                    <a:pt x="22148" y="119337"/>
                  </a:lnTo>
                  <a:lnTo>
                    <a:pt x="15206" y="116353"/>
                  </a:lnTo>
                  <a:lnTo>
                    <a:pt x="8595" y="111381"/>
                  </a:lnTo>
                  <a:lnTo>
                    <a:pt x="3966" y="105082"/>
                  </a:lnTo>
                  <a:lnTo>
                    <a:pt x="1322" y="97790"/>
                  </a:lnTo>
                  <a:lnTo>
                    <a:pt x="0" y="90497"/>
                  </a:lnTo>
                  <a:lnTo>
                    <a:pt x="1322" y="82872"/>
                  </a:lnTo>
                  <a:lnTo>
                    <a:pt x="3966" y="75580"/>
                  </a:lnTo>
                  <a:lnTo>
                    <a:pt x="8595" y="69281"/>
                  </a:lnTo>
                  <a:lnTo>
                    <a:pt x="69090" y="8618"/>
                  </a:lnTo>
                  <a:lnTo>
                    <a:pt x="75702" y="3646"/>
                  </a:lnTo>
                  <a:lnTo>
                    <a:pt x="82644" y="994"/>
                  </a:lnTo>
                  <a:lnTo>
                    <a:pt x="8991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52"/>
          <p:cNvGrpSpPr/>
          <p:nvPr/>
        </p:nvGrpSpPr>
        <p:grpSpPr>
          <a:xfrm>
            <a:off x="5312656" y="3106658"/>
            <a:ext cx="297226" cy="316293"/>
            <a:chOff x="4667251" y="4117975"/>
            <a:chExt cx="5205362" cy="5202188"/>
          </a:xfrm>
        </p:grpSpPr>
        <p:sp>
          <p:nvSpPr>
            <p:cNvPr id="618" name="Google Shape;618;p52"/>
            <p:cNvSpPr/>
            <p:nvPr/>
          </p:nvSpPr>
          <p:spPr>
            <a:xfrm>
              <a:off x="7847013" y="7294563"/>
              <a:ext cx="2025600" cy="2025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893" y="0"/>
                  </a:moveTo>
                  <a:lnTo>
                    <a:pt x="111586" y="70795"/>
                  </a:lnTo>
                  <a:lnTo>
                    <a:pt x="113983" y="73477"/>
                  </a:lnTo>
                  <a:lnTo>
                    <a:pt x="115957" y="76393"/>
                  </a:lnTo>
                  <a:lnTo>
                    <a:pt x="117649" y="79498"/>
                  </a:lnTo>
                  <a:lnTo>
                    <a:pt x="118777" y="82791"/>
                  </a:lnTo>
                  <a:lnTo>
                    <a:pt x="119623" y="86036"/>
                  </a:lnTo>
                  <a:lnTo>
                    <a:pt x="120000" y="89517"/>
                  </a:lnTo>
                  <a:lnTo>
                    <a:pt x="120000" y="92904"/>
                  </a:lnTo>
                  <a:lnTo>
                    <a:pt x="119623" y="96291"/>
                  </a:lnTo>
                  <a:lnTo>
                    <a:pt x="118777" y="99678"/>
                  </a:lnTo>
                  <a:lnTo>
                    <a:pt x="117649" y="102830"/>
                  </a:lnTo>
                  <a:lnTo>
                    <a:pt x="115957" y="105934"/>
                  </a:lnTo>
                  <a:lnTo>
                    <a:pt x="113983" y="108945"/>
                  </a:lnTo>
                  <a:lnTo>
                    <a:pt x="111586" y="111673"/>
                  </a:lnTo>
                  <a:lnTo>
                    <a:pt x="108860" y="113978"/>
                  </a:lnTo>
                  <a:lnTo>
                    <a:pt x="105945" y="116048"/>
                  </a:lnTo>
                  <a:lnTo>
                    <a:pt x="102843" y="117647"/>
                  </a:lnTo>
                  <a:lnTo>
                    <a:pt x="99647" y="118871"/>
                  </a:lnTo>
                  <a:lnTo>
                    <a:pt x="96263" y="119623"/>
                  </a:lnTo>
                  <a:lnTo>
                    <a:pt x="92925" y="120000"/>
                  </a:lnTo>
                  <a:lnTo>
                    <a:pt x="89447" y="120000"/>
                  </a:lnTo>
                  <a:lnTo>
                    <a:pt x="86063" y="119623"/>
                  </a:lnTo>
                  <a:lnTo>
                    <a:pt x="82773" y="118871"/>
                  </a:lnTo>
                  <a:lnTo>
                    <a:pt x="79482" y="117647"/>
                  </a:lnTo>
                  <a:lnTo>
                    <a:pt x="76427" y="116048"/>
                  </a:lnTo>
                  <a:lnTo>
                    <a:pt x="73513" y="113978"/>
                  </a:lnTo>
                  <a:lnTo>
                    <a:pt x="70693" y="111673"/>
                  </a:lnTo>
                  <a:lnTo>
                    <a:pt x="0" y="40878"/>
                  </a:lnTo>
                  <a:lnTo>
                    <a:pt x="6862" y="36174"/>
                  </a:lnTo>
                  <a:lnTo>
                    <a:pt x="13396" y="30999"/>
                  </a:lnTo>
                  <a:lnTo>
                    <a:pt x="19694" y="25495"/>
                  </a:lnTo>
                  <a:lnTo>
                    <a:pt x="25522" y="19662"/>
                  </a:lnTo>
                  <a:lnTo>
                    <a:pt x="31022" y="13406"/>
                  </a:lnTo>
                  <a:lnTo>
                    <a:pt x="36192" y="6820"/>
                  </a:lnTo>
                  <a:lnTo>
                    <a:pt x="408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52"/>
            <p:cNvSpPr/>
            <p:nvPr/>
          </p:nvSpPr>
          <p:spPr>
            <a:xfrm>
              <a:off x="4667251" y="4117975"/>
              <a:ext cx="3905100" cy="390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63" y="15030"/>
                  </a:moveTo>
                  <a:lnTo>
                    <a:pt x="56330" y="15176"/>
                  </a:lnTo>
                  <a:lnTo>
                    <a:pt x="52672" y="15616"/>
                  </a:lnTo>
                  <a:lnTo>
                    <a:pt x="49160" y="16299"/>
                  </a:lnTo>
                  <a:lnTo>
                    <a:pt x="45771" y="17324"/>
                  </a:lnTo>
                  <a:lnTo>
                    <a:pt x="42503" y="18519"/>
                  </a:lnTo>
                  <a:lnTo>
                    <a:pt x="39357" y="20032"/>
                  </a:lnTo>
                  <a:lnTo>
                    <a:pt x="36285" y="21740"/>
                  </a:lnTo>
                  <a:lnTo>
                    <a:pt x="33407" y="23692"/>
                  </a:lnTo>
                  <a:lnTo>
                    <a:pt x="30749" y="25815"/>
                  </a:lnTo>
                  <a:lnTo>
                    <a:pt x="28213" y="28206"/>
                  </a:lnTo>
                  <a:lnTo>
                    <a:pt x="25824" y="30744"/>
                  </a:lnTo>
                  <a:lnTo>
                    <a:pt x="23678" y="33452"/>
                  </a:lnTo>
                  <a:lnTo>
                    <a:pt x="21751" y="36331"/>
                  </a:lnTo>
                  <a:lnTo>
                    <a:pt x="20044" y="39357"/>
                  </a:lnTo>
                  <a:lnTo>
                    <a:pt x="18532" y="42505"/>
                  </a:lnTo>
                  <a:lnTo>
                    <a:pt x="17313" y="45774"/>
                  </a:lnTo>
                  <a:lnTo>
                    <a:pt x="16289" y="49166"/>
                  </a:lnTo>
                  <a:lnTo>
                    <a:pt x="15557" y="52728"/>
                  </a:lnTo>
                  <a:lnTo>
                    <a:pt x="15118" y="56315"/>
                  </a:lnTo>
                  <a:lnTo>
                    <a:pt x="14972" y="60024"/>
                  </a:lnTo>
                  <a:lnTo>
                    <a:pt x="15118" y="63660"/>
                  </a:lnTo>
                  <a:lnTo>
                    <a:pt x="15557" y="67271"/>
                  </a:lnTo>
                  <a:lnTo>
                    <a:pt x="16289" y="70809"/>
                  </a:lnTo>
                  <a:lnTo>
                    <a:pt x="17313" y="74225"/>
                  </a:lnTo>
                  <a:lnTo>
                    <a:pt x="18532" y="77470"/>
                  </a:lnTo>
                  <a:lnTo>
                    <a:pt x="20044" y="80642"/>
                  </a:lnTo>
                  <a:lnTo>
                    <a:pt x="21751" y="83668"/>
                  </a:lnTo>
                  <a:lnTo>
                    <a:pt x="23678" y="86522"/>
                  </a:lnTo>
                  <a:lnTo>
                    <a:pt x="25824" y="89255"/>
                  </a:lnTo>
                  <a:lnTo>
                    <a:pt x="28213" y="91769"/>
                  </a:lnTo>
                  <a:lnTo>
                    <a:pt x="30749" y="94160"/>
                  </a:lnTo>
                  <a:lnTo>
                    <a:pt x="33407" y="96307"/>
                  </a:lnTo>
                  <a:lnTo>
                    <a:pt x="36285" y="98259"/>
                  </a:lnTo>
                  <a:lnTo>
                    <a:pt x="39357" y="99943"/>
                  </a:lnTo>
                  <a:lnTo>
                    <a:pt x="42503" y="101455"/>
                  </a:lnTo>
                  <a:lnTo>
                    <a:pt x="45771" y="102675"/>
                  </a:lnTo>
                  <a:lnTo>
                    <a:pt x="49160" y="103700"/>
                  </a:lnTo>
                  <a:lnTo>
                    <a:pt x="52672" y="104383"/>
                  </a:lnTo>
                  <a:lnTo>
                    <a:pt x="56330" y="104823"/>
                  </a:lnTo>
                  <a:lnTo>
                    <a:pt x="59963" y="104969"/>
                  </a:lnTo>
                  <a:lnTo>
                    <a:pt x="63669" y="104823"/>
                  </a:lnTo>
                  <a:lnTo>
                    <a:pt x="67254" y="104383"/>
                  </a:lnTo>
                  <a:lnTo>
                    <a:pt x="70766" y="103700"/>
                  </a:lnTo>
                  <a:lnTo>
                    <a:pt x="74180" y="102675"/>
                  </a:lnTo>
                  <a:lnTo>
                    <a:pt x="77472" y="101455"/>
                  </a:lnTo>
                  <a:lnTo>
                    <a:pt x="80642" y="99943"/>
                  </a:lnTo>
                  <a:lnTo>
                    <a:pt x="83665" y="98259"/>
                  </a:lnTo>
                  <a:lnTo>
                    <a:pt x="86519" y="96307"/>
                  </a:lnTo>
                  <a:lnTo>
                    <a:pt x="89250" y="94160"/>
                  </a:lnTo>
                  <a:lnTo>
                    <a:pt x="91786" y="91769"/>
                  </a:lnTo>
                  <a:lnTo>
                    <a:pt x="94102" y="89255"/>
                  </a:lnTo>
                  <a:lnTo>
                    <a:pt x="96297" y="86522"/>
                  </a:lnTo>
                  <a:lnTo>
                    <a:pt x="98199" y="83668"/>
                  </a:lnTo>
                  <a:lnTo>
                    <a:pt x="99955" y="80642"/>
                  </a:lnTo>
                  <a:lnTo>
                    <a:pt x="101418" y="77470"/>
                  </a:lnTo>
                  <a:lnTo>
                    <a:pt x="102662" y="74225"/>
                  </a:lnTo>
                  <a:lnTo>
                    <a:pt x="103637" y="70809"/>
                  </a:lnTo>
                  <a:lnTo>
                    <a:pt x="104369" y="67271"/>
                  </a:lnTo>
                  <a:lnTo>
                    <a:pt x="104807" y="63660"/>
                  </a:lnTo>
                  <a:lnTo>
                    <a:pt x="104954" y="60024"/>
                  </a:lnTo>
                  <a:lnTo>
                    <a:pt x="104807" y="56315"/>
                  </a:lnTo>
                  <a:lnTo>
                    <a:pt x="104369" y="52728"/>
                  </a:lnTo>
                  <a:lnTo>
                    <a:pt x="103637" y="49166"/>
                  </a:lnTo>
                  <a:lnTo>
                    <a:pt x="102662" y="45774"/>
                  </a:lnTo>
                  <a:lnTo>
                    <a:pt x="101418" y="42505"/>
                  </a:lnTo>
                  <a:lnTo>
                    <a:pt x="99955" y="39357"/>
                  </a:lnTo>
                  <a:lnTo>
                    <a:pt x="98199" y="36331"/>
                  </a:lnTo>
                  <a:lnTo>
                    <a:pt x="96297" y="33452"/>
                  </a:lnTo>
                  <a:lnTo>
                    <a:pt x="94102" y="30744"/>
                  </a:lnTo>
                  <a:lnTo>
                    <a:pt x="91786" y="28206"/>
                  </a:lnTo>
                  <a:lnTo>
                    <a:pt x="89250" y="25815"/>
                  </a:lnTo>
                  <a:lnTo>
                    <a:pt x="86519" y="23692"/>
                  </a:lnTo>
                  <a:lnTo>
                    <a:pt x="83665" y="21740"/>
                  </a:lnTo>
                  <a:lnTo>
                    <a:pt x="80642" y="20032"/>
                  </a:lnTo>
                  <a:lnTo>
                    <a:pt x="77472" y="18519"/>
                  </a:lnTo>
                  <a:lnTo>
                    <a:pt x="74180" y="17324"/>
                  </a:lnTo>
                  <a:lnTo>
                    <a:pt x="70766" y="16299"/>
                  </a:lnTo>
                  <a:lnTo>
                    <a:pt x="67254" y="15616"/>
                  </a:lnTo>
                  <a:lnTo>
                    <a:pt x="63669" y="15176"/>
                  </a:lnTo>
                  <a:lnTo>
                    <a:pt x="59963" y="15030"/>
                  </a:lnTo>
                  <a:close/>
                  <a:moveTo>
                    <a:pt x="59963" y="0"/>
                  </a:moveTo>
                  <a:lnTo>
                    <a:pt x="64255" y="146"/>
                  </a:lnTo>
                  <a:lnTo>
                    <a:pt x="68473" y="585"/>
                  </a:lnTo>
                  <a:lnTo>
                    <a:pt x="72570" y="1317"/>
                  </a:lnTo>
                  <a:lnTo>
                    <a:pt x="76594" y="2342"/>
                  </a:lnTo>
                  <a:lnTo>
                    <a:pt x="80495" y="3586"/>
                  </a:lnTo>
                  <a:lnTo>
                    <a:pt x="84251" y="5099"/>
                  </a:lnTo>
                  <a:lnTo>
                    <a:pt x="87884" y="6905"/>
                  </a:lnTo>
                  <a:lnTo>
                    <a:pt x="91396" y="8906"/>
                  </a:lnTo>
                  <a:lnTo>
                    <a:pt x="94736" y="11126"/>
                  </a:lnTo>
                  <a:lnTo>
                    <a:pt x="97955" y="13566"/>
                  </a:lnTo>
                  <a:lnTo>
                    <a:pt x="100979" y="16201"/>
                  </a:lnTo>
                  <a:lnTo>
                    <a:pt x="103783" y="19007"/>
                  </a:lnTo>
                  <a:lnTo>
                    <a:pt x="106417" y="22033"/>
                  </a:lnTo>
                  <a:lnTo>
                    <a:pt x="108855" y="25254"/>
                  </a:lnTo>
                  <a:lnTo>
                    <a:pt x="111099" y="28548"/>
                  </a:lnTo>
                  <a:lnTo>
                    <a:pt x="113074" y="32061"/>
                  </a:lnTo>
                  <a:lnTo>
                    <a:pt x="114830" y="35697"/>
                  </a:lnTo>
                  <a:lnTo>
                    <a:pt x="116390" y="39503"/>
                  </a:lnTo>
                  <a:lnTo>
                    <a:pt x="117659" y="43383"/>
                  </a:lnTo>
                  <a:lnTo>
                    <a:pt x="118634" y="47409"/>
                  </a:lnTo>
                  <a:lnTo>
                    <a:pt x="119365" y="51508"/>
                  </a:lnTo>
                  <a:lnTo>
                    <a:pt x="119804" y="55681"/>
                  </a:lnTo>
                  <a:lnTo>
                    <a:pt x="120000" y="60024"/>
                  </a:lnTo>
                  <a:lnTo>
                    <a:pt x="119804" y="64294"/>
                  </a:lnTo>
                  <a:lnTo>
                    <a:pt x="119365" y="68491"/>
                  </a:lnTo>
                  <a:lnTo>
                    <a:pt x="118634" y="72566"/>
                  </a:lnTo>
                  <a:lnTo>
                    <a:pt x="117659" y="76592"/>
                  </a:lnTo>
                  <a:lnTo>
                    <a:pt x="116390" y="80496"/>
                  </a:lnTo>
                  <a:lnTo>
                    <a:pt x="114830" y="84278"/>
                  </a:lnTo>
                  <a:lnTo>
                    <a:pt x="113074" y="87938"/>
                  </a:lnTo>
                  <a:lnTo>
                    <a:pt x="111099" y="91427"/>
                  </a:lnTo>
                  <a:lnTo>
                    <a:pt x="108855" y="94745"/>
                  </a:lnTo>
                  <a:lnTo>
                    <a:pt x="106417" y="97966"/>
                  </a:lnTo>
                  <a:lnTo>
                    <a:pt x="103783" y="100967"/>
                  </a:lnTo>
                  <a:lnTo>
                    <a:pt x="100979" y="103798"/>
                  </a:lnTo>
                  <a:lnTo>
                    <a:pt x="97955" y="106409"/>
                  </a:lnTo>
                  <a:lnTo>
                    <a:pt x="94736" y="108849"/>
                  </a:lnTo>
                  <a:lnTo>
                    <a:pt x="91396" y="111093"/>
                  </a:lnTo>
                  <a:lnTo>
                    <a:pt x="87884" y="113070"/>
                  </a:lnTo>
                  <a:lnTo>
                    <a:pt x="84251" y="114875"/>
                  </a:lnTo>
                  <a:lnTo>
                    <a:pt x="80495" y="116388"/>
                  </a:lnTo>
                  <a:lnTo>
                    <a:pt x="76594" y="117657"/>
                  </a:lnTo>
                  <a:lnTo>
                    <a:pt x="72570" y="118682"/>
                  </a:lnTo>
                  <a:lnTo>
                    <a:pt x="68473" y="119414"/>
                  </a:lnTo>
                  <a:lnTo>
                    <a:pt x="64255" y="119853"/>
                  </a:lnTo>
                  <a:lnTo>
                    <a:pt x="59963" y="120000"/>
                  </a:lnTo>
                  <a:lnTo>
                    <a:pt x="55695" y="119853"/>
                  </a:lnTo>
                  <a:lnTo>
                    <a:pt x="51501" y="119414"/>
                  </a:lnTo>
                  <a:lnTo>
                    <a:pt x="47380" y="118682"/>
                  </a:lnTo>
                  <a:lnTo>
                    <a:pt x="43381" y="117657"/>
                  </a:lnTo>
                  <a:lnTo>
                    <a:pt x="39504" y="116388"/>
                  </a:lnTo>
                  <a:lnTo>
                    <a:pt x="35700" y="114875"/>
                  </a:lnTo>
                  <a:lnTo>
                    <a:pt x="32042" y="113070"/>
                  </a:lnTo>
                  <a:lnTo>
                    <a:pt x="28555" y="111093"/>
                  </a:lnTo>
                  <a:lnTo>
                    <a:pt x="25190" y="108849"/>
                  </a:lnTo>
                  <a:lnTo>
                    <a:pt x="22044" y="106409"/>
                  </a:lnTo>
                  <a:lnTo>
                    <a:pt x="19020" y="103798"/>
                  </a:lnTo>
                  <a:lnTo>
                    <a:pt x="16191" y="100967"/>
                  </a:lnTo>
                  <a:lnTo>
                    <a:pt x="13509" y="97966"/>
                  </a:lnTo>
                  <a:lnTo>
                    <a:pt x="11095" y="94745"/>
                  </a:lnTo>
                  <a:lnTo>
                    <a:pt x="8900" y="91427"/>
                  </a:lnTo>
                  <a:lnTo>
                    <a:pt x="6901" y="87938"/>
                  </a:lnTo>
                  <a:lnTo>
                    <a:pt x="5096" y="84278"/>
                  </a:lnTo>
                  <a:lnTo>
                    <a:pt x="3609" y="80496"/>
                  </a:lnTo>
                  <a:lnTo>
                    <a:pt x="2340" y="76592"/>
                  </a:lnTo>
                  <a:lnTo>
                    <a:pt x="1316" y="72566"/>
                  </a:lnTo>
                  <a:lnTo>
                    <a:pt x="585" y="68491"/>
                  </a:lnTo>
                  <a:lnTo>
                    <a:pt x="146" y="64294"/>
                  </a:lnTo>
                  <a:lnTo>
                    <a:pt x="0" y="60024"/>
                  </a:lnTo>
                  <a:lnTo>
                    <a:pt x="146" y="55681"/>
                  </a:lnTo>
                  <a:lnTo>
                    <a:pt x="585" y="51508"/>
                  </a:lnTo>
                  <a:lnTo>
                    <a:pt x="1316" y="47409"/>
                  </a:lnTo>
                  <a:lnTo>
                    <a:pt x="2340" y="43383"/>
                  </a:lnTo>
                  <a:lnTo>
                    <a:pt x="3609" y="39503"/>
                  </a:lnTo>
                  <a:lnTo>
                    <a:pt x="5096" y="35697"/>
                  </a:lnTo>
                  <a:lnTo>
                    <a:pt x="6901" y="32061"/>
                  </a:lnTo>
                  <a:lnTo>
                    <a:pt x="8900" y="28548"/>
                  </a:lnTo>
                  <a:lnTo>
                    <a:pt x="11095" y="25254"/>
                  </a:lnTo>
                  <a:lnTo>
                    <a:pt x="13509" y="22033"/>
                  </a:lnTo>
                  <a:lnTo>
                    <a:pt x="16191" y="19007"/>
                  </a:lnTo>
                  <a:lnTo>
                    <a:pt x="19020" y="16201"/>
                  </a:lnTo>
                  <a:lnTo>
                    <a:pt x="22044" y="13566"/>
                  </a:lnTo>
                  <a:lnTo>
                    <a:pt x="25190" y="11126"/>
                  </a:lnTo>
                  <a:lnTo>
                    <a:pt x="28555" y="8906"/>
                  </a:lnTo>
                  <a:lnTo>
                    <a:pt x="32042" y="6905"/>
                  </a:lnTo>
                  <a:lnTo>
                    <a:pt x="35700" y="5099"/>
                  </a:lnTo>
                  <a:lnTo>
                    <a:pt x="39504" y="3586"/>
                  </a:lnTo>
                  <a:lnTo>
                    <a:pt x="43381" y="2342"/>
                  </a:lnTo>
                  <a:lnTo>
                    <a:pt x="47380" y="1317"/>
                  </a:lnTo>
                  <a:lnTo>
                    <a:pt x="51501" y="585"/>
                  </a:lnTo>
                  <a:lnTo>
                    <a:pt x="55695" y="146"/>
                  </a:lnTo>
                  <a:lnTo>
                    <a:pt x="5996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5481638" y="4930775"/>
              <a:ext cx="1138200" cy="11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34285"/>
                  </a:lnTo>
                  <a:lnTo>
                    <a:pt x="110711" y="34787"/>
                  </a:lnTo>
                  <a:lnTo>
                    <a:pt x="101673" y="36292"/>
                  </a:lnTo>
                  <a:lnTo>
                    <a:pt x="92970" y="38634"/>
                  </a:lnTo>
                  <a:lnTo>
                    <a:pt x="84602" y="41811"/>
                  </a:lnTo>
                  <a:lnTo>
                    <a:pt x="76820" y="45993"/>
                  </a:lnTo>
                  <a:lnTo>
                    <a:pt x="69456" y="50843"/>
                  </a:lnTo>
                  <a:lnTo>
                    <a:pt x="62594" y="56278"/>
                  </a:lnTo>
                  <a:lnTo>
                    <a:pt x="56401" y="62466"/>
                  </a:lnTo>
                  <a:lnTo>
                    <a:pt x="50962" y="69324"/>
                  </a:lnTo>
                  <a:lnTo>
                    <a:pt x="46108" y="76599"/>
                  </a:lnTo>
                  <a:lnTo>
                    <a:pt x="41924" y="84459"/>
                  </a:lnTo>
                  <a:lnTo>
                    <a:pt x="38744" y="92822"/>
                  </a:lnTo>
                  <a:lnTo>
                    <a:pt x="36234" y="101435"/>
                  </a:lnTo>
                  <a:lnTo>
                    <a:pt x="34728" y="110634"/>
                  </a:lnTo>
                  <a:lnTo>
                    <a:pt x="34225" y="120000"/>
                  </a:lnTo>
                  <a:lnTo>
                    <a:pt x="0" y="120000"/>
                  </a:lnTo>
                  <a:lnTo>
                    <a:pt x="502" y="108961"/>
                  </a:lnTo>
                  <a:lnTo>
                    <a:pt x="1841" y="98341"/>
                  </a:lnTo>
                  <a:lnTo>
                    <a:pt x="4351" y="87972"/>
                  </a:lnTo>
                  <a:lnTo>
                    <a:pt x="7531" y="78104"/>
                  </a:lnTo>
                  <a:lnTo>
                    <a:pt x="11548" y="68487"/>
                  </a:lnTo>
                  <a:lnTo>
                    <a:pt x="16401" y="59456"/>
                  </a:lnTo>
                  <a:lnTo>
                    <a:pt x="22008" y="50843"/>
                  </a:lnTo>
                  <a:lnTo>
                    <a:pt x="28200" y="42648"/>
                  </a:lnTo>
                  <a:lnTo>
                    <a:pt x="35230" y="35121"/>
                  </a:lnTo>
                  <a:lnTo>
                    <a:pt x="42761" y="28097"/>
                  </a:lnTo>
                  <a:lnTo>
                    <a:pt x="50962" y="21993"/>
                  </a:lnTo>
                  <a:lnTo>
                    <a:pt x="59414" y="16306"/>
                  </a:lnTo>
                  <a:lnTo>
                    <a:pt x="68619" y="11456"/>
                  </a:lnTo>
                  <a:lnTo>
                    <a:pt x="78326" y="7442"/>
                  </a:lnTo>
                  <a:lnTo>
                    <a:pt x="88117" y="4264"/>
                  </a:lnTo>
                  <a:lnTo>
                    <a:pt x="98493" y="1923"/>
                  </a:lnTo>
                  <a:lnTo>
                    <a:pt x="109205" y="50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52"/>
          <p:cNvGrpSpPr/>
          <p:nvPr/>
        </p:nvGrpSpPr>
        <p:grpSpPr>
          <a:xfrm>
            <a:off x="3497791" y="2095576"/>
            <a:ext cx="297200" cy="215332"/>
            <a:chOff x="774343" y="3179731"/>
            <a:chExt cx="2863200" cy="2435878"/>
          </a:xfrm>
        </p:grpSpPr>
        <p:sp>
          <p:nvSpPr>
            <p:cNvPr id="622" name="Google Shape;622;p52"/>
            <p:cNvSpPr/>
            <p:nvPr/>
          </p:nvSpPr>
          <p:spPr>
            <a:xfrm>
              <a:off x="2487834" y="3179731"/>
              <a:ext cx="5061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140" y="0"/>
                  </a:moveTo>
                  <a:lnTo>
                    <a:pt x="69176" y="738"/>
                  </a:lnTo>
                  <a:lnTo>
                    <a:pt x="76995" y="2953"/>
                  </a:lnTo>
                  <a:lnTo>
                    <a:pt x="84380" y="6461"/>
                  </a:lnTo>
                  <a:lnTo>
                    <a:pt x="91438" y="10892"/>
                  </a:lnTo>
                  <a:lnTo>
                    <a:pt x="97737" y="16615"/>
                  </a:lnTo>
                  <a:lnTo>
                    <a:pt x="103384" y="23446"/>
                  </a:lnTo>
                  <a:lnTo>
                    <a:pt x="108271" y="30830"/>
                  </a:lnTo>
                  <a:lnTo>
                    <a:pt x="112180" y="39323"/>
                  </a:lnTo>
                  <a:lnTo>
                    <a:pt x="115221" y="48369"/>
                  </a:lnTo>
                  <a:lnTo>
                    <a:pt x="117285" y="58153"/>
                  </a:lnTo>
                  <a:lnTo>
                    <a:pt x="118371" y="68307"/>
                  </a:lnTo>
                  <a:lnTo>
                    <a:pt x="120000" y="91015"/>
                  </a:lnTo>
                  <a:lnTo>
                    <a:pt x="119782" y="95630"/>
                  </a:lnTo>
                  <a:lnTo>
                    <a:pt x="118805" y="99507"/>
                  </a:lnTo>
                  <a:lnTo>
                    <a:pt x="116742" y="102276"/>
                  </a:lnTo>
                  <a:lnTo>
                    <a:pt x="114461" y="103938"/>
                  </a:lnTo>
                  <a:lnTo>
                    <a:pt x="111529" y="103569"/>
                  </a:lnTo>
                  <a:lnTo>
                    <a:pt x="99800" y="99507"/>
                  </a:lnTo>
                  <a:lnTo>
                    <a:pt x="87638" y="96923"/>
                  </a:lnTo>
                  <a:lnTo>
                    <a:pt x="75149" y="96000"/>
                  </a:lnTo>
                  <a:lnTo>
                    <a:pt x="61791" y="96923"/>
                  </a:lnTo>
                  <a:lnTo>
                    <a:pt x="48542" y="99876"/>
                  </a:lnTo>
                  <a:lnTo>
                    <a:pt x="35619" y="104676"/>
                  </a:lnTo>
                  <a:lnTo>
                    <a:pt x="23022" y="110953"/>
                  </a:lnTo>
                  <a:lnTo>
                    <a:pt x="10968" y="119446"/>
                  </a:lnTo>
                  <a:lnTo>
                    <a:pt x="8253" y="120000"/>
                  </a:lnTo>
                  <a:lnTo>
                    <a:pt x="5755" y="119446"/>
                  </a:lnTo>
                  <a:lnTo>
                    <a:pt x="3692" y="117230"/>
                  </a:lnTo>
                  <a:lnTo>
                    <a:pt x="2063" y="113723"/>
                  </a:lnTo>
                  <a:lnTo>
                    <a:pt x="1303" y="109292"/>
                  </a:lnTo>
                  <a:lnTo>
                    <a:pt x="0" y="71446"/>
                  </a:lnTo>
                  <a:lnTo>
                    <a:pt x="651" y="61661"/>
                  </a:lnTo>
                  <a:lnTo>
                    <a:pt x="2280" y="52246"/>
                  </a:lnTo>
                  <a:lnTo>
                    <a:pt x="5212" y="43384"/>
                  </a:lnTo>
                  <a:lnTo>
                    <a:pt x="8904" y="35446"/>
                  </a:lnTo>
                  <a:lnTo>
                    <a:pt x="13357" y="27692"/>
                  </a:lnTo>
                  <a:lnTo>
                    <a:pt x="18787" y="20676"/>
                  </a:lnTo>
                  <a:lnTo>
                    <a:pt x="24760" y="14769"/>
                  </a:lnTo>
                  <a:lnTo>
                    <a:pt x="31276" y="9600"/>
                  </a:lnTo>
                  <a:lnTo>
                    <a:pt x="38334" y="5723"/>
                  </a:lnTo>
                  <a:lnTo>
                    <a:pt x="45719" y="2584"/>
                  </a:lnTo>
                  <a:lnTo>
                    <a:pt x="53321" y="369"/>
                  </a:lnTo>
                  <a:lnTo>
                    <a:pt x="611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52"/>
            <p:cNvSpPr/>
            <p:nvPr/>
          </p:nvSpPr>
          <p:spPr>
            <a:xfrm>
              <a:off x="774343" y="3500609"/>
              <a:ext cx="2863200" cy="211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332" y="75890"/>
                  </a:moveTo>
                  <a:lnTo>
                    <a:pt x="92372" y="75994"/>
                  </a:lnTo>
                  <a:lnTo>
                    <a:pt x="90432" y="76332"/>
                  </a:lnTo>
                  <a:lnTo>
                    <a:pt x="88587" y="76775"/>
                  </a:lnTo>
                  <a:lnTo>
                    <a:pt x="86801" y="77451"/>
                  </a:lnTo>
                  <a:lnTo>
                    <a:pt x="85129" y="78309"/>
                  </a:lnTo>
                  <a:lnTo>
                    <a:pt x="83515" y="79297"/>
                  </a:lnTo>
                  <a:lnTo>
                    <a:pt x="82074" y="80364"/>
                  </a:lnTo>
                  <a:lnTo>
                    <a:pt x="80710" y="81664"/>
                  </a:lnTo>
                  <a:lnTo>
                    <a:pt x="79519" y="83042"/>
                  </a:lnTo>
                  <a:lnTo>
                    <a:pt x="78463" y="84499"/>
                  </a:lnTo>
                  <a:lnTo>
                    <a:pt x="77560" y="86085"/>
                  </a:lnTo>
                  <a:lnTo>
                    <a:pt x="76868" y="87724"/>
                  </a:lnTo>
                  <a:lnTo>
                    <a:pt x="76311" y="89492"/>
                  </a:lnTo>
                  <a:lnTo>
                    <a:pt x="75984" y="91261"/>
                  </a:lnTo>
                  <a:lnTo>
                    <a:pt x="75869" y="93081"/>
                  </a:lnTo>
                  <a:lnTo>
                    <a:pt x="76023" y="95110"/>
                  </a:lnTo>
                  <a:lnTo>
                    <a:pt x="76388" y="96983"/>
                  </a:lnTo>
                  <a:lnTo>
                    <a:pt x="76964" y="98855"/>
                  </a:lnTo>
                  <a:lnTo>
                    <a:pt x="77809" y="100572"/>
                  </a:lnTo>
                  <a:lnTo>
                    <a:pt x="78828" y="102262"/>
                  </a:lnTo>
                  <a:lnTo>
                    <a:pt x="80000" y="103771"/>
                  </a:lnTo>
                  <a:lnTo>
                    <a:pt x="81383" y="105201"/>
                  </a:lnTo>
                  <a:lnTo>
                    <a:pt x="82862" y="106501"/>
                  </a:lnTo>
                  <a:lnTo>
                    <a:pt x="84534" y="107568"/>
                  </a:lnTo>
                  <a:lnTo>
                    <a:pt x="86320" y="108504"/>
                  </a:lnTo>
                  <a:lnTo>
                    <a:pt x="88184" y="109310"/>
                  </a:lnTo>
                  <a:lnTo>
                    <a:pt x="90182" y="109830"/>
                  </a:lnTo>
                  <a:lnTo>
                    <a:pt x="92219" y="110195"/>
                  </a:lnTo>
                  <a:lnTo>
                    <a:pt x="94332" y="110325"/>
                  </a:lnTo>
                  <a:lnTo>
                    <a:pt x="96484" y="110195"/>
                  </a:lnTo>
                  <a:lnTo>
                    <a:pt x="98520" y="109830"/>
                  </a:lnTo>
                  <a:lnTo>
                    <a:pt x="100499" y="109310"/>
                  </a:lnTo>
                  <a:lnTo>
                    <a:pt x="102382" y="108504"/>
                  </a:lnTo>
                  <a:lnTo>
                    <a:pt x="104169" y="107568"/>
                  </a:lnTo>
                  <a:lnTo>
                    <a:pt x="105802" y="106501"/>
                  </a:lnTo>
                  <a:lnTo>
                    <a:pt x="107339" y="105201"/>
                  </a:lnTo>
                  <a:lnTo>
                    <a:pt x="108683" y="103771"/>
                  </a:lnTo>
                  <a:lnTo>
                    <a:pt x="109875" y="102262"/>
                  </a:lnTo>
                  <a:lnTo>
                    <a:pt x="110912" y="100572"/>
                  </a:lnTo>
                  <a:lnTo>
                    <a:pt x="111700" y="98855"/>
                  </a:lnTo>
                  <a:lnTo>
                    <a:pt x="112315" y="96983"/>
                  </a:lnTo>
                  <a:lnTo>
                    <a:pt x="112680" y="95110"/>
                  </a:lnTo>
                  <a:lnTo>
                    <a:pt x="112795" y="93081"/>
                  </a:lnTo>
                  <a:lnTo>
                    <a:pt x="112680" y="91105"/>
                  </a:lnTo>
                  <a:lnTo>
                    <a:pt x="112315" y="89232"/>
                  </a:lnTo>
                  <a:lnTo>
                    <a:pt x="111700" y="87360"/>
                  </a:lnTo>
                  <a:lnTo>
                    <a:pt x="110912" y="85643"/>
                  </a:lnTo>
                  <a:lnTo>
                    <a:pt x="109875" y="83979"/>
                  </a:lnTo>
                  <a:lnTo>
                    <a:pt x="108683" y="82444"/>
                  </a:lnTo>
                  <a:lnTo>
                    <a:pt x="107339" y="81014"/>
                  </a:lnTo>
                  <a:lnTo>
                    <a:pt x="105802" y="79739"/>
                  </a:lnTo>
                  <a:lnTo>
                    <a:pt x="104169" y="78647"/>
                  </a:lnTo>
                  <a:lnTo>
                    <a:pt x="102382" y="77711"/>
                  </a:lnTo>
                  <a:lnTo>
                    <a:pt x="100499" y="76931"/>
                  </a:lnTo>
                  <a:lnTo>
                    <a:pt x="98520" y="76384"/>
                  </a:lnTo>
                  <a:lnTo>
                    <a:pt x="96484" y="76046"/>
                  </a:lnTo>
                  <a:lnTo>
                    <a:pt x="94332" y="75890"/>
                  </a:lnTo>
                  <a:close/>
                  <a:moveTo>
                    <a:pt x="25629" y="75890"/>
                  </a:moveTo>
                  <a:lnTo>
                    <a:pt x="23631" y="75994"/>
                  </a:lnTo>
                  <a:lnTo>
                    <a:pt x="21690" y="76332"/>
                  </a:lnTo>
                  <a:lnTo>
                    <a:pt x="19846" y="76775"/>
                  </a:lnTo>
                  <a:lnTo>
                    <a:pt x="18059" y="77451"/>
                  </a:lnTo>
                  <a:lnTo>
                    <a:pt x="16388" y="78309"/>
                  </a:lnTo>
                  <a:lnTo>
                    <a:pt x="14774" y="79297"/>
                  </a:lnTo>
                  <a:lnTo>
                    <a:pt x="13333" y="80364"/>
                  </a:lnTo>
                  <a:lnTo>
                    <a:pt x="11969" y="81664"/>
                  </a:lnTo>
                  <a:lnTo>
                    <a:pt x="10778" y="83042"/>
                  </a:lnTo>
                  <a:lnTo>
                    <a:pt x="9721" y="84499"/>
                  </a:lnTo>
                  <a:lnTo>
                    <a:pt x="8818" y="86085"/>
                  </a:lnTo>
                  <a:lnTo>
                    <a:pt x="8126" y="87724"/>
                  </a:lnTo>
                  <a:lnTo>
                    <a:pt x="7569" y="89492"/>
                  </a:lnTo>
                  <a:lnTo>
                    <a:pt x="7281" y="91261"/>
                  </a:lnTo>
                  <a:lnTo>
                    <a:pt x="7127" y="93081"/>
                  </a:lnTo>
                  <a:lnTo>
                    <a:pt x="7281" y="95110"/>
                  </a:lnTo>
                  <a:lnTo>
                    <a:pt x="7646" y="96983"/>
                  </a:lnTo>
                  <a:lnTo>
                    <a:pt x="8261" y="98855"/>
                  </a:lnTo>
                  <a:lnTo>
                    <a:pt x="9068" y="100572"/>
                  </a:lnTo>
                  <a:lnTo>
                    <a:pt x="10086" y="102262"/>
                  </a:lnTo>
                  <a:lnTo>
                    <a:pt x="11277" y="103771"/>
                  </a:lnTo>
                  <a:lnTo>
                    <a:pt x="12641" y="105201"/>
                  </a:lnTo>
                  <a:lnTo>
                    <a:pt x="14159" y="106501"/>
                  </a:lnTo>
                  <a:lnTo>
                    <a:pt x="15792" y="107568"/>
                  </a:lnTo>
                  <a:lnTo>
                    <a:pt x="17579" y="108504"/>
                  </a:lnTo>
                  <a:lnTo>
                    <a:pt x="19481" y="109310"/>
                  </a:lnTo>
                  <a:lnTo>
                    <a:pt x="21440" y="109830"/>
                  </a:lnTo>
                  <a:lnTo>
                    <a:pt x="23477" y="110195"/>
                  </a:lnTo>
                  <a:lnTo>
                    <a:pt x="25629" y="110325"/>
                  </a:lnTo>
                  <a:lnTo>
                    <a:pt x="27742" y="110195"/>
                  </a:lnTo>
                  <a:lnTo>
                    <a:pt x="29779" y="109830"/>
                  </a:lnTo>
                  <a:lnTo>
                    <a:pt x="31757" y="109310"/>
                  </a:lnTo>
                  <a:lnTo>
                    <a:pt x="33640" y="108504"/>
                  </a:lnTo>
                  <a:lnTo>
                    <a:pt x="35427" y="107568"/>
                  </a:lnTo>
                  <a:lnTo>
                    <a:pt x="37098" y="106501"/>
                  </a:lnTo>
                  <a:lnTo>
                    <a:pt x="38597" y="105201"/>
                  </a:lnTo>
                  <a:lnTo>
                    <a:pt x="39980" y="103771"/>
                  </a:lnTo>
                  <a:lnTo>
                    <a:pt x="41133" y="102262"/>
                  </a:lnTo>
                  <a:lnTo>
                    <a:pt x="42170" y="100572"/>
                  </a:lnTo>
                  <a:lnTo>
                    <a:pt x="42958" y="98855"/>
                  </a:lnTo>
                  <a:lnTo>
                    <a:pt x="43573" y="96983"/>
                  </a:lnTo>
                  <a:lnTo>
                    <a:pt x="43938" y="95110"/>
                  </a:lnTo>
                  <a:lnTo>
                    <a:pt x="44092" y="93081"/>
                  </a:lnTo>
                  <a:lnTo>
                    <a:pt x="43938" y="91105"/>
                  </a:lnTo>
                  <a:lnTo>
                    <a:pt x="43573" y="89232"/>
                  </a:lnTo>
                  <a:lnTo>
                    <a:pt x="42958" y="87360"/>
                  </a:lnTo>
                  <a:lnTo>
                    <a:pt x="42170" y="85643"/>
                  </a:lnTo>
                  <a:lnTo>
                    <a:pt x="41133" y="83979"/>
                  </a:lnTo>
                  <a:lnTo>
                    <a:pt x="39980" y="82444"/>
                  </a:lnTo>
                  <a:lnTo>
                    <a:pt x="38597" y="81014"/>
                  </a:lnTo>
                  <a:lnTo>
                    <a:pt x="37098" y="79739"/>
                  </a:lnTo>
                  <a:lnTo>
                    <a:pt x="35427" y="78647"/>
                  </a:lnTo>
                  <a:lnTo>
                    <a:pt x="33640" y="77711"/>
                  </a:lnTo>
                  <a:lnTo>
                    <a:pt x="31757" y="76931"/>
                  </a:lnTo>
                  <a:lnTo>
                    <a:pt x="29779" y="76384"/>
                  </a:lnTo>
                  <a:lnTo>
                    <a:pt x="27742" y="76046"/>
                  </a:lnTo>
                  <a:lnTo>
                    <a:pt x="25629" y="75890"/>
                  </a:lnTo>
                  <a:close/>
                  <a:moveTo>
                    <a:pt x="60000" y="60416"/>
                  </a:moveTo>
                  <a:lnTo>
                    <a:pt x="58770" y="60520"/>
                  </a:lnTo>
                  <a:lnTo>
                    <a:pt x="57598" y="60754"/>
                  </a:lnTo>
                  <a:lnTo>
                    <a:pt x="56503" y="61196"/>
                  </a:lnTo>
                  <a:lnTo>
                    <a:pt x="55523" y="61794"/>
                  </a:lnTo>
                  <a:lnTo>
                    <a:pt x="54620" y="62522"/>
                  </a:lnTo>
                  <a:lnTo>
                    <a:pt x="53852" y="63381"/>
                  </a:lnTo>
                  <a:lnTo>
                    <a:pt x="53237" y="64317"/>
                  </a:lnTo>
                  <a:lnTo>
                    <a:pt x="52795" y="65331"/>
                  </a:lnTo>
                  <a:lnTo>
                    <a:pt x="52507" y="66423"/>
                  </a:lnTo>
                  <a:lnTo>
                    <a:pt x="52391" y="67594"/>
                  </a:lnTo>
                  <a:lnTo>
                    <a:pt x="52507" y="68738"/>
                  </a:lnTo>
                  <a:lnTo>
                    <a:pt x="52795" y="69882"/>
                  </a:lnTo>
                  <a:lnTo>
                    <a:pt x="53237" y="70897"/>
                  </a:lnTo>
                  <a:lnTo>
                    <a:pt x="53852" y="71833"/>
                  </a:lnTo>
                  <a:lnTo>
                    <a:pt x="54620" y="72691"/>
                  </a:lnTo>
                  <a:lnTo>
                    <a:pt x="55523" y="73368"/>
                  </a:lnTo>
                  <a:lnTo>
                    <a:pt x="56503" y="73966"/>
                  </a:lnTo>
                  <a:lnTo>
                    <a:pt x="57598" y="74408"/>
                  </a:lnTo>
                  <a:lnTo>
                    <a:pt x="58770" y="74694"/>
                  </a:lnTo>
                  <a:lnTo>
                    <a:pt x="60000" y="74746"/>
                  </a:lnTo>
                  <a:lnTo>
                    <a:pt x="61248" y="74694"/>
                  </a:lnTo>
                  <a:lnTo>
                    <a:pt x="62401" y="74408"/>
                  </a:lnTo>
                  <a:lnTo>
                    <a:pt x="63496" y="73966"/>
                  </a:lnTo>
                  <a:lnTo>
                    <a:pt x="64514" y="73368"/>
                  </a:lnTo>
                  <a:lnTo>
                    <a:pt x="65398" y="72691"/>
                  </a:lnTo>
                  <a:lnTo>
                    <a:pt x="66147" y="71833"/>
                  </a:lnTo>
                  <a:lnTo>
                    <a:pt x="66781" y="70897"/>
                  </a:lnTo>
                  <a:lnTo>
                    <a:pt x="67243" y="69882"/>
                  </a:lnTo>
                  <a:lnTo>
                    <a:pt x="67531" y="68738"/>
                  </a:lnTo>
                  <a:lnTo>
                    <a:pt x="67608" y="67594"/>
                  </a:lnTo>
                  <a:lnTo>
                    <a:pt x="67531" y="66423"/>
                  </a:lnTo>
                  <a:lnTo>
                    <a:pt x="67243" y="65331"/>
                  </a:lnTo>
                  <a:lnTo>
                    <a:pt x="66781" y="64317"/>
                  </a:lnTo>
                  <a:lnTo>
                    <a:pt x="66147" y="63381"/>
                  </a:lnTo>
                  <a:lnTo>
                    <a:pt x="65398" y="62522"/>
                  </a:lnTo>
                  <a:lnTo>
                    <a:pt x="64514" y="61794"/>
                  </a:lnTo>
                  <a:lnTo>
                    <a:pt x="63496" y="61196"/>
                  </a:lnTo>
                  <a:lnTo>
                    <a:pt x="62401" y="60754"/>
                  </a:lnTo>
                  <a:lnTo>
                    <a:pt x="61248" y="60520"/>
                  </a:lnTo>
                  <a:lnTo>
                    <a:pt x="60000" y="60416"/>
                  </a:lnTo>
                  <a:close/>
                  <a:moveTo>
                    <a:pt x="34889" y="0"/>
                  </a:moveTo>
                  <a:lnTo>
                    <a:pt x="36810" y="78"/>
                  </a:lnTo>
                  <a:lnTo>
                    <a:pt x="38712" y="390"/>
                  </a:lnTo>
                  <a:lnTo>
                    <a:pt x="40557" y="884"/>
                  </a:lnTo>
                  <a:lnTo>
                    <a:pt x="42343" y="1508"/>
                  </a:lnTo>
                  <a:lnTo>
                    <a:pt x="44053" y="2366"/>
                  </a:lnTo>
                  <a:lnTo>
                    <a:pt x="45686" y="3328"/>
                  </a:lnTo>
                  <a:lnTo>
                    <a:pt x="47223" y="4473"/>
                  </a:lnTo>
                  <a:lnTo>
                    <a:pt x="48607" y="5747"/>
                  </a:lnTo>
                  <a:lnTo>
                    <a:pt x="49875" y="7126"/>
                  </a:lnTo>
                  <a:lnTo>
                    <a:pt x="51008" y="8660"/>
                  </a:lnTo>
                  <a:lnTo>
                    <a:pt x="51950" y="10247"/>
                  </a:lnTo>
                  <a:lnTo>
                    <a:pt x="52718" y="11963"/>
                  </a:lnTo>
                  <a:lnTo>
                    <a:pt x="53275" y="13732"/>
                  </a:lnTo>
                  <a:lnTo>
                    <a:pt x="53640" y="15552"/>
                  </a:lnTo>
                  <a:lnTo>
                    <a:pt x="53736" y="17477"/>
                  </a:lnTo>
                  <a:lnTo>
                    <a:pt x="53698" y="18231"/>
                  </a:lnTo>
                  <a:lnTo>
                    <a:pt x="53659" y="18907"/>
                  </a:lnTo>
                  <a:lnTo>
                    <a:pt x="53563" y="21378"/>
                  </a:lnTo>
                  <a:lnTo>
                    <a:pt x="55043" y="20728"/>
                  </a:lnTo>
                  <a:lnTo>
                    <a:pt x="56618" y="20286"/>
                  </a:lnTo>
                  <a:lnTo>
                    <a:pt x="58290" y="20000"/>
                  </a:lnTo>
                  <a:lnTo>
                    <a:pt x="60000" y="19895"/>
                  </a:lnTo>
                  <a:lnTo>
                    <a:pt x="61709" y="20000"/>
                  </a:lnTo>
                  <a:lnTo>
                    <a:pt x="63362" y="20286"/>
                  </a:lnTo>
                  <a:lnTo>
                    <a:pt x="64956" y="20728"/>
                  </a:lnTo>
                  <a:lnTo>
                    <a:pt x="66416" y="21378"/>
                  </a:lnTo>
                  <a:lnTo>
                    <a:pt x="66301" y="18907"/>
                  </a:lnTo>
                  <a:lnTo>
                    <a:pt x="66224" y="18179"/>
                  </a:lnTo>
                  <a:lnTo>
                    <a:pt x="66224" y="17477"/>
                  </a:lnTo>
                  <a:lnTo>
                    <a:pt x="66340" y="15552"/>
                  </a:lnTo>
                  <a:lnTo>
                    <a:pt x="66705" y="13680"/>
                  </a:lnTo>
                  <a:lnTo>
                    <a:pt x="67243" y="11911"/>
                  </a:lnTo>
                  <a:lnTo>
                    <a:pt x="68011" y="10247"/>
                  </a:lnTo>
                  <a:lnTo>
                    <a:pt x="68952" y="8608"/>
                  </a:lnTo>
                  <a:lnTo>
                    <a:pt x="70086" y="7126"/>
                  </a:lnTo>
                  <a:lnTo>
                    <a:pt x="71354" y="5747"/>
                  </a:lnTo>
                  <a:lnTo>
                    <a:pt x="72737" y="4473"/>
                  </a:lnTo>
                  <a:lnTo>
                    <a:pt x="74274" y="3328"/>
                  </a:lnTo>
                  <a:lnTo>
                    <a:pt x="75907" y="2366"/>
                  </a:lnTo>
                  <a:lnTo>
                    <a:pt x="77617" y="1508"/>
                  </a:lnTo>
                  <a:lnTo>
                    <a:pt x="79404" y="884"/>
                  </a:lnTo>
                  <a:lnTo>
                    <a:pt x="81268" y="390"/>
                  </a:lnTo>
                  <a:lnTo>
                    <a:pt x="83150" y="78"/>
                  </a:lnTo>
                  <a:lnTo>
                    <a:pt x="85091" y="0"/>
                  </a:lnTo>
                  <a:lnTo>
                    <a:pt x="87127" y="78"/>
                  </a:lnTo>
                  <a:lnTo>
                    <a:pt x="89087" y="442"/>
                  </a:lnTo>
                  <a:lnTo>
                    <a:pt x="91027" y="988"/>
                  </a:lnTo>
                  <a:lnTo>
                    <a:pt x="92814" y="1768"/>
                  </a:lnTo>
                  <a:lnTo>
                    <a:pt x="94524" y="2704"/>
                  </a:lnTo>
                  <a:lnTo>
                    <a:pt x="96119" y="3823"/>
                  </a:lnTo>
                  <a:lnTo>
                    <a:pt x="97579" y="5123"/>
                  </a:lnTo>
                  <a:lnTo>
                    <a:pt x="98885" y="6553"/>
                  </a:lnTo>
                  <a:lnTo>
                    <a:pt x="100019" y="8114"/>
                  </a:lnTo>
                  <a:lnTo>
                    <a:pt x="100999" y="9804"/>
                  </a:lnTo>
                  <a:lnTo>
                    <a:pt x="101767" y="11625"/>
                  </a:lnTo>
                  <a:lnTo>
                    <a:pt x="102343" y="13498"/>
                  </a:lnTo>
                  <a:lnTo>
                    <a:pt x="102670" y="15474"/>
                  </a:lnTo>
                  <a:lnTo>
                    <a:pt x="102824" y="17477"/>
                  </a:lnTo>
                  <a:lnTo>
                    <a:pt x="104975" y="40260"/>
                  </a:lnTo>
                  <a:lnTo>
                    <a:pt x="106609" y="41482"/>
                  </a:lnTo>
                  <a:lnTo>
                    <a:pt x="108146" y="42860"/>
                  </a:lnTo>
                  <a:lnTo>
                    <a:pt x="109548" y="44343"/>
                  </a:lnTo>
                  <a:lnTo>
                    <a:pt x="110797" y="45981"/>
                  </a:lnTo>
                  <a:lnTo>
                    <a:pt x="111930" y="47698"/>
                  </a:lnTo>
                  <a:lnTo>
                    <a:pt x="112910" y="49518"/>
                  </a:lnTo>
                  <a:lnTo>
                    <a:pt x="113698" y="51443"/>
                  </a:lnTo>
                  <a:lnTo>
                    <a:pt x="114370" y="53420"/>
                  </a:lnTo>
                  <a:lnTo>
                    <a:pt x="114831" y="55474"/>
                  </a:lnTo>
                  <a:lnTo>
                    <a:pt x="115081" y="57659"/>
                  </a:lnTo>
                  <a:lnTo>
                    <a:pt x="119634" y="88894"/>
                  </a:lnTo>
                  <a:lnTo>
                    <a:pt x="119634" y="88998"/>
                  </a:lnTo>
                  <a:lnTo>
                    <a:pt x="119673" y="89102"/>
                  </a:lnTo>
                  <a:lnTo>
                    <a:pt x="119788" y="90091"/>
                  </a:lnTo>
                  <a:lnTo>
                    <a:pt x="119942" y="91547"/>
                  </a:lnTo>
                  <a:lnTo>
                    <a:pt x="120000" y="93081"/>
                  </a:lnTo>
                  <a:lnTo>
                    <a:pt x="119865" y="95708"/>
                  </a:lnTo>
                  <a:lnTo>
                    <a:pt x="119538" y="98205"/>
                  </a:lnTo>
                  <a:lnTo>
                    <a:pt x="118943" y="100676"/>
                  </a:lnTo>
                  <a:lnTo>
                    <a:pt x="118194" y="102990"/>
                  </a:lnTo>
                  <a:lnTo>
                    <a:pt x="117233" y="105253"/>
                  </a:lnTo>
                  <a:lnTo>
                    <a:pt x="116080" y="107386"/>
                  </a:lnTo>
                  <a:lnTo>
                    <a:pt x="114755" y="109388"/>
                  </a:lnTo>
                  <a:lnTo>
                    <a:pt x="113275" y="111235"/>
                  </a:lnTo>
                  <a:lnTo>
                    <a:pt x="111623" y="112951"/>
                  </a:lnTo>
                  <a:lnTo>
                    <a:pt x="109855" y="114512"/>
                  </a:lnTo>
                  <a:lnTo>
                    <a:pt x="107953" y="115916"/>
                  </a:lnTo>
                  <a:lnTo>
                    <a:pt x="105917" y="117087"/>
                  </a:lnTo>
                  <a:lnTo>
                    <a:pt x="103804" y="118127"/>
                  </a:lnTo>
                  <a:lnTo>
                    <a:pt x="101536" y="118907"/>
                  </a:lnTo>
                  <a:lnTo>
                    <a:pt x="99212" y="119505"/>
                  </a:lnTo>
                  <a:lnTo>
                    <a:pt x="96849" y="119895"/>
                  </a:lnTo>
                  <a:lnTo>
                    <a:pt x="94370" y="120000"/>
                  </a:lnTo>
                  <a:lnTo>
                    <a:pt x="91892" y="119895"/>
                  </a:lnTo>
                  <a:lnTo>
                    <a:pt x="89490" y="119505"/>
                  </a:lnTo>
                  <a:lnTo>
                    <a:pt x="87204" y="118907"/>
                  </a:lnTo>
                  <a:lnTo>
                    <a:pt x="84937" y="118127"/>
                  </a:lnTo>
                  <a:lnTo>
                    <a:pt x="82824" y="117087"/>
                  </a:lnTo>
                  <a:lnTo>
                    <a:pt x="80787" y="115916"/>
                  </a:lnTo>
                  <a:lnTo>
                    <a:pt x="78904" y="114512"/>
                  </a:lnTo>
                  <a:lnTo>
                    <a:pt x="77118" y="112951"/>
                  </a:lnTo>
                  <a:lnTo>
                    <a:pt x="75485" y="111235"/>
                  </a:lnTo>
                  <a:lnTo>
                    <a:pt x="73986" y="109388"/>
                  </a:lnTo>
                  <a:lnTo>
                    <a:pt x="72680" y="107386"/>
                  </a:lnTo>
                  <a:lnTo>
                    <a:pt x="71508" y="105253"/>
                  </a:lnTo>
                  <a:lnTo>
                    <a:pt x="70566" y="102990"/>
                  </a:lnTo>
                  <a:lnTo>
                    <a:pt x="69798" y="100676"/>
                  </a:lnTo>
                  <a:lnTo>
                    <a:pt x="69221" y="98205"/>
                  </a:lnTo>
                  <a:lnTo>
                    <a:pt x="68895" y="95708"/>
                  </a:lnTo>
                  <a:lnTo>
                    <a:pt x="68780" y="93081"/>
                  </a:lnTo>
                  <a:lnTo>
                    <a:pt x="68780" y="80806"/>
                  </a:lnTo>
                  <a:lnTo>
                    <a:pt x="67166" y="81690"/>
                  </a:lnTo>
                  <a:lnTo>
                    <a:pt x="65494" y="82392"/>
                  </a:lnTo>
                  <a:lnTo>
                    <a:pt x="63746" y="82886"/>
                  </a:lnTo>
                  <a:lnTo>
                    <a:pt x="61902" y="83172"/>
                  </a:lnTo>
                  <a:lnTo>
                    <a:pt x="60000" y="83276"/>
                  </a:lnTo>
                  <a:lnTo>
                    <a:pt x="58117" y="83172"/>
                  </a:lnTo>
                  <a:lnTo>
                    <a:pt x="56253" y="82886"/>
                  </a:lnTo>
                  <a:lnTo>
                    <a:pt x="54505" y="82340"/>
                  </a:lnTo>
                  <a:lnTo>
                    <a:pt x="52795" y="81664"/>
                  </a:lnTo>
                  <a:lnTo>
                    <a:pt x="51219" y="80806"/>
                  </a:lnTo>
                  <a:lnTo>
                    <a:pt x="51219" y="93081"/>
                  </a:lnTo>
                  <a:lnTo>
                    <a:pt x="51123" y="95708"/>
                  </a:lnTo>
                  <a:lnTo>
                    <a:pt x="50758" y="98205"/>
                  </a:lnTo>
                  <a:lnTo>
                    <a:pt x="50201" y="100676"/>
                  </a:lnTo>
                  <a:lnTo>
                    <a:pt x="49452" y="102990"/>
                  </a:lnTo>
                  <a:lnTo>
                    <a:pt x="48453" y="105253"/>
                  </a:lnTo>
                  <a:lnTo>
                    <a:pt x="47339" y="107386"/>
                  </a:lnTo>
                  <a:lnTo>
                    <a:pt x="46013" y="109388"/>
                  </a:lnTo>
                  <a:lnTo>
                    <a:pt x="44534" y="111235"/>
                  </a:lnTo>
                  <a:lnTo>
                    <a:pt x="42881" y="112951"/>
                  </a:lnTo>
                  <a:lnTo>
                    <a:pt x="41114" y="114512"/>
                  </a:lnTo>
                  <a:lnTo>
                    <a:pt x="39212" y="115916"/>
                  </a:lnTo>
                  <a:lnTo>
                    <a:pt x="37175" y="117087"/>
                  </a:lnTo>
                  <a:lnTo>
                    <a:pt x="35024" y="118127"/>
                  </a:lnTo>
                  <a:lnTo>
                    <a:pt x="32814" y="118907"/>
                  </a:lnTo>
                  <a:lnTo>
                    <a:pt x="30470" y="119505"/>
                  </a:lnTo>
                  <a:lnTo>
                    <a:pt x="28069" y="119895"/>
                  </a:lnTo>
                  <a:lnTo>
                    <a:pt x="25629" y="120000"/>
                  </a:lnTo>
                  <a:lnTo>
                    <a:pt x="23150" y="119895"/>
                  </a:lnTo>
                  <a:lnTo>
                    <a:pt x="20749" y="119505"/>
                  </a:lnTo>
                  <a:lnTo>
                    <a:pt x="18424" y="118907"/>
                  </a:lnTo>
                  <a:lnTo>
                    <a:pt x="16195" y="118127"/>
                  </a:lnTo>
                  <a:lnTo>
                    <a:pt x="14063" y="117087"/>
                  </a:lnTo>
                  <a:lnTo>
                    <a:pt x="12007" y="115916"/>
                  </a:lnTo>
                  <a:lnTo>
                    <a:pt x="10124" y="114512"/>
                  </a:lnTo>
                  <a:lnTo>
                    <a:pt x="8338" y="112951"/>
                  </a:lnTo>
                  <a:lnTo>
                    <a:pt x="6705" y="111235"/>
                  </a:lnTo>
                  <a:lnTo>
                    <a:pt x="5206" y="109388"/>
                  </a:lnTo>
                  <a:lnTo>
                    <a:pt x="3900" y="107386"/>
                  </a:lnTo>
                  <a:lnTo>
                    <a:pt x="2766" y="105253"/>
                  </a:lnTo>
                  <a:lnTo>
                    <a:pt x="1786" y="102990"/>
                  </a:lnTo>
                  <a:lnTo>
                    <a:pt x="1018" y="100676"/>
                  </a:lnTo>
                  <a:lnTo>
                    <a:pt x="480" y="98205"/>
                  </a:lnTo>
                  <a:lnTo>
                    <a:pt x="115" y="95708"/>
                  </a:lnTo>
                  <a:lnTo>
                    <a:pt x="0" y="93081"/>
                  </a:lnTo>
                  <a:lnTo>
                    <a:pt x="38" y="91547"/>
                  </a:lnTo>
                  <a:lnTo>
                    <a:pt x="172" y="90091"/>
                  </a:lnTo>
                  <a:lnTo>
                    <a:pt x="288" y="89102"/>
                  </a:lnTo>
                  <a:lnTo>
                    <a:pt x="288" y="88998"/>
                  </a:lnTo>
                  <a:lnTo>
                    <a:pt x="326" y="88894"/>
                  </a:lnTo>
                  <a:lnTo>
                    <a:pt x="4879" y="57659"/>
                  </a:lnTo>
                  <a:lnTo>
                    <a:pt x="5129" y="55474"/>
                  </a:lnTo>
                  <a:lnTo>
                    <a:pt x="5609" y="53420"/>
                  </a:lnTo>
                  <a:lnTo>
                    <a:pt x="6263" y="51443"/>
                  </a:lnTo>
                  <a:lnTo>
                    <a:pt x="7070" y="49518"/>
                  </a:lnTo>
                  <a:lnTo>
                    <a:pt x="8049" y="47698"/>
                  </a:lnTo>
                  <a:lnTo>
                    <a:pt x="9183" y="45981"/>
                  </a:lnTo>
                  <a:lnTo>
                    <a:pt x="10413" y="44343"/>
                  </a:lnTo>
                  <a:lnTo>
                    <a:pt x="11834" y="42808"/>
                  </a:lnTo>
                  <a:lnTo>
                    <a:pt x="13371" y="41482"/>
                  </a:lnTo>
                  <a:lnTo>
                    <a:pt x="15004" y="40260"/>
                  </a:lnTo>
                  <a:lnTo>
                    <a:pt x="17156" y="17477"/>
                  </a:lnTo>
                  <a:lnTo>
                    <a:pt x="17291" y="15474"/>
                  </a:lnTo>
                  <a:lnTo>
                    <a:pt x="17617" y="13498"/>
                  </a:lnTo>
                  <a:lnTo>
                    <a:pt x="18213" y="11625"/>
                  </a:lnTo>
                  <a:lnTo>
                    <a:pt x="18962" y="9804"/>
                  </a:lnTo>
                  <a:lnTo>
                    <a:pt x="19961" y="8114"/>
                  </a:lnTo>
                  <a:lnTo>
                    <a:pt x="21075" y="6553"/>
                  </a:lnTo>
                  <a:lnTo>
                    <a:pt x="22382" y="5123"/>
                  </a:lnTo>
                  <a:lnTo>
                    <a:pt x="23842" y="3823"/>
                  </a:lnTo>
                  <a:lnTo>
                    <a:pt x="25456" y="2704"/>
                  </a:lnTo>
                  <a:lnTo>
                    <a:pt x="27166" y="1768"/>
                  </a:lnTo>
                  <a:lnTo>
                    <a:pt x="28952" y="988"/>
                  </a:lnTo>
                  <a:lnTo>
                    <a:pt x="30874" y="442"/>
                  </a:lnTo>
                  <a:lnTo>
                    <a:pt x="32833" y="78"/>
                  </a:lnTo>
                  <a:lnTo>
                    <a:pt x="348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52"/>
            <p:cNvSpPr/>
            <p:nvPr/>
          </p:nvSpPr>
          <p:spPr>
            <a:xfrm>
              <a:off x="1416100" y="3179731"/>
              <a:ext cx="5070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859" y="0"/>
                  </a:moveTo>
                  <a:lnTo>
                    <a:pt x="66787" y="738"/>
                  </a:lnTo>
                  <a:lnTo>
                    <a:pt x="74389" y="2953"/>
                  </a:lnTo>
                  <a:lnTo>
                    <a:pt x="81556" y="5723"/>
                  </a:lnTo>
                  <a:lnTo>
                    <a:pt x="88506" y="9969"/>
                  </a:lnTo>
                  <a:lnTo>
                    <a:pt x="95131" y="15138"/>
                  </a:lnTo>
                  <a:lnTo>
                    <a:pt x="101104" y="21046"/>
                  </a:lnTo>
                  <a:lnTo>
                    <a:pt x="106425" y="28061"/>
                  </a:lnTo>
                  <a:lnTo>
                    <a:pt x="111203" y="35446"/>
                  </a:lnTo>
                  <a:lnTo>
                    <a:pt x="114895" y="43753"/>
                  </a:lnTo>
                  <a:lnTo>
                    <a:pt x="117828" y="52615"/>
                  </a:lnTo>
                  <a:lnTo>
                    <a:pt x="119457" y="61661"/>
                  </a:lnTo>
                  <a:lnTo>
                    <a:pt x="120000" y="71446"/>
                  </a:lnTo>
                  <a:lnTo>
                    <a:pt x="118588" y="109292"/>
                  </a:lnTo>
                  <a:lnTo>
                    <a:pt x="117936" y="113723"/>
                  </a:lnTo>
                  <a:lnTo>
                    <a:pt x="116524" y="117230"/>
                  </a:lnTo>
                  <a:lnTo>
                    <a:pt x="114244" y="119446"/>
                  </a:lnTo>
                  <a:lnTo>
                    <a:pt x="111855" y="120000"/>
                  </a:lnTo>
                  <a:lnTo>
                    <a:pt x="109140" y="119446"/>
                  </a:lnTo>
                  <a:lnTo>
                    <a:pt x="97194" y="110953"/>
                  </a:lnTo>
                  <a:lnTo>
                    <a:pt x="84380" y="104676"/>
                  </a:lnTo>
                  <a:lnTo>
                    <a:pt x="71457" y="99876"/>
                  </a:lnTo>
                  <a:lnTo>
                    <a:pt x="58316" y="96923"/>
                  </a:lnTo>
                  <a:lnTo>
                    <a:pt x="44959" y="96000"/>
                  </a:lnTo>
                  <a:lnTo>
                    <a:pt x="32579" y="96923"/>
                  </a:lnTo>
                  <a:lnTo>
                    <a:pt x="20199" y="99507"/>
                  </a:lnTo>
                  <a:lnTo>
                    <a:pt x="8470" y="103569"/>
                  </a:lnTo>
                  <a:lnTo>
                    <a:pt x="5647" y="103938"/>
                  </a:lnTo>
                  <a:lnTo>
                    <a:pt x="3366" y="102276"/>
                  </a:lnTo>
                  <a:lnTo>
                    <a:pt x="1303" y="99507"/>
                  </a:lnTo>
                  <a:lnTo>
                    <a:pt x="217" y="95630"/>
                  </a:lnTo>
                  <a:lnTo>
                    <a:pt x="0" y="91015"/>
                  </a:lnTo>
                  <a:lnTo>
                    <a:pt x="1737" y="68307"/>
                  </a:lnTo>
                  <a:lnTo>
                    <a:pt x="2714" y="58523"/>
                  </a:lnTo>
                  <a:lnTo>
                    <a:pt x="4778" y="48738"/>
                  </a:lnTo>
                  <a:lnTo>
                    <a:pt x="7927" y="39692"/>
                  </a:lnTo>
                  <a:lnTo>
                    <a:pt x="11837" y="31200"/>
                  </a:lnTo>
                  <a:lnTo>
                    <a:pt x="16723" y="23446"/>
                  </a:lnTo>
                  <a:lnTo>
                    <a:pt x="22262" y="16800"/>
                  </a:lnTo>
                  <a:lnTo>
                    <a:pt x="28669" y="11261"/>
                  </a:lnTo>
                  <a:lnTo>
                    <a:pt x="35402" y="6461"/>
                  </a:lnTo>
                  <a:lnTo>
                    <a:pt x="42895" y="2953"/>
                  </a:lnTo>
                  <a:lnTo>
                    <a:pt x="50714" y="738"/>
                  </a:lnTo>
                  <a:lnTo>
                    <a:pt x="588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52"/>
          <p:cNvSpPr txBox="1"/>
          <p:nvPr/>
        </p:nvSpPr>
        <p:spPr>
          <a:xfrm>
            <a:off x="3622625" y="1030450"/>
            <a:ext cx="1898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566579"/>
                </a:solidFill>
              </a:rPr>
              <a:t>MAKE BETTER</a:t>
            </a:r>
            <a:endParaRPr b="1">
              <a:solidFill>
                <a:srgbClr val="56657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60E3C1-896C-4B44-9B5B-8D29F776BE7C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EE795B"/>
                </a:solidFill>
              </a:rPr>
              <a:t>Modeling</a:t>
            </a:r>
            <a:r>
              <a:rPr lang="en-US" altLang="ko" b="1" dirty="0">
                <a:solidFill>
                  <a:srgbClr val="EE795B"/>
                </a:solidFill>
              </a:rPr>
              <a:t> + tuning</a:t>
            </a:r>
            <a:endParaRPr dirty="0"/>
          </a:p>
        </p:txBody>
      </p:sp>
      <p:sp>
        <p:nvSpPr>
          <p:cNvPr id="631" name="Google Shape;631;p53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39</a:t>
            </a:fld>
            <a:endParaRPr/>
          </a:p>
        </p:txBody>
      </p:sp>
      <p:sp>
        <p:nvSpPr>
          <p:cNvPr id="632" name="Google Shape;632;p53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2060"/>
                </a:solidFill>
              </a:rPr>
              <a:t>XGBoost</a:t>
            </a:r>
            <a:r>
              <a:rPr lang="en-US" dirty="0">
                <a:solidFill>
                  <a:srgbClr val="002060"/>
                </a:solidFill>
              </a:rPr>
              <a:t> - </a:t>
            </a:r>
            <a:r>
              <a:rPr lang="en-US" dirty="0" err="1">
                <a:solidFill>
                  <a:srgbClr val="002060"/>
                </a:solidFill>
              </a:rPr>
              <a:t>optuna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62D561-B3EC-CD47-AD66-D910EB4240C4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751B55-340B-48A2-9F1B-F9728433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225" y="1311262"/>
            <a:ext cx="3695700" cy="2266950"/>
          </a:xfrm>
          <a:prstGeom prst="rect">
            <a:avLst/>
          </a:prstGeom>
        </p:spPr>
      </p:pic>
      <p:sp>
        <p:nvSpPr>
          <p:cNvPr id="10" name="Google Shape;632;p53">
            <a:extLst>
              <a:ext uri="{FF2B5EF4-FFF2-40B4-BE49-F238E27FC236}">
                <a16:creationId xmlns:a16="http://schemas.microsoft.com/office/drawing/2014/main" id="{265789BF-E624-413F-8A26-ED8B2C060314}"/>
              </a:ext>
            </a:extLst>
          </p:cNvPr>
          <p:cNvSpPr txBox="1"/>
          <p:nvPr/>
        </p:nvSpPr>
        <p:spPr>
          <a:xfrm>
            <a:off x="4602225" y="775924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LGBM - </a:t>
            </a:r>
            <a:r>
              <a:rPr lang="en-US" dirty="0" err="1">
                <a:solidFill>
                  <a:srgbClr val="002060"/>
                </a:solidFill>
              </a:rPr>
              <a:t>optuna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F4D055-BE5A-4146-BB03-FA5D149A1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311262"/>
            <a:ext cx="3495675" cy="2247900"/>
          </a:xfrm>
          <a:prstGeom prst="rect">
            <a:avLst/>
          </a:prstGeom>
        </p:spPr>
      </p:pic>
      <p:sp>
        <p:nvSpPr>
          <p:cNvPr id="13" name="Google Shape;632;p53">
            <a:extLst>
              <a:ext uri="{FF2B5EF4-FFF2-40B4-BE49-F238E27FC236}">
                <a16:creationId xmlns:a16="http://schemas.microsoft.com/office/drawing/2014/main" id="{39976238-5024-436C-B4A9-4B15BE4B9A9E}"/>
              </a:ext>
            </a:extLst>
          </p:cNvPr>
          <p:cNvSpPr txBox="1"/>
          <p:nvPr/>
        </p:nvSpPr>
        <p:spPr>
          <a:xfrm>
            <a:off x="281476" y="3851527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2060"/>
                </a:solidFill>
              </a:rPr>
              <a:t>Optuna</a:t>
            </a:r>
            <a:r>
              <a:rPr lang="en-US" dirty="0">
                <a:solidFill>
                  <a:srgbClr val="002060"/>
                </a:solidFill>
              </a:rPr>
              <a:t> tuning</a:t>
            </a:r>
            <a:r>
              <a:rPr lang="ko-KR" altLang="en-US" dirty="0">
                <a:solidFill>
                  <a:srgbClr val="002060"/>
                </a:solidFill>
              </a:rPr>
              <a:t>을 통해 </a:t>
            </a:r>
            <a:r>
              <a:rPr lang="en-US" altLang="ko-KR" dirty="0">
                <a:solidFill>
                  <a:srgbClr val="002060"/>
                </a:solidFill>
              </a:rPr>
              <a:t>0.7021~0.7056</a:t>
            </a:r>
            <a:r>
              <a:rPr lang="ko-KR" altLang="en-US" dirty="0">
                <a:solidFill>
                  <a:srgbClr val="002060"/>
                </a:solidFill>
              </a:rPr>
              <a:t>까지 결과가 좋아진 것을 확인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EE795B"/>
                </a:solidFill>
              </a:rPr>
              <a:t>변수별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ko" b="1" dirty="0">
                <a:solidFill>
                  <a:srgbClr val="EE795B"/>
                </a:solidFill>
              </a:rPr>
              <a:t>EDA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311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566579"/>
                </a:solidFill>
              </a:rPr>
              <a:t>성별 분포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4668275" y="901550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566579"/>
                </a:solidFill>
              </a:rPr>
              <a:t>성별 신용도 분포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6CDB4F-EBD7-D24F-B204-1BFC6A31F4D9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89DBDD-9A1F-4E92-A924-95DA135A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0" y="1288527"/>
            <a:ext cx="4132300" cy="34575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69643F-F3CD-4E20-AB26-14CA2C57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699" y="1288526"/>
            <a:ext cx="4284623" cy="3456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0220B4-5C9A-AA45-8F5A-5D2FE0A05F44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9" name="Google Shape;639;p5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EE795B"/>
                </a:solidFill>
              </a:rPr>
              <a:t>Modeling</a:t>
            </a:r>
            <a:r>
              <a:rPr lang="en-US" altLang="ko" b="1" dirty="0">
                <a:solidFill>
                  <a:srgbClr val="EE795B"/>
                </a:solidFill>
              </a:rPr>
              <a:t> + tuning</a:t>
            </a:r>
            <a:endParaRPr dirty="0"/>
          </a:p>
        </p:txBody>
      </p:sp>
      <p:sp>
        <p:nvSpPr>
          <p:cNvPr id="640" name="Google Shape;640;p54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40</a:t>
            </a:fld>
            <a:endParaRPr/>
          </a:p>
        </p:txBody>
      </p:sp>
      <p:sp>
        <p:nvSpPr>
          <p:cNvPr id="641" name="Google Shape;641;p54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2060"/>
                </a:solidFill>
              </a:rPr>
              <a:t>PyCaret</a:t>
            </a:r>
            <a:r>
              <a:rPr lang="ko-KR" altLang="en-US" dirty="0">
                <a:solidFill>
                  <a:srgbClr val="002060"/>
                </a:solidFill>
              </a:rPr>
              <a:t>의 기능 중 </a:t>
            </a:r>
            <a:r>
              <a:rPr lang="en-US" altLang="ko-KR" dirty="0">
                <a:solidFill>
                  <a:srgbClr val="002060"/>
                </a:solidFill>
              </a:rPr>
              <a:t>tuning→ ensemble → blend → stack </a:t>
            </a:r>
            <a:r>
              <a:rPr lang="ko-KR" altLang="en-US" dirty="0">
                <a:solidFill>
                  <a:srgbClr val="002060"/>
                </a:solidFill>
              </a:rPr>
              <a:t>기능 사용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3D24C-C408-4460-9769-3B2044AEF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1549597"/>
            <a:ext cx="3871437" cy="1352319"/>
          </a:xfrm>
          <a:prstGeom prst="rect">
            <a:avLst/>
          </a:prstGeom>
        </p:spPr>
      </p:pic>
      <p:sp>
        <p:nvSpPr>
          <p:cNvPr id="15" name="Google Shape;641;p54">
            <a:extLst>
              <a:ext uri="{FF2B5EF4-FFF2-40B4-BE49-F238E27FC236}">
                <a16:creationId xmlns:a16="http://schemas.microsoft.com/office/drawing/2014/main" id="{CA488A00-D98D-42C5-9985-E4C02A63D0CF}"/>
              </a:ext>
            </a:extLst>
          </p:cNvPr>
          <p:cNvSpPr txBox="1"/>
          <p:nvPr/>
        </p:nvSpPr>
        <p:spPr>
          <a:xfrm>
            <a:off x="341925" y="1200050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2060"/>
                </a:solidFill>
              </a:rPr>
              <a:t>tuning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6" name="Google Shape;641;p54">
            <a:extLst>
              <a:ext uri="{FF2B5EF4-FFF2-40B4-BE49-F238E27FC236}">
                <a16:creationId xmlns:a16="http://schemas.microsoft.com/office/drawing/2014/main" id="{383E1D0D-FC7F-47FE-90A3-1BE509D37792}"/>
              </a:ext>
            </a:extLst>
          </p:cNvPr>
          <p:cNvSpPr txBox="1"/>
          <p:nvPr/>
        </p:nvSpPr>
        <p:spPr>
          <a:xfrm>
            <a:off x="4754394" y="1200050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2060"/>
                </a:solidFill>
              </a:rPr>
              <a:t>ensemble 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7" name="Google Shape;641;p54">
            <a:extLst>
              <a:ext uri="{FF2B5EF4-FFF2-40B4-BE49-F238E27FC236}">
                <a16:creationId xmlns:a16="http://schemas.microsoft.com/office/drawing/2014/main" id="{74FF7BDC-3C86-472B-AC3D-4BA12581166C}"/>
              </a:ext>
            </a:extLst>
          </p:cNvPr>
          <p:cNvSpPr txBox="1"/>
          <p:nvPr/>
        </p:nvSpPr>
        <p:spPr>
          <a:xfrm>
            <a:off x="341925" y="2927171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2060"/>
                </a:solidFill>
              </a:rPr>
              <a:t>blend 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8" name="Google Shape;641;p54">
            <a:extLst>
              <a:ext uri="{FF2B5EF4-FFF2-40B4-BE49-F238E27FC236}">
                <a16:creationId xmlns:a16="http://schemas.microsoft.com/office/drawing/2014/main" id="{3D03F4AA-750D-4BBB-8E4B-0816F160C552}"/>
              </a:ext>
            </a:extLst>
          </p:cNvPr>
          <p:cNvSpPr txBox="1"/>
          <p:nvPr/>
        </p:nvSpPr>
        <p:spPr>
          <a:xfrm>
            <a:off x="4754394" y="2927171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2060"/>
                </a:solidFill>
              </a:rPr>
              <a:t>stack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CCA833-E593-4A17-89C9-0FA0E4DDC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394" y="1532878"/>
            <a:ext cx="3871437" cy="1369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7233BC-8530-4B46-8533-E85A4DD20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99" y="3280646"/>
            <a:ext cx="3869155" cy="13266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E00660-1F82-42B6-A8DD-C8BE2064C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6676" y="3282952"/>
            <a:ext cx="3869155" cy="136332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1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E795B"/>
                </a:solidFill>
              </a:rPr>
              <a:t>소감</a:t>
            </a:r>
            <a:endParaRPr/>
          </a:p>
        </p:txBody>
      </p:sp>
      <p:sp>
        <p:nvSpPr>
          <p:cNvPr id="733" name="Google Shape;733;p61"/>
          <p:cNvSpPr txBox="1">
            <a:spLocks noGrp="1"/>
          </p:cNvSpPr>
          <p:nvPr>
            <p:ph type="sldNum" idx="12"/>
          </p:nvPr>
        </p:nvSpPr>
        <p:spPr>
          <a:xfrm>
            <a:off x="434300" y="46601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41</a:t>
            </a:fld>
            <a:endParaRPr/>
          </a:p>
        </p:txBody>
      </p:sp>
      <p:sp>
        <p:nvSpPr>
          <p:cNvPr id="734" name="Google Shape;734;p61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훈훈한 마무리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35" name="Google Shape;735;p61"/>
          <p:cNvSpPr txBox="1"/>
          <p:nvPr/>
        </p:nvSpPr>
        <p:spPr>
          <a:xfrm>
            <a:off x="341925" y="992725"/>
            <a:ext cx="12123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[김아현]</a:t>
            </a:r>
            <a:endParaRPr sz="130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6" name="Google Shape;736;p61"/>
          <p:cNvSpPr txBox="1"/>
          <p:nvPr/>
        </p:nvSpPr>
        <p:spPr>
          <a:xfrm>
            <a:off x="1369125" y="948775"/>
            <a:ext cx="74958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마지막 프로젝트까지 열심히 달려오신 여러분 고생 많으셨습니다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!!! 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다들 끝나고 열심히 공부하셔서 좋은 곳에서 다시 만나요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!! 3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개월동안 참 많은 것들을 배웠는데 어려운 부분도 많았지만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ko-KR" altLang="en-US" sz="1000" dirty="0" err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배운것들이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많이 남아 뜻깊습니다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!!! 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앞으로 더 발전해서 다들 좋은 모습으로 봅시다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!!!!</a:t>
            </a:r>
            <a:endParaRPr sz="1000" dirty="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7" name="Google Shape;737;p61"/>
          <p:cNvSpPr txBox="1"/>
          <p:nvPr/>
        </p:nvSpPr>
        <p:spPr>
          <a:xfrm>
            <a:off x="341925" y="1728700"/>
            <a:ext cx="12123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[이동한]</a:t>
            </a:r>
            <a:endParaRPr sz="130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8" name="Google Shape;738;p61"/>
          <p:cNvSpPr txBox="1"/>
          <p:nvPr/>
        </p:nvSpPr>
        <p:spPr>
          <a:xfrm>
            <a:off x="1371600" y="1675600"/>
            <a:ext cx="74958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앞선 프로젝트들과는 달리 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주정도의 시간이 있어 조금 더 여유롭게 진행이 됐습니다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단순히 시간만 늘어난 것이 아닌 적극적이고 </a:t>
            </a:r>
            <a:r>
              <a:rPr lang="ko-KR" altLang="en-US" sz="1000" dirty="0" err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능력있는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팀원들과 함께 하면서 시간을 효율적으로 쓸 수 있었습니다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모두 개인적인 일정이 있어 이 프로젝트에만 매달리 수 없음에도 열심히 참여해줘서 감사하게 생각합니다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팀원들 모두 정말 </a:t>
            </a:r>
            <a:r>
              <a:rPr lang="ko-KR" altLang="en-US" sz="1000" dirty="0" err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고생많았고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종강 이후에도 좋은 일만 가득하길 바라겠습니다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고생하셨습니다</a:t>
            </a:r>
            <a:endParaRPr sz="1000" dirty="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9" name="Google Shape;739;p61"/>
          <p:cNvSpPr txBox="1"/>
          <p:nvPr/>
        </p:nvSpPr>
        <p:spPr>
          <a:xfrm>
            <a:off x="341925" y="2446300"/>
            <a:ext cx="12123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lang="ko-KR" altLang="en-US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박지영</a:t>
            </a:r>
            <a:r>
              <a:rPr lang="ko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]</a:t>
            </a:r>
            <a:endParaRPr sz="1300" dirty="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0" name="Google Shape;740;p61"/>
          <p:cNvSpPr txBox="1"/>
          <p:nvPr/>
        </p:nvSpPr>
        <p:spPr>
          <a:xfrm>
            <a:off x="341925" y="3163900"/>
            <a:ext cx="12123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lang="ko-KR" altLang="en-US" sz="1300" dirty="0" err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백승재</a:t>
            </a:r>
            <a:r>
              <a:rPr lang="ko" sz="13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]</a:t>
            </a:r>
            <a:endParaRPr sz="1300" dirty="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1" name="Google Shape;741;p61"/>
          <p:cNvSpPr/>
          <p:nvPr/>
        </p:nvSpPr>
        <p:spPr>
          <a:xfrm>
            <a:off x="202925" y="4437825"/>
            <a:ext cx="8845800" cy="59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61"/>
          <p:cNvSpPr txBox="1"/>
          <p:nvPr/>
        </p:nvSpPr>
        <p:spPr>
          <a:xfrm>
            <a:off x="1371600" y="4014903"/>
            <a:ext cx="74958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파이널 프로젝트 약 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ko-KR" altLang="en-US" sz="1000" dirty="0" err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주동안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현재 진행중인 경진대회에 참여해보면서 프로젝트를 같이 하니까 파라미터 튜닝하는 방법을 배웠고 다양한 </a:t>
            </a:r>
            <a:r>
              <a:rPr lang="ko-KR" altLang="en-US" sz="1000" dirty="0" err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머신러닝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모델을 사용하면서 어떤 모델이 정확도와 성능이 잘 나오는지 확인해보는 등 지난 프로젝트의 아쉬움을 달랠 수 있어서 좋았습니다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좋은 조원들과 함께 고생하며 같이 프로젝트를 할 수 있어서 좋았습니다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그리고 향후 진행될 경진대회에도 참여하고 다방면으로 공부하면서 실력을 더 쌓을 수 있는 계기가 된 것 같습니다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다들 너무 </a:t>
            </a:r>
            <a:r>
              <a:rPr lang="ko-KR" altLang="en-US" sz="1000" dirty="0" err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고생많았고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푹 쉬시고 강의 끝나고 각자의 길에서 꼭 성공하셨으면 좋겠습니다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:D 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모두 </a:t>
            </a:r>
            <a:r>
              <a:rPr lang="ko-KR" altLang="en-US" sz="1000" dirty="0" err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수고많았습니다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♥ 행복하세요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!!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000" dirty="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3" name="Google Shape;743;p61"/>
          <p:cNvSpPr txBox="1"/>
          <p:nvPr/>
        </p:nvSpPr>
        <p:spPr>
          <a:xfrm>
            <a:off x="341925" y="4128738"/>
            <a:ext cx="12123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[채송화]</a:t>
            </a:r>
            <a:endParaRPr sz="130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4" name="Google Shape;744;p61"/>
          <p:cNvSpPr txBox="1"/>
          <p:nvPr/>
        </p:nvSpPr>
        <p:spPr>
          <a:xfrm>
            <a:off x="1371600" y="2388488"/>
            <a:ext cx="74958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여러가지 기능을 알게 되었고 보람찼습니다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000" dirty="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5" name="Google Shape;745;p61"/>
          <p:cNvSpPr txBox="1"/>
          <p:nvPr/>
        </p:nvSpPr>
        <p:spPr>
          <a:xfrm>
            <a:off x="1369125" y="3167363"/>
            <a:ext cx="74958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후반에 프로젝트 참여를 거의 못해서 정말 죄송합니다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처음 진행중인 경진대회에 참가하면서 여러가지 고려해야할 부분이나 특히 계획을 세워서 진행하는 부분에서 </a:t>
            </a:r>
            <a:r>
              <a:rPr lang="ko-KR" altLang="en-US" sz="1000" dirty="0" err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배울점이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많이 있었습니다</a:t>
            </a:r>
            <a:r>
              <a:rPr lang="en-US" altLang="ko-KR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다음에 다시 참여할 </a:t>
            </a:r>
            <a:r>
              <a:rPr lang="ko-KR" altLang="en-US" sz="1000" dirty="0" err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기회가있다면</a:t>
            </a:r>
            <a:r>
              <a:rPr lang="ko-KR" altLang="en-US" sz="1000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더 발전한 모습으로 참여하겠습니다 감사합니다</a:t>
            </a:r>
            <a:endParaRPr sz="1000" dirty="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2"/>
          <p:cNvSpPr/>
          <p:nvPr/>
        </p:nvSpPr>
        <p:spPr>
          <a:xfrm>
            <a:off x="3742050" y="1069100"/>
            <a:ext cx="1659900" cy="1659900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2"/>
          <p:cNvSpPr txBox="1"/>
          <p:nvPr/>
        </p:nvSpPr>
        <p:spPr>
          <a:xfrm>
            <a:off x="2329050" y="2933600"/>
            <a:ext cx="4485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50" b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Thanks </a:t>
            </a:r>
            <a:r>
              <a:rPr lang="ko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ko" sz="3350" b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Watching</a:t>
            </a:r>
            <a:endParaRPr sz="3350" b="1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2" name="Google Shape;752;p62"/>
          <p:cNvSpPr/>
          <p:nvPr/>
        </p:nvSpPr>
        <p:spPr>
          <a:xfrm>
            <a:off x="4027800" y="1495700"/>
            <a:ext cx="1088400" cy="80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851" y="106586"/>
                </a:moveTo>
                <a:lnTo>
                  <a:pt x="48263" y="106624"/>
                </a:lnTo>
                <a:lnTo>
                  <a:pt x="47703" y="106889"/>
                </a:lnTo>
                <a:lnTo>
                  <a:pt x="47170" y="107267"/>
                </a:lnTo>
                <a:lnTo>
                  <a:pt x="46694" y="107758"/>
                </a:lnTo>
                <a:lnTo>
                  <a:pt x="46246" y="108551"/>
                </a:lnTo>
                <a:lnTo>
                  <a:pt x="45966" y="109382"/>
                </a:lnTo>
                <a:lnTo>
                  <a:pt x="45826" y="110251"/>
                </a:lnTo>
                <a:lnTo>
                  <a:pt x="45826" y="111158"/>
                </a:lnTo>
                <a:lnTo>
                  <a:pt x="45966" y="112027"/>
                </a:lnTo>
                <a:lnTo>
                  <a:pt x="46246" y="112858"/>
                </a:lnTo>
                <a:lnTo>
                  <a:pt x="46694" y="113614"/>
                </a:lnTo>
                <a:lnTo>
                  <a:pt x="47170" y="114143"/>
                </a:lnTo>
                <a:lnTo>
                  <a:pt x="47675" y="114559"/>
                </a:lnTo>
                <a:lnTo>
                  <a:pt x="48263" y="114748"/>
                </a:lnTo>
                <a:lnTo>
                  <a:pt x="48851" y="114823"/>
                </a:lnTo>
                <a:lnTo>
                  <a:pt x="49467" y="114748"/>
                </a:lnTo>
                <a:lnTo>
                  <a:pt x="50000" y="114559"/>
                </a:lnTo>
                <a:lnTo>
                  <a:pt x="50560" y="114143"/>
                </a:lnTo>
                <a:lnTo>
                  <a:pt x="51036" y="113614"/>
                </a:lnTo>
                <a:lnTo>
                  <a:pt x="51456" y="112858"/>
                </a:lnTo>
                <a:lnTo>
                  <a:pt x="51764" y="112027"/>
                </a:lnTo>
                <a:lnTo>
                  <a:pt x="51904" y="111158"/>
                </a:lnTo>
                <a:lnTo>
                  <a:pt x="51904" y="110251"/>
                </a:lnTo>
                <a:lnTo>
                  <a:pt x="51764" y="109382"/>
                </a:lnTo>
                <a:lnTo>
                  <a:pt x="51456" y="108551"/>
                </a:lnTo>
                <a:lnTo>
                  <a:pt x="51036" y="107758"/>
                </a:lnTo>
                <a:lnTo>
                  <a:pt x="50560" y="107267"/>
                </a:lnTo>
                <a:lnTo>
                  <a:pt x="50000" y="106889"/>
                </a:lnTo>
                <a:lnTo>
                  <a:pt x="49411" y="106624"/>
                </a:lnTo>
                <a:lnTo>
                  <a:pt x="48851" y="106586"/>
                </a:lnTo>
                <a:close/>
                <a:moveTo>
                  <a:pt x="41820" y="97027"/>
                </a:moveTo>
                <a:lnTo>
                  <a:pt x="41232" y="97141"/>
                </a:lnTo>
                <a:lnTo>
                  <a:pt x="40644" y="97367"/>
                </a:lnTo>
                <a:lnTo>
                  <a:pt x="40140" y="97745"/>
                </a:lnTo>
                <a:lnTo>
                  <a:pt x="39607" y="98274"/>
                </a:lnTo>
                <a:lnTo>
                  <a:pt x="39187" y="98992"/>
                </a:lnTo>
                <a:lnTo>
                  <a:pt x="38879" y="99861"/>
                </a:lnTo>
                <a:lnTo>
                  <a:pt x="38739" y="100730"/>
                </a:lnTo>
                <a:lnTo>
                  <a:pt x="38739" y="101675"/>
                </a:lnTo>
                <a:lnTo>
                  <a:pt x="38879" y="102544"/>
                </a:lnTo>
                <a:lnTo>
                  <a:pt x="39187" y="103375"/>
                </a:lnTo>
                <a:lnTo>
                  <a:pt x="39607" y="104130"/>
                </a:lnTo>
                <a:lnTo>
                  <a:pt x="40084" y="104659"/>
                </a:lnTo>
                <a:lnTo>
                  <a:pt x="40644" y="105000"/>
                </a:lnTo>
                <a:lnTo>
                  <a:pt x="41176" y="105264"/>
                </a:lnTo>
                <a:lnTo>
                  <a:pt x="41820" y="105340"/>
                </a:lnTo>
                <a:lnTo>
                  <a:pt x="42380" y="105264"/>
                </a:lnTo>
                <a:lnTo>
                  <a:pt x="42969" y="105000"/>
                </a:lnTo>
                <a:lnTo>
                  <a:pt x="43473" y="104659"/>
                </a:lnTo>
                <a:lnTo>
                  <a:pt x="43949" y="104130"/>
                </a:lnTo>
                <a:lnTo>
                  <a:pt x="44397" y="103375"/>
                </a:lnTo>
                <a:lnTo>
                  <a:pt x="44677" y="102544"/>
                </a:lnTo>
                <a:lnTo>
                  <a:pt x="44845" y="101675"/>
                </a:lnTo>
                <a:lnTo>
                  <a:pt x="44845" y="100730"/>
                </a:lnTo>
                <a:lnTo>
                  <a:pt x="44677" y="99861"/>
                </a:lnTo>
                <a:lnTo>
                  <a:pt x="44397" y="98992"/>
                </a:lnTo>
                <a:lnTo>
                  <a:pt x="43949" y="98274"/>
                </a:lnTo>
                <a:lnTo>
                  <a:pt x="43473" y="97745"/>
                </a:lnTo>
                <a:lnTo>
                  <a:pt x="42969" y="97367"/>
                </a:lnTo>
                <a:lnTo>
                  <a:pt x="42380" y="97141"/>
                </a:lnTo>
                <a:lnTo>
                  <a:pt x="41820" y="97027"/>
                </a:lnTo>
                <a:close/>
                <a:moveTo>
                  <a:pt x="34565" y="87317"/>
                </a:moveTo>
                <a:lnTo>
                  <a:pt x="33977" y="87392"/>
                </a:lnTo>
                <a:lnTo>
                  <a:pt x="33417" y="87619"/>
                </a:lnTo>
                <a:lnTo>
                  <a:pt x="32885" y="87997"/>
                </a:lnTo>
                <a:lnTo>
                  <a:pt x="32408" y="88526"/>
                </a:lnTo>
                <a:lnTo>
                  <a:pt x="32016" y="89130"/>
                </a:lnTo>
                <a:lnTo>
                  <a:pt x="31736" y="89848"/>
                </a:lnTo>
                <a:lnTo>
                  <a:pt x="31568" y="90642"/>
                </a:lnTo>
                <a:lnTo>
                  <a:pt x="31484" y="91435"/>
                </a:lnTo>
                <a:lnTo>
                  <a:pt x="31568" y="92267"/>
                </a:lnTo>
                <a:lnTo>
                  <a:pt x="31736" y="93022"/>
                </a:lnTo>
                <a:lnTo>
                  <a:pt x="32016" y="93740"/>
                </a:lnTo>
                <a:lnTo>
                  <a:pt x="32408" y="94382"/>
                </a:lnTo>
                <a:lnTo>
                  <a:pt x="32941" y="94987"/>
                </a:lnTo>
                <a:lnTo>
                  <a:pt x="33585" y="95365"/>
                </a:lnTo>
                <a:lnTo>
                  <a:pt x="34229" y="95554"/>
                </a:lnTo>
                <a:lnTo>
                  <a:pt x="34929" y="95554"/>
                </a:lnTo>
                <a:lnTo>
                  <a:pt x="35574" y="95365"/>
                </a:lnTo>
                <a:lnTo>
                  <a:pt x="36190" y="94987"/>
                </a:lnTo>
                <a:lnTo>
                  <a:pt x="36750" y="94382"/>
                </a:lnTo>
                <a:lnTo>
                  <a:pt x="37170" y="93589"/>
                </a:lnTo>
                <a:lnTo>
                  <a:pt x="37478" y="92758"/>
                </a:lnTo>
                <a:lnTo>
                  <a:pt x="37619" y="91889"/>
                </a:lnTo>
                <a:lnTo>
                  <a:pt x="37619" y="90982"/>
                </a:lnTo>
                <a:lnTo>
                  <a:pt x="37478" y="90113"/>
                </a:lnTo>
                <a:lnTo>
                  <a:pt x="37170" y="89282"/>
                </a:lnTo>
                <a:lnTo>
                  <a:pt x="36750" y="88526"/>
                </a:lnTo>
                <a:lnTo>
                  <a:pt x="36274" y="87997"/>
                </a:lnTo>
                <a:lnTo>
                  <a:pt x="35714" y="87619"/>
                </a:lnTo>
                <a:lnTo>
                  <a:pt x="35126" y="87392"/>
                </a:lnTo>
                <a:lnTo>
                  <a:pt x="34565" y="87317"/>
                </a:lnTo>
                <a:close/>
                <a:moveTo>
                  <a:pt x="85686" y="26297"/>
                </a:moveTo>
                <a:lnTo>
                  <a:pt x="83025" y="29924"/>
                </a:lnTo>
                <a:lnTo>
                  <a:pt x="82016" y="31133"/>
                </a:lnTo>
                <a:lnTo>
                  <a:pt x="80924" y="32040"/>
                </a:lnTo>
                <a:lnTo>
                  <a:pt x="79719" y="32833"/>
                </a:lnTo>
                <a:lnTo>
                  <a:pt x="78459" y="33324"/>
                </a:lnTo>
                <a:lnTo>
                  <a:pt x="77198" y="33664"/>
                </a:lnTo>
                <a:lnTo>
                  <a:pt x="75882" y="33702"/>
                </a:lnTo>
                <a:lnTo>
                  <a:pt x="74565" y="33589"/>
                </a:lnTo>
                <a:lnTo>
                  <a:pt x="73305" y="33173"/>
                </a:lnTo>
                <a:lnTo>
                  <a:pt x="72016" y="32531"/>
                </a:lnTo>
                <a:lnTo>
                  <a:pt x="70784" y="31889"/>
                </a:lnTo>
                <a:lnTo>
                  <a:pt x="69467" y="31397"/>
                </a:lnTo>
                <a:lnTo>
                  <a:pt x="68123" y="31133"/>
                </a:lnTo>
                <a:lnTo>
                  <a:pt x="66778" y="31020"/>
                </a:lnTo>
                <a:lnTo>
                  <a:pt x="65378" y="31133"/>
                </a:lnTo>
                <a:lnTo>
                  <a:pt x="64005" y="31473"/>
                </a:lnTo>
                <a:lnTo>
                  <a:pt x="62661" y="31964"/>
                </a:lnTo>
                <a:lnTo>
                  <a:pt x="61344" y="32644"/>
                </a:lnTo>
                <a:lnTo>
                  <a:pt x="60112" y="33589"/>
                </a:lnTo>
                <a:lnTo>
                  <a:pt x="58907" y="34722"/>
                </a:lnTo>
                <a:lnTo>
                  <a:pt x="57815" y="36045"/>
                </a:lnTo>
                <a:lnTo>
                  <a:pt x="45154" y="53085"/>
                </a:lnTo>
                <a:lnTo>
                  <a:pt x="44677" y="53879"/>
                </a:lnTo>
                <a:lnTo>
                  <a:pt x="44313" y="54748"/>
                </a:lnTo>
                <a:lnTo>
                  <a:pt x="44117" y="55730"/>
                </a:lnTo>
                <a:lnTo>
                  <a:pt x="44033" y="56712"/>
                </a:lnTo>
                <a:lnTo>
                  <a:pt x="44117" y="57770"/>
                </a:lnTo>
                <a:lnTo>
                  <a:pt x="44313" y="58753"/>
                </a:lnTo>
                <a:lnTo>
                  <a:pt x="44677" y="59622"/>
                </a:lnTo>
                <a:lnTo>
                  <a:pt x="45154" y="60415"/>
                </a:lnTo>
                <a:lnTo>
                  <a:pt x="45770" y="61095"/>
                </a:lnTo>
                <a:lnTo>
                  <a:pt x="46442" y="61549"/>
                </a:lnTo>
                <a:lnTo>
                  <a:pt x="47170" y="61851"/>
                </a:lnTo>
                <a:lnTo>
                  <a:pt x="47899" y="61926"/>
                </a:lnTo>
                <a:lnTo>
                  <a:pt x="48627" y="61851"/>
                </a:lnTo>
                <a:lnTo>
                  <a:pt x="49355" y="61549"/>
                </a:lnTo>
                <a:lnTo>
                  <a:pt x="50000" y="61095"/>
                </a:lnTo>
                <a:lnTo>
                  <a:pt x="50616" y="60415"/>
                </a:lnTo>
                <a:lnTo>
                  <a:pt x="57955" y="50591"/>
                </a:lnTo>
                <a:lnTo>
                  <a:pt x="57955" y="50516"/>
                </a:lnTo>
                <a:lnTo>
                  <a:pt x="57955" y="50516"/>
                </a:lnTo>
                <a:lnTo>
                  <a:pt x="61120" y="46246"/>
                </a:lnTo>
                <a:lnTo>
                  <a:pt x="61512" y="45869"/>
                </a:lnTo>
                <a:lnTo>
                  <a:pt x="61988" y="45566"/>
                </a:lnTo>
                <a:lnTo>
                  <a:pt x="62464" y="45528"/>
                </a:lnTo>
                <a:lnTo>
                  <a:pt x="62969" y="45566"/>
                </a:lnTo>
                <a:lnTo>
                  <a:pt x="63417" y="45869"/>
                </a:lnTo>
                <a:lnTo>
                  <a:pt x="63809" y="46246"/>
                </a:lnTo>
                <a:lnTo>
                  <a:pt x="64173" y="46926"/>
                </a:lnTo>
                <a:lnTo>
                  <a:pt x="64369" y="47682"/>
                </a:lnTo>
                <a:lnTo>
                  <a:pt x="64369" y="48476"/>
                </a:lnTo>
                <a:lnTo>
                  <a:pt x="64173" y="49269"/>
                </a:lnTo>
                <a:lnTo>
                  <a:pt x="63809" y="49911"/>
                </a:lnTo>
                <a:lnTo>
                  <a:pt x="61988" y="52405"/>
                </a:lnTo>
                <a:lnTo>
                  <a:pt x="63641" y="54559"/>
                </a:lnTo>
                <a:lnTo>
                  <a:pt x="63641" y="54559"/>
                </a:lnTo>
                <a:lnTo>
                  <a:pt x="63669" y="54672"/>
                </a:lnTo>
                <a:lnTo>
                  <a:pt x="63669" y="54672"/>
                </a:lnTo>
                <a:lnTo>
                  <a:pt x="63753" y="54748"/>
                </a:lnTo>
                <a:lnTo>
                  <a:pt x="63781" y="54748"/>
                </a:lnTo>
                <a:lnTo>
                  <a:pt x="63977" y="55050"/>
                </a:lnTo>
                <a:lnTo>
                  <a:pt x="64341" y="55465"/>
                </a:lnTo>
                <a:lnTo>
                  <a:pt x="64761" y="55957"/>
                </a:lnTo>
                <a:lnTo>
                  <a:pt x="65322" y="56599"/>
                </a:lnTo>
                <a:lnTo>
                  <a:pt x="65966" y="57204"/>
                </a:lnTo>
                <a:lnTo>
                  <a:pt x="66694" y="57921"/>
                </a:lnTo>
                <a:lnTo>
                  <a:pt x="67507" y="58602"/>
                </a:lnTo>
                <a:lnTo>
                  <a:pt x="68375" y="59282"/>
                </a:lnTo>
                <a:lnTo>
                  <a:pt x="69299" y="59886"/>
                </a:lnTo>
                <a:lnTo>
                  <a:pt x="70280" y="60377"/>
                </a:lnTo>
                <a:lnTo>
                  <a:pt x="71260" y="60755"/>
                </a:lnTo>
                <a:lnTo>
                  <a:pt x="72268" y="60944"/>
                </a:lnTo>
                <a:lnTo>
                  <a:pt x="73305" y="61020"/>
                </a:lnTo>
                <a:lnTo>
                  <a:pt x="74285" y="60869"/>
                </a:lnTo>
                <a:lnTo>
                  <a:pt x="75294" y="60415"/>
                </a:lnTo>
                <a:lnTo>
                  <a:pt x="75770" y="60264"/>
                </a:lnTo>
                <a:lnTo>
                  <a:pt x="76274" y="60264"/>
                </a:lnTo>
                <a:lnTo>
                  <a:pt x="76750" y="60415"/>
                </a:lnTo>
                <a:lnTo>
                  <a:pt x="77198" y="60755"/>
                </a:lnTo>
                <a:lnTo>
                  <a:pt x="77535" y="61246"/>
                </a:lnTo>
                <a:lnTo>
                  <a:pt x="77787" y="61851"/>
                </a:lnTo>
                <a:lnTo>
                  <a:pt x="77927" y="62531"/>
                </a:lnTo>
                <a:lnTo>
                  <a:pt x="77927" y="63173"/>
                </a:lnTo>
                <a:lnTo>
                  <a:pt x="77787" y="63816"/>
                </a:lnTo>
                <a:lnTo>
                  <a:pt x="77535" y="64382"/>
                </a:lnTo>
                <a:lnTo>
                  <a:pt x="77198" y="64874"/>
                </a:lnTo>
                <a:lnTo>
                  <a:pt x="76750" y="65251"/>
                </a:lnTo>
                <a:lnTo>
                  <a:pt x="75490" y="65780"/>
                </a:lnTo>
                <a:lnTo>
                  <a:pt x="74229" y="66120"/>
                </a:lnTo>
                <a:lnTo>
                  <a:pt x="72997" y="66234"/>
                </a:lnTo>
                <a:lnTo>
                  <a:pt x="72212" y="66158"/>
                </a:lnTo>
                <a:lnTo>
                  <a:pt x="84341" y="82481"/>
                </a:lnTo>
                <a:lnTo>
                  <a:pt x="85798" y="80516"/>
                </a:lnTo>
                <a:lnTo>
                  <a:pt x="87366" y="78211"/>
                </a:lnTo>
                <a:lnTo>
                  <a:pt x="88795" y="75755"/>
                </a:lnTo>
                <a:lnTo>
                  <a:pt x="89971" y="73186"/>
                </a:lnTo>
                <a:lnTo>
                  <a:pt x="91036" y="70428"/>
                </a:lnTo>
                <a:lnTo>
                  <a:pt x="91904" y="67632"/>
                </a:lnTo>
                <a:lnTo>
                  <a:pt x="92605" y="64685"/>
                </a:lnTo>
                <a:lnTo>
                  <a:pt x="93109" y="61662"/>
                </a:lnTo>
                <a:lnTo>
                  <a:pt x="93361" y="60226"/>
                </a:lnTo>
                <a:lnTo>
                  <a:pt x="93781" y="58828"/>
                </a:lnTo>
                <a:lnTo>
                  <a:pt x="94285" y="57581"/>
                </a:lnTo>
                <a:lnTo>
                  <a:pt x="94901" y="56335"/>
                </a:lnTo>
                <a:lnTo>
                  <a:pt x="95630" y="55201"/>
                </a:lnTo>
                <a:lnTo>
                  <a:pt x="101344" y="47493"/>
                </a:lnTo>
                <a:lnTo>
                  <a:pt x="85686" y="26297"/>
                </a:lnTo>
                <a:close/>
                <a:moveTo>
                  <a:pt x="37507" y="24521"/>
                </a:moveTo>
                <a:lnTo>
                  <a:pt x="18291" y="50440"/>
                </a:lnTo>
                <a:lnTo>
                  <a:pt x="21652" y="55012"/>
                </a:lnTo>
                <a:lnTo>
                  <a:pt x="22464" y="56183"/>
                </a:lnTo>
                <a:lnTo>
                  <a:pt x="23109" y="57506"/>
                </a:lnTo>
                <a:lnTo>
                  <a:pt x="23669" y="58904"/>
                </a:lnTo>
                <a:lnTo>
                  <a:pt x="24061" y="60377"/>
                </a:lnTo>
                <a:lnTo>
                  <a:pt x="24341" y="61889"/>
                </a:lnTo>
                <a:lnTo>
                  <a:pt x="24873" y="64874"/>
                </a:lnTo>
                <a:lnTo>
                  <a:pt x="25546" y="67783"/>
                </a:lnTo>
                <a:lnTo>
                  <a:pt x="26442" y="70579"/>
                </a:lnTo>
                <a:lnTo>
                  <a:pt x="27478" y="73299"/>
                </a:lnTo>
                <a:lnTo>
                  <a:pt x="28711" y="75869"/>
                </a:lnTo>
                <a:lnTo>
                  <a:pt x="30112" y="78249"/>
                </a:lnTo>
                <a:lnTo>
                  <a:pt x="31652" y="80516"/>
                </a:lnTo>
                <a:lnTo>
                  <a:pt x="33025" y="82405"/>
                </a:lnTo>
                <a:lnTo>
                  <a:pt x="33977" y="82178"/>
                </a:lnTo>
                <a:lnTo>
                  <a:pt x="34957" y="82141"/>
                </a:lnTo>
                <a:lnTo>
                  <a:pt x="35938" y="82329"/>
                </a:lnTo>
                <a:lnTo>
                  <a:pt x="36890" y="82670"/>
                </a:lnTo>
                <a:lnTo>
                  <a:pt x="37787" y="83236"/>
                </a:lnTo>
                <a:lnTo>
                  <a:pt x="38683" y="83954"/>
                </a:lnTo>
                <a:lnTo>
                  <a:pt x="39439" y="84861"/>
                </a:lnTo>
                <a:lnTo>
                  <a:pt x="40084" y="85881"/>
                </a:lnTo>
                <a:lnTo>
                  <a:pt x="40644" y="86977"/>
                </a:lnTo>
                <a:lnTo>
                  <a:pt x="41036" y="88148"/>
                </a:lnTo>
                <a:lnTo>
                  <a:pt x="41288" y="89357"/>
                </a:lnTo>
                <a:lnTo>
                  <a:pt x="41456" y="90642"/>
                </a:lnTo>
                <a:lnTo>
                  <a:pt x="41456" y="91889"/>
                </a:lnTo>
                <a:lnTo>
                  <a:pt x="41820" y="91889"/>
                </a:lnTo>
                <a:lnTo>
                  <a:pt x="42913" y="92040"/>
                </a:lnTo>
                <a:lnTo>
                  <a:pt x="43949" y="92304"/>
                </a:lnTo>
                <a:lnTo>
                  <a:pt x="44929" y="92909"/>
                </a:lnTo>
                <a:lnTo>
                  <a:pt x="45854" y="93664"/>
                </a:lnTo>
                <a:lnTo>
                  <a:pt x="46694" y="94647"/>
                </a:lnTo>
                <a:lnTo>
                  <a:pt x="47422" y="95818"/>
                </a:lnTo>
                <a:lnTo>
                  <a:pt x="48011" y="97103"/>
                </a:lnTo>
                <a:lnTo>
                  <a:pt x="48403" y="98501"/>
                </a:lnTo>
                <a:lnTo>
                  <a:pt x="48627" y="99937"/>
                </a:lnTo>
                <a:lnTo>
                  <a:pt x="48683" y="101410"/>
                </a:lnTo>
                <a:lnTo>
                  <a:pt x="48851" y="101410"/>
                </a:lnTo>
                <a:lnTo>
                  <a:pt x="49943" y="101523"/>
                </a:lnTo>
                <a:lnTo>
                  <a:pt x="50980" y="101863"/>
                </a:lnTo>
                <a:lnTo>
                  <a:pt x="51988" y="102392"/>
                </a:lnTo>
                <a:lnTo>
                  <a:pt x="52885" y="103186"/>
                </a:lnTo>
                <a:lnTo>
                  <a:pt x="53725" y="104130"/>
                </a:lnTo>
                <a:lnTo>
                  <a:pt x="54453" y="105264"/>
                </a:lnTo>
                <a:lnTo>
                  <a:pt x="55014" y="106511"/>
                </a:lnTo>
                <a:lnTo>
                  <a:pt x="55406" y="107871"/>
                </a:lnTo>
                <a:lnTo>
                  <a:pt x="55658" y="109231"/>
                </a:lnTo>
                <a:lnTo>
                  <a:pt x="55742" y="110667"/>
                </a:lnTo>
                <a:lnTo>
                  <a:pt x="55658" y="112103"/>
                </a:lnTo>
                <a:lnTo>
                  <a:pt x="55910" y="112141"/>
                </a:lnTo>
                <a:lnTo>
                  <a:pt x="56162" y="112141"/>
                </a:lnTo>
                <a:lnTo>
                  <a:pt x="56862" y="112027"/>
                </a:lnTo>
                <a:lnTo>
                  <a:pt x="57478" y="111687"/>
                </a:lnTo>
                <a:lnTo>
                  <a:pt x="58011" y="111083"/>
                </a:lnTo>
                <a:lnTo>
                  <a:pt x="58431" y="110365"/>
                </a:lnTo>
                <a:lnTo>
                  <a:pt x="58683" y="109534"/>
                </a:lnTo>
                <a:lnTo>
                  <a:pt x="58795" y="108627"/>
                </a:lnTo>
                <a:lnTo>
                  <a:pt x="58683" y="107720"/>
                </a:lnTo>
                <a:lnTo>
                  <a:pt x="58431" y="106889"/>
                </a:lnTo>
                <a:lnTo>
                  <a:pt x="58011" y="106133"/>
                </a:lnTo>
                <a:lnTo>
                  <a:pt x="57983" y="106133"/>
                </a:lnTo>
                <a:lnTo>
                  <a:pt x="45490" y="89206"/>
                </a:lnTo>
                <a:lnTo>
                  <a:pt x="45126" y="88526"/>
                </a:lnTo>
                <a:lnTo>
                  <a:pt x="44929" y="87808"/>
                </a:lnTo>
                <a:lnTo>
                  <a:pt x="44929" y="87015"/>
                </a:lnTo>
                <a:lnTo>
                  <a:pt x="45126" y="86221"/>
                </a:lnTo>
                <a:lnTo>
                  <a:pt x="45490" y="85579"/>
                </a:lnTo>
                <a:lnTo>
                  <a:pt x="45966" y="85088"/>
                </a:lnTo>
                <a:lnTo>
                  <a:pt x="46554" y="84861"/>
                </a:lnTo>
                <a:lnTo>
                  <a:pt x="47114" y="84861"/>
                </a:lnTo>
                <a:lnTo>
                  <a:pt x="47675" y="85088"/>
                </a:lnTo>
                <a:lnTo>
                  <a:pt x="48179" y="85579"/>
                </a:lnTo>
                <a:lnTo>
                  <a:pt x="65098" y="108362"/>
                </a:lnTo>
                <a:lnTo>
                  <a:pt x="65630" y="108929"/>
                </a:lnTo>
                <a:lnTo>
                  <a:pt x="66274" y="109269"/>
                </a:lnTo>
                <a:lnTo>
                  <a:pt x="66918" y="109382"/>
                </a:lnTo>
                <a:lnTo>
                  <a:pt x="67619" y="109269"/>
                </a:lnTo>
                <a:lnTo>
                  <a:pt x="68235" y="108929"/>
                </a:lnTo>
                <a:lnTo>
                  <a:pt x="68767" y="108362"/>
                </a:lnTo>
                <a:lnTo>
                  <a:pt x="69187" y="107607"/>
                </a:lnTo>
                <a:lnTo>
                  <a:pt x="69467" y="106775"/>
                </a:lnTo>
                <a:lnTo>
                  <a:pt x="69551" y="105906"/>
                </a:lnTo>
                <a:lnTo>
                  <a:pt x="69467" y="104962"/>
                </a:lnTo>
                <a:lnTo>
                  <a:pt x="69215" y="104130"/>
                </a:lnTo>
                <a:lnTo>
                  <a:pt x="68823" y="103450"/>
                </a:lnTo>
                <a:lnTo>
                  <a:pt x="53221" y="82405"/>
                </a:lnTo>
                <a:lnTo>
                  <a:pt x="52857" y="81687"/>
                </a:lnTo>
                <a:lnTo>
                  <a:pt x="52661" y="80969"/>
                </a:lnTo>
                <a:lnTo>
                  <a:pt x="52661" y="80176"/>
                </a:lnTo>
                <a:lnTo>
                  <a:pt x="52857" y="79382"/>
                </a:lnTo>
                <a:lnTo>
                  <a:pt x="53221" y="78740"/>
                </a:lnTo>
                <a:lnTo>
                  <a:pt x="53725" y="78249"/>
                </a:lnTo>
                <a:lnTo>
                  <a:pt x="54257" y="78022"/>
                </a:lnTo>
                <a:lnTo>
                  <a:pt x="54845" y="78022"/>
                </a:lnTo>
                <a:lnTo>
                  <a:pt x="55434" y="78249"/>
                </a:lnTo>
                <a:lnTo>
                  <a:pt x="55910" y="78740"/>
                </a:lnTo>
                <a:lnTo>
                  <a:pt x="71484" y="99710"/>
                </a:lnTo>
                <a:lnTo>
                  <a:pt x="71484" y="99710"/>
                </a:lnTo>
                <a:lnTo>
                  <a:pt x="71540" y="99785"/>
                </a:lnTo>
                <a:lnTo>
                  <a:pt x="74929" y="104357"/>
                </a:lnTo>
                <a:lnTo>
                  <a:pt x="75490" y="104924"/>
                </a:lnTo>
                <a:lnTo>
                  <a:pt x="76106" y="105264"/>
                </a:lnTo>
                <a:lnTo>
                  <a:pt x="76750" y="105415"/>
                </a:lnTo>
                <a:lnTo>
                  <a:pt x="77422" y="105264"/>
                </a:lnTo>
                <a:lnTo>
                  <a:pt x="78067" y="104924"/>
                </a:lnTo>
                <a:lnTo>
                  <a:pt x="78627" y="104357"/>
                </a:lnTo>
                <a:lnTo>
                  <a:pt x="79019" y="103639"/>
                </a:lnTo>
                <a:lnTo>
                  <a:pt x="79271" y="102808"/>
                </a:lnTo>
                <a:lnTo>
                  <a:pt x="79383" y="101863"/>
                </a:lnTo>
                <a:lnTo>
                  <a:pt x="79271" y="100919"/>
                </a:lnTo>
                <a:lnTo>
                  <a:pt x="79019" y="100088"/>
                </a:lnTo>
                <a:lnTo>
                  <a:pt x="78627" y="99370"/>
                </a:lnTo>
                <a:lnTo>
                  <a:pt x="58571" y="72355"/>
                </a:lnTo>
                <a:lnTo>
                  <a:pt x="58207" y="71675"/>
                </a:lnTo>
                <a:lnTo>
                  <a:pt x="58011" y="70919"/>
                </a:lnTo>
                <a:lnTo>
                  <a:pt x="58011" y="70163"/>
                </a:lnTo>
                <a:lnTo>
                  <a:pt x="58207" y="69370"/>
                </a:lnTo>
                <a:lnTo>
                  <a:pt x="58571" y="68690"/>
                </a:lnTo>
                <a:lnTo>
                  <a:pt x="59075" y="68236"/>
                </a:lnTo>
                <a:lnTo>
                  <a:pt x="59635" y="67972"/>
                </a:lnTo>
                <a:lnTo>
                  <a:pt x="60224" y="67972"/>
                </a:lnTo>
                <a:lnTo>
                  <a:pt x="60784" y="68236"/>
                </a:lnTo>
                <a:lnTo>
                  <a:pt x="61316" y="68690"/>
                </a:lnTo>
                <a:lnTo>
                  <a:pt x="79887" y="93778"/>
                </a:lnTo>
                <a:lnTo>
                  <a:pt x="80448" y="94345"/>
                </a:lnTo>
                <a:lnTo>
                  <a:pt x="81064" y="94685"/>
                </a:lnTo>
                <a:lnTo>
                  <a:pt x="81708" y="94836"/>
                </a:lnTo>
                <a:lnTo>
                  <a:pt x="82408" y="94685"/>
                </a:lnTo>
                <a:lnTo>
                  <a:pt x="83025" y="94345"/>
                </a:lnTo>
                <a:lnTo>
                  <a:pt x="83557" y="93778"/>
                </a:lnTo>
                <a:lnTo>
                  <a:pt x="84005" y="93060"/>
                </a:lnTo>
                <a:lnTo>
                  <a:pt x="84257" y="92229"/>
                </a:lnTo>
                <a:lnTo>
                  <a:pt x="84341" y="91284"/>
                </a:lnTo>
                <a:lnTo>
                  <a:pt x="84257" y="90340"/>
                </a:lnTo>
                <a:lnTo>
                  <a:pt x="84005" y="89508"/>
                </a:lnTo>
                <a:lnTo>
                  <a:pt x="83557" y="88790"/>
                </a:lnTo>
                <a:lnTo>
                  <a:pt x="61092" y="58488"/>
                </a:lnTo>
                <a:lnTo>
                  <a:pt x="61036" y="58413"/>
                </a:lnTo>
                <a:lnTo>
                  <a:pt x="61036" y="58413"/>
                </a:lnTo>
                <a:lnTo>
                  <a:pt x="61036" y="58413"/>
                </a:lnTo>
                <a:lnTo>
                  <a:pt x="60980" y="58299"/>
                </a:lnTo>
                <a:lnTo>
                  <a:pt x="60896" y="58186"/>
                </a:lnTo>
                <a:lnTo>
                  <a:pt x="60896" y="58186"/>
                </a:lnTo>
                <a:lnTo>
                  <a:pt x="59299" y="56032"/>
                </a:lnTo>
                <a:lnTo>
                  <a:pt x="53333" y="64118"/>
                </a:lnTo>
                <a:lnTo>
                  <a:pt x="52549" y="64987"/>
                </a:lnTo>
                <a:lnTo>
                  <a:pt x="51680" y="65780"/>
                </a:lnTo>
                <a:lnTo>
                  <a:pt x="50812" y="66347"/>
                </a:lnTo>
                <a:lnTo>
                  <a:pt x="49859" y="66763"/>
                </a:lnTo>
                <a:lnTo>
                  <a:pt x="48879" y="67065"/>
                </a:lnTo>
                <a:lnTo>
                  <a:pt x="47899" y="67103"/>
                </a:lnTo>
                <a:lnTo>
                  <a:pt x="46918" y="67065"/>
                </a:lnTo>
                <a:lnTo>
                  <a:pt x="45966" y="66763"/>
                </a:lnTo>
                <a:lnTo>
                  <a:pt x="45014" y="66347"/>
                </a:lnTo>
                <a:lnTo>
                  <a:pt x="44117" y="65780"/>
                </a:lnTo>
                <a:lnTo>
                  <a:pt x="43277" y="64987"/>
                </a:lnTo>
                <a:lnTo>
                  <a:pt x="42464" y="64118"/>
                </a:lnTo>
                <a:lnTo>
                  <a:pt x="41652" y="62833"/>
                </a:lnTo>
                <a:lnTo>
                  <a:pt x="41036" y="61435"/>
                </a:lnTo>
                <a:lnTo>
                  <a:pt x="40560" y="59962"/>
                </a:lnTo>
                <a:lnTo>
                  <a:pt x="40308" y="58413"/>
                </a:lnTo>
                <a:lnTo>
                  <a:pt x="40196" y="56712"/>
                </a:lnTo>
                <a:lnTo>
                  <a:pt x="40308" y="55088"/>
                </a:lnTo>
                <a:lnTo>
                  <a:pt x="40560" y="53539"/>
                </a:lnTo>
                <a:lnTo>
                  <a:pt x="41036" y="52065"/>
                </a:lnTo>
                <a:lnTo>
                  <a:pt x="41652" y="50667"/>
                </a:lnTo>
                <a:lnTo>
                  <a:pt x="42464" y="49420"/>
                </a:lnTo>
                <a:lnTo>
                  <a:pt x="54341" y="33438"/>
                </a:lnTo>
                <a:lnTo>
                  <a:pt x="53473" y="33627"/>
                </a:lnTo>
                <a:lnTo>
                  <a:pt x="52661" y="33967"/>
                </a:lnTo>
                <a:lnTo>
                  <a:pt x="51540" y="34458"/>
                </a:lnTo>
                <a:lnTo>
                  <a:pt x="50364" y="34722"/>
                </a:lnTo>
                <a:lnTo>
                  <a:pt x="49215" y="34798"/>
                </a:lnTo>
                <a:lnTo>
                  <a:pt x="47927" y="34722"/>
                </a:lnTo>
                <a:lnTo>
                  <a:pt x="46694" y="34345"/>
                </a:lnTo>
                <a:lnTo>
                  <a:pt x="45490" y="33816"/>
                </a:lnTo>
                <a:lnTo>
                  <a:pt x="44369" y="33098"/>
                </a:lnTo>
                <a:lnTo>
                  <a:pt x="43277" y="32153"/>
                </a:lnTo>
                <a:lnTo>
                  <a:pt x="42324" y="30982"/>
                </a:lnTo>
                <a:lnTo>
                  <a:pt x="37507" y="24521"/>
                </a:lnTo>
                <a:close/>
                <a:moveTo>
                  <a:pt x="94789" y="7216"/>
                </a:moveTo>
                <a:lnTo>
                  <a:pt x="85854" y="19269"/>
                </a:lnTo>
                <a:lnTo>
                  <a:pt x="106470" y="47002"/>
                </a:lnTo>
                <a:lnTo>
                  <a:pt x="115378" y="34949"/>
                </a:lnTo>
                <a:lnTo>
                  <a:pt x="94789" y="7216"/>
                </a:lnTo>
                <a:close/>
                <a:moveTo>
                  <a:pt x="27815" y="6234"/>
                </a:moveTo>
                <a:lnTo>
                  <a:pt x="4593" y="37518"/>
                </a:lnTo>
                <a:lnTo>
                  <a:pt x="13529" y="49534"/>
                </a:lnTo>
                <a:lnTo>
                  <a:pt x="36750" y="18287"/>
                </a:lnTo>
                <a:lnTo>
                  <a:pt x="27815" y="6234"/>
                </a:lnTo>
                <a:close/>
                <a:moveTo>
                  <a:pt x="27535" y="0"/>
                </a:moveTo>
                <a:lnTo>
                  <a:pt x="28095" y="0"/>
                </a:lnTo>
                <a:lnTo>
                  <a:pt x="28655" y="226"/>
                </a:lnTo>
                <a:lnTo>
                  <a:pt x="29159" y="717"/>
                </a:lnTo>
                <a:lnTo>
                  <a:pt x="40784" y="16397"/>
                </a:lnTo>
                <a:lnTo>
                  <a:pt x="41120" y="16964"/>
                </a:lnTo>
                <a:lnTo>
                  <a:pt x="41288" y="17607"/>
                </a:lnTo>
                <a:lnTo>
                  <a:pt x="41372" y="18287"/>
                </a:lnTo>
                <a:lnTo>
                  <a:pt x="41288" y="18929"/>
                </a:lnTo>
                <a:lnTo>
                  <a:pt x="41120" y="19571"/>
                </a:lnTo>
                <a:lnTo>
                  <a:pt x="40784" y="20100"/>
                </a:lnTo>
                <a:lnTo>
                  <a:pt x="40252" y="20894"/>
                </a:lnTo>
                <a:lnTo>
                  <a:pt x="45014" y="27317"/>
                </a:lnTo>
                <a:lnTo>
                  <a:pt x="45770" y="28148"/>
                </a:lnTo>
                <a:lnTo>
                  <a:pt x="46582" y="28866"/>
                </a:lnTo>
                <a:lnTo>
                  <a:pt x="47507" y="29282"/>
                </a:lnTo>
                <a:lnTo>
                  <a:pt x="48431" y="29584"/>
                </a:lnTo>
                <a:lnTo>
                  <a:pt x="49383" y="29622"/>
                </a:lnTo>
                <a:lnTo>
                  <a:pt x="50364" y="29508"/>
                </a:lnTo>
                <a:lnTo>
                  <a:pt x="51344" y="29093"/>
                </a:lnTo>
                <a:lnTo>
                  <a:pt x="52773" y="28564"/>
                </a:lnTo>
                <a:lnTo>
                  <a:pt x="54257" y="28224"/>
                </a:lnTo>
                <a:lnTo>
                  <a:pt x="55770" y="28073"/>
                </a:lnTo>
                <a:lnTo>
                  <a:pt x="57338" y="28224"/>
                </a:lnTo>
                <a:lnTo>
                  <a:pt x="58851" y="28564"/>
                </a:lnTo>
                <a:lnTo>
                  <a:pt x="60308" y="27619"/>
                </a:lnTo>
                <a:lnTo>
                  <a:pt x="61876" y="26826"/>
                </a:lnTo>
                <a:lnTo>
                  <a:pt x="63501" y="26297"/>
                </a:lnTo>
                <a:lnTo>
                  <a:pt x="65126" y="25957"/>
                </a:lnTo>
                <a:lnTo>
                  <a:pt x="66778" y="25843"/>
                </a:lnTo>
                <a:lnTo>
                  <a:pt x="68515" y="25994"/>
                </a:lnTo>
                <a:lnTo>
                  <a:pt x="70280" y="26335"/>
                </a:lnTo>
                <a:lnTo>
                  <a:pt x="71988" y="26977"/>
                </a:lnTo>
                <a:lnTo>
                  <a:pt x="73613" y="27808"/>
                </a:lnTo>
                <a:lnTo>
                  <a:pt x="74593" y="28299"/>
                </a:lnTo>
                <a:lnTo>
                  <a:pt x="75630" y="28564"/>
                </a:lnTo>
                <a:lnTo>
                  <a:pt x="76638" y="28564"/>
                </a:lnTo>
                <a:lnTo>
                  <a:pt x="77675" y="28299"/>
                </a:lnTo>
                <a:lnTo>
                  <a:pt x="78627" y="27808"/>
                </a:lnTo>
                <a:lnTo>
                  <a:pt x="79495" y="27128"/>
                </a:lnTo>
                <a:lnTo>
                  <a:pt x="80280" y="26259"/>
                </a:lnTo>
                <a:lnTo>
                  <a:pt x="82941" y="22670"/>
                </a:lnTo>
                <a:lnTo>
                  <a:pt x="81820" y="21083"/>
                </a:lnTo>
                <a:lnTo>
                  <a:pt x="81484" y="20554"/>
                </a:lnTo>
                <a:lnTo>
                  <a:pt x="81316" y="19949"/>
                </a:lnTo>
                <a:lnTo>
                  <a:pt x="81232" y="19269"/>
                </a:lnTo>
                <a:lnTo>
                  <a:pt x="81316" y="18589"/>
                </a:lnTo>
                <a:lnTo>
                  <a:pt x="81484" y="17984"/>
                </a:lnTo>
                <a:lnTo>
                  <a:pt x="81820" y="17455"/>
                </a:lnTo>
                <a:lnTo>
                  <a:pt x="93445" y="1700"/>
                </a:lnTo>
                <a:lnTo>
                  <a:pt x="93949" y="1284"/>
                </a:lnTo>
                <a:lnTo>
                  <a:pt x="94509" y="1020"/>
                </a:lnTo>
                <a:lnTo>
                  <a:pt x="95098" y="1020"/>
                </a:lnTo>
                <a:lnTo>
                  <a:pt x="95658" y="1284"/>
                </a:lnTo>
                <a:lnTo>
                  <a:pt x="96134" y="1700"/>
                </a:lnTo>
                <a:lnTo>
                  <a:pt x="119439" y="33136"/>
                </a:lnTo>
                <a:lnTo>
                  <a:pt x="119747" y="33664"/>
                </a:lnTo>
                <a:lnTo>
                  <a:pt x="119943" y="34307"/>
                </a:lnTo>
                <a:lnTo>
                  <a:pt x="120000" y="34949"/>
                </a:lnTo>
                <a:lnTo>
                  <a:pt x="119943" y="35629"/>
                </a:lnTo>
                <a:lnTo>
                  <a:pt x="119747" y="36272"/>
                </a:lnTo>
                <a:lnTo>
                  <a:pt x="119439" y="36801"/>
                </a:lnTo>
                <a:lnTo>
                  <a:pt x="107815" y="52518"/>
                </a:lnTo>
                <a:lnTo>
                  <a:pt x="107394" y="52896"/>
                </a:lnTo>
                <a:lnTo>
                  <a:pt x="106918" y="53198"/>
                </a:lnTo>
                <a:lnTo>
                  <a:pt x="106470" y="53236"/>
                </a:lnTo>
                <a:lnTo>
                  <a:pt x="105938" y="53198"/>
                </a:lnTo>
                <a:lnTo>
                  <a:pt x="105518" y="52896"/>
                </a:lnTo>
                <a:lnTo>
                  <a:pt x="105070" y="52518"/>
                </a:lnTo>
                <a:lnTo>
                  <a:pt x="104089" y="51120"/>
                </a:lnTo>
                <a:lnTo>
                  <a:pt x="98375" y="58828"/>
                </a:lnTo>
                <a:lnTo>
                  <a:pt x="97815" y="59659"/>
                </a:lnTo>
                <a:lnTo>
                  <a:pt x="97422" y="60566"/>
                </a:lnTo>
                <a:lnTo>
                  <a:pt x="97086" y="61549"/>
                </a:lnTo>
                <a:lnTo>
                  <a:pt x="96918" y="62569"/>
                </a:lnTo>
                <a:lnTo>
                  <a:pt x="96386" y="65629"/>
                </a:lnTo>
                <a:lnTo>
                  <a:pt x="95742" y="68576"/>
                </a:lnTo>
                <a:lnTo>
                  <a:pt x="94901" y="71486"/>
                </a:lnTo>
                <a:lnTo>
                  <a:pt x="93949" y="74244"/>
                </a:lnTo>
                <a:lnTo>
                  <a:pt x="92829" y="76889"/>
                </a:lnTo>
                <a:lnTo>
                  <a:pt x="91512" y="79458"/>
                </a:lnTo>
                <a:lnTo>
                  <a:pt x="90084" y="81914"/>
                </a:lnTo>
                <a:lnTo>
                  <a:pt x="88515" y="84143"/>
                </a:lnTo>
                <a:lnTo>
                  <a:pt x="87002" y="86259"/>
                </a:lnTo>
                <a:lnTo>
                  <a:pt x="87507" y="87392"/>
                </a:lnTo>
                <a:lnTo>
                  <a:pt x="87871" y="88639"/>
                </a:lnTo>
                <a:lnTo>
                  <a:pt x="88095" y="89924"/>
                </a:lnTo>
                <a:lnTo>
                  <a:pt x="88151" y="91284"/>
                </a:lnTo>
                <a:lnTo>
                  <a:pt x="88095" y="92682"/>
                </a:lnTo>
                <a:lnTo>
                  <a:pt x="87871" y="94005"/>
                </a:lnTo>
                <a:lnTo>
                  <a:pt x="87478" y="95214"/>
                </a:lnTo>
                <a:lnTo>
                  <a:pt x="86946" y="96385"/>
                </a:lnTo>
                <a:lnTo>
                  <a:pt x="86302" y="97443"/>
                </a:lnTo>
                <a:lnTo>
                  <a:pt x="85574" y="98274"/>
                </a:lnTo>
                <a:lnTo>
                  <a:pt x="84761" y="98954"/>
                </a:lnTo>
                <a:lnTo>
                  <a:pt x="83949" y="99445"/>
                </a:lnTo>
                <a:lnTo>
                  <a:pt x="83025" y="99785"/>
                </a:lnTo>
                <a:lnTo>
                  <a:pt x="83165" y="100843"/>
                </a:lnTo>
                <a:lnTo>
                  <a:pt x="83193" y="101863"/>
                </a:lnTo>
                <a:lnTo>
                  <a:pt x="83137" y="103224"/>
                </a:lnTo>
                <a:lnTo>
                  <a:pt x="82885" y="104546"/>
                </a:lnTo>
                <a:lnTo>
                  <a:pt x="82521" y="105793"/>
                </a:lnTo>
                <a:lnTo>
                  <a:pt x="81960" y="106964"/>
                </a:lnTo>
                <a:lnTo>
                  <a:pt x="81316" y="108022"/>
                </a:lnTo>
                <a:lnTo>
                  <a:pt x="80504" y="108929"/>
                </a:lnTo>
                <a:lnTo>
                  <a:pt x="79635" y="109609"/>
                </a:lnTo>
                <a:lnTo>
                  <a:pt x="78711" y="110176"/>
                </a:lnTo>
                <a:lnTo>
                  <a:pt x="77731" y="110478"/>
                </a:lnTo>
                <a:lnTo>
                  <a:pt x="76750" y="110554"/>
                </a:lnTo>
                <a:lnTo>
                  <a:pt x="75770" y="110478"/>
                </a:lnTo>
                <a:lnTo>
                  <a:pt x="74789" y="110100"/>
                </a:lnTo>
                <a:lnTo>
                  <a:pt x="73837" y="109609"/>
                </a:lnTo>
                <a:lnTo>
                  <a:pt x="72969" y="108891"/>
                </a:lnTo>
                <a:lnTo>
                  <a:pt x="72605" y="110025"/>
                </a:lnTo>
                <a:lnTo>
                  <a:pt x="72100" y="111045"/>
                </a:lnTo>
                <a:lnTo>
                  <a:pt x="71484" y="112027"/>
                </a:lnTo>
                <a:lnTo>
                  <a:pt x="70700" y="112934"/>
                </a:lnTo>
                <a:lnTo>
                  <a:pt x="69831" y="113652"/>
                </a:lnTo>
                <a:lnTo>
                  <a:pt x="68879" y="114143"/>
                </a:lnTo>
                <a:lnTo>
                  <a:pt x="67899" y="114445"/>
                </a:lnTo>
                <a:lnTo>
                  <a:pt x="66918" y="114559"/>
                </a:lnTo>
                <a:lnTo>
                  <a:pt x="65938" y="114445"/>
                </a:lnTo>
                <a:lnTo>
                  <a:pt x="64985" y="114143"/>
                </a:lnTo>
                <a:lnTo>
                  <a:pt x="64033" y="113652"/>
                </a:lnTo>
                <a:lnTo>
                  <a:pt x="63165" y="112934"/>
                </a:lnTo>
                <a:lnTo>
                  <a:pt x="62352" y="112027"/>
                </a:lnTo>
                <a:lnTo>
                  <a:pt x="62184" y="111725"/>
                </a:lnTo>
                <a:lnTo>
                  <a:pt x="61820" y="112821"/>
                </a:lnTo>
                <a:lnTo>
                  <a:pt x="61316" y="113841"/>
                </a:lnTo>
                <a:lnTo>
                  <a:pt x="60728" y="114785"/>
                </a:lnTo>
                <a:lnTo>
                  <a:pt x="59943" y="115654"/>
                </a:lnTo>
                <a:lnTo>
                  <a:pt x="59075" y="116372"/>
                </a:lnTo>
                <a:lnTo>
                  <a:pt x="58179" y="116901"/>
                </a:lnTo>
                <a:lnTo>
                  <a:pt x="57198" y="117204"/>
                </a:lnTo>
                <a:lnTo>
                  <a:pt x="56162" y="117279"/>
                </a:lnTo>
                <a:lnTo>
                  <a:pt x="55070" y="117204"/>
                </a:lnTo>
                <a:lnTo>
                  <a:pt x="54061" y="116788"/>
                </a:lnTo>
                <a:lnTo>
                  <a:pt x="53725" y="117279"/>
                </a:lnTo>
                <a:lnTo>
                  <a:pt x="52885" y="118224"/>
                </a:lnTo>
                <a:lnTo>
                  <a:pt x="51988" y="119017"/>
                </a:lnTo>
                <a:lnTo>
                  <a:pt x="50980" y="119546"/>
                </a:lnTo>
                <a:lnTo>
                  <a:pt x="49943" y="119886"/>
                </a:lnTo>
                <a:lnTo>
                  <a:pt x="48851" y="120000"/>
                </a:lnTo>
                <a:lnTo>
                  <a:pt x="47759" y="119886"/>
                </a:lnTo>
                <a:lnTo>
                  <a:pt x="46722" y="119546"/>
                </a:lnTo>
                <a:lnTo>
                  <a:pt x="45714" y="119017"/>
                </a:lnTo>
                <a:lnTo>
                  <a:pt x="44789" y="118224"/>
                </a:lnTo>
                <a:lnTo>
                  <a:pt x="43949" y="117279"/>
                </a:lnTo>
                <a:lnTo>
                  <a:pt x="43221" y="116108"/>
                </a:lnTo>
                <a:lnTo>
                  <a:pt x="42633" y="114785"/>
                </a:lnTo>
                <a:lnTo>
                  <a:pt x="42240" y="113425"/>
                </a:lnTo>
                <a:lnTo>
                  <a:pt x="42016" y="111989"/>
                </a:lnTo>
                <a:lnTo>
                  <a:pt x="41960" y="110516"/>
                </a:lnTo>
                <a:lnTo>
                  <a:pt x="41820" y="110516"/>
                </a:lnTo>
                <a:lnTo>
                  <a:pt x="40728" y="110403"/>
                </a:lnTo>
                <a:lnTo>
                  <a:pt x="39663" y="110062"/>
                </a:lnTo>
                <a:lnTo>
                  <a:pt x="38683" y="109496"/>
                </a:lnTo>
                <a:lnTo>
                  <a:pt x="37759" y="108740"/>
                </a:lnTo>
                <a:lnTo>
                  <a:pt x="36918" y="107758"/>
                </a:lnTo>
                <a:lnTo>
                  <a:pt x="36274" y="106775"/>
                </a:lnTo>
                <a:lnTo>
                  <a:pt x="35770" y="105642"/>
                </a:lnTo>
                <a:lnTo>
                  <a:pt x="35350" y="104471"/>
                </a:lnTo>
                <a:lnTo>
                  <a:pt x="35070" y="103224"/>
                </a:lnTo>
                <a:lnTo>
                  <a:pt x="34929" y="102015"/>
                </a:lnTo>
                <a:lnTo>
                  <a:pt x="34929" y="100730"/>
                </a:lnTo>
                <a:lnTo>
                  <a:pt x="34565" y="100730"/>
                </a:lnTo>
                <a:lnTo>
                  <a:pt x="33501" y="100617"/>
                </a:lnTo>
                <a:lnTo>
                  <a:pt x="32464" y="100277"/>
                </a:lnTo>
                <a:lnTo>
                  <a:pt x="31484" y="99748"/>
                </a:lnTo>
                <a:lnTo>
                  <a:pt x="30560" y="98992"/>
                </a:lnTo>
                <a:lnTo>
                  <a:pt x="29719" y="98010"/>
                </a:lnTo>
                <a:lnTo>
                  <a:pt x="28991" y="96876"/>
                </a:lnTo>
                <a:lnTo>
                  <a:pt x="28431" y="95667"/>
                </a:lnTo>
                <a:lnTo>
                  <a:pt x="27983" y="94345"/>
                </a:lnTo>
                <a:lnTo>
                  <a:pt x="27731" y="92909"/>
                </a:lnTo>
                <a:lnTo>
                  <a:pt x="27675" y="91435"/>
                </a:lnTo>
                <a:lnTo>
                  <a:pt x="27731" y="90000"/>
                </a:lnTo>
                <a:lnTo>
                  <a:pt x="27983" y="88639"/>
                </a:lnTo>
                <a:lnTo>
                  <a:pt x="28347" y="87355"/>
                </a:lnTo>
                <a:lnTo>
                  <a:pt x="28907" y="86146"/>
                </a:lnTo>
                <a:lnTo>
                  <a:pt x="29551" y="85050"/>
                </a:lnTo>
                <a:lnTo>
                  <a:pt x="28935" y="84143"/>
                </a:lnTo>
                <a:lnTo>
                  <a:pt x="27366" y="81914"/>
                </a:lnTo>
                <a:lnTo>
                  <a:pt x="25966" y="79534"/>
                </a:lnTo>
                <a:lnTo>
                  <a:pt x="24677" y="76964"/>
                </a:lnTo>
                <a:lnTo>
                  <a:pt x="23557" y="74395"/>
                </a:lnTo>
                <a:lnTo>
                  <a:pt x="22577" y="71637"/>
                </a:lnTo>
                <a:lnTo>
                  <a:pt x="21764" y="68765"/>
                </a:lnTo>
                <a:lnTo>
                  <a:pt x="21120" y="65818"/>
                </a:lnTo>
                <a:lnTo>
                  <a:pt x="20588" y="62833"/>
                </a:lnTo>
                <a:lnTo>
                  <a:pt x="20392" y="61700"/>
                </a:lnTo>
                <a:lnTo>
                  <a:pt x="20028" y="60604"/>
                </a:lnTo>
                <a:lnTo>
                  <a:pt x="19551" y="59584"/>
                </a:lnTo>
                <a:lnTo>
                  <a:pt x="18963" y="58677"/>
                </a:lnTo>
                <a:lnTo>
                  <a:pt x="15574" y="54105"/>
                </a:lnTo>
                <a:lnTo>
                  <a:pt x="14873" y="55050"/>
                </a:lnTo>
                <a:lnTo>
                  <a:pt x="14481" y="55465"/>
                </a:lnTo>
                <a:lnTo>
                  <a:pt x="14033" y="55730"/>
                </a:lnTo>
                <a:lnTo>
                  <a:pt x="13529" y="55806"/>
                </a:lnTo>
                <a:lnTo>
                  <a:pt x="13025" y="55730"/>
                </a:lnTo>
                <a:lnTo>
                  <a:pt x="12577" y="55465"/>
                </a:lnTo>
                <a:lnTo>
                  <a:pt x="12184" y="55050"/>
                </a:lnTo>
                <a:lnTo>
                  <a:pt x="532" y="39370"/>
                </a:lnTo>
                <a:lnTo>
                  <a:pt x="196" y="38690"/>
                </a:lnTo>
                <a:lnTo>
                  <a:pt x="0" y="37896"/>
                </a:lnTo>
                <a:lnTo>
                  <a:pt x="0" y="37103"/>
                </a:lnTo>
                <a:lnTo>
                  <a:pt x="196" y="36385"/>
                </a:lnTo>
                <a:lnTo>
                  <a:pt x="532" y="35705"/>
                </a:lnTo>
                <a:lnTo>
                  <a:pt x="26442" y="717"/>
                </a:lnTo>
                <a:lnTo>
                  <a:pt x="26946" y="226"/>
                </a:lnTo>
                <a:lnTo>
                  <a:pt x="27535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62"/>
          <p:cNvSpPr txBox="1"/>
          <p:nvPr/>
        </p:nvSpPr>
        <p:spPr>
          <a:xfrm>
            <a:off x="3092550" y="3669650"/>
            <a:ext cx="29589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EE795B"/>
                </a:solidFill>
              </a:rPr>
              <a:t>변수별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ko" b="1" dirty="0">
                <a:solidFill>
                  <a:srgbClr val="EE795B"/>
                </a:solidFill>
              </a:rPr>
              <a:t>EDA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311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566579"/>
                </a:solidFill>
              </a:rPr>
              <a:t>차량 소유 여부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4668275" y="901550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566579"/>
                </a:solidFill>
              </a:rPr>
              <a:t>차량 소유자별 신용도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6CDB4F-EBD7-D24F-B204-1BFC6A31F4D9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F7FCBC-7E04-46F1-95D0-BE707F07B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79" y="1290645"/>
            <a:ext cx="4163999" cy="345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D3F0FB-F9F3-42BA-954C-34ED03430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119" y="1290644"/>
            <a:ext cx="4118155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3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FB7D88B-6049-4BDA-8604-A50F460CC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248" y="1080429"/>
            <a:ext cx="4159567" cy="3456000"/>
          </a:xfrm>
          <a:prstGeom prst="rect">
            <a:avLst/>
          </a:prstGeom>
        </p:spPr>
      </p:pic>
      <p:sp>
        <p:nvSpPr>
          <p:cNvPr id="241" name="Google Shape;241;p29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EE795B"/>
                </a:solidFill>
              </a:rPr>
              <a:t>변수별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ko" b="1" dirty="0">
                <a:solidFill>
                  <a:srgbClr val="EE795B"/>
                </a:solidFill>
              </a:rPr>
              <a:t>EDA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311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566579"/>
                </a:solidFill>
              </a:rPr>
              <a:t>부동산 소유 여부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4668275" y="901550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566579"/>
                </a:solidFill>
              </a:rPr>
              <a:t>차량 소지자별 신용도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6CDB4F-EBD7-D24F-B204-1BFC6A31F4D9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8256E9-9799-430E-B930-32D2E5186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80" y="1204304"/>
            <a:ext cx="4159568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EE795B"/>
                </a:solidFill>
              </a:rPr>
              <a:t>변수별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ko" b="1" dirty="0">
                <a:solidFill>
                  <a:srgbClr val="EE795B"/>
                </a:solidFill>
              </a:rPr>
              <a:t>EDA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311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566579"/>
                </a:solidFill>
              </a:rPr>
              <a:t>Type</a:t>
            </a:r>
            <a:r>
              <a:rPr lang="ko-KR" altLang="en-US" sz="1500" dirty="0">
                <a:solidFill>
                  <a:srgbClr val="566579"/>
                </a:solidFill>
              </a:rPr>
              <a:t>별 분포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4668275" y="901550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566579"/>
                </a:solidFill>
              </a:rPr>
              <a:t>Type</a:t>
            </a:r>
            <a:r>
              <a:rPr lang="ko-KR" altLang="en-US" sz="1600" dirty="0">
                <a:solidFill>
                  <a:srgbClr val="566579"/>
                </a:solidFill>
              </a:rPr>
              <a:t>별 신용도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6CDB4F-EBD7-D24F-B204-1BFC6A31F4D9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7BF53E-B8F9-40A4-9B69-F47D3CB6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0" y="1277625"/>
            <a:ext cx="3968858" cy="345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D28A4D-D130-4862-870B-AC30F06B8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700" y="1277625"/>
            <a:ext cx="4164000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EE795B"/>
                </a:solidFill>
              </a:rPr>
              <a:t>변수별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ko" b="1" dirty="0">
                <a:solidFill>
                  <a:srgbClr val="EE795B"/>
                </a:solidFill>
              </a:rPr>
              <a:t>EDA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311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solidFill>
                  <a:srgbClr val="566579"/>
                </a:solidFill>
              </a:rPr>
              <a:t>Phone, email, </a:t>
            </a:r>
            <a:r>
              <a:rPr lang="en-US" altLang="ko-KR" sz="1500" dirty="0" err="1">
                <a:solidFill>
                  <a:srgbClr val="566579"/>
                </a:solidFill>
              </a:rPr>
              <a:t>work_phone</a:t>
            </a:r>
            <a:r>
              <a:rPr lang="ko-KR" altLang="en-US" sz="1500" dirty="0">
                <a:solidFill>
                  <a:srgbClr val="566579"/>
                </a:solidFill>
              </a:rPr>
              <a:t> 분포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4668275" y="901550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566579"/>
                </a:solidFill>
              </a:rPr>
              <a:t>Phone, email, </a:t>
            </a:r>
            <a:r>
              <a:rPr lang="en-US" altLang="ko-KR" sz="1600" dirty="0" err="1">
                <a:solidFill>
                  <a:srgbClr val="566579"/>
                </a:solidFill>
              </a:rPr>
              <a:t>work_phone</a:t>
            </a:r>
            <a:r>
              <a:rPr lang="ko-KR" altLang="en-US" sz="1600" dirty="0">
                <a:solidFill>
                  <a:srgbClr val="566579"/>
                </a:solidFill>
              </a:rPr>
              <a:t> 별 신용도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6CDB4F-EBD7-D24F-B204-1BFC6A31F4D9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85DA0F-9461-49CF-B554-A587C45F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0" y="1206424"/>
            <a:ext cx="4061868" cy="3456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840D4F-0F2A-4357-B21A-E5DA1AA6C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682" y="1206421"/>
            <a:ext cx="4164000" cy="34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5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EE795B"/>
                </a:solidFill>
              </a:rPr>
              <a:t>변수별</a:t>
            </a:r>
            <a:r>
              <a:rPr lang="ko-KR" altLang="en-US" b="1" dirty="0">
                <a:solidFill>
                  <a:srgbClr val="EE795B"/>
                </a:solidFill>
              </a:rPr>
              <a:t> </a:t>
            </a:r>
            <a:r>
              <a:rPr lang="ko" b="1" dirty="0">
                <a:solidFill>
                  <a:srgbClr val="EE795B"/>
                </a:solidFill>
              </a:rPr>
              <a:t>EDA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311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566579"/>
                </a:solidFill>
              </a:rPr>
              <a:t>자녀</a:t>
            </a:r>
            <a:r>
              <a:rPr lang="en-US" altLang="ko-KR" sz="1500" dirty="0">
                <a:solidFill>
                  <a:srgbClr val="566579"/>
                </a:solidFill>
              </a:rPr>
              <a:t> </a:t>
            </a:r>
            <a:r>
              <a:rPr lang="ko-KR" altLang="en-US" sz="1500" dirty="0">
                <a:solidFill>
                  <a:srgbClr val="566579"/>
                </a:solidFill>
              </a:rPr>
              <a:t>수 분포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4668275" y="901550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566579"/>
                </a:solidFill>
              </a:rPr>
              <a:t>자녀 </a:t>
            </a:r>
            <a:r>
              <a:rPr lang="ko-KR" altLang="en-US" sz="1600" dirty="0" err="1">
                <a:solidFill>
                  <a:srgbClr val="566579"/>
                </a:solidFill>
              </a:rPr>
              <a:t>수별</a:t>
            </a:r>
            <a:r>
              <a:rPr lang="ko-KR" altLang="en-US" sz="1600" dirty="0">
                <a:solidFill>
                  <a:srgbClr val="566579"/>
                </a:solidFill>
              </a:rPr>
              <a:t> 신용도</a:t>
            </a:r>
            <a:endParaRPr sz="1600" dirty="0">
              <a:solidFill>
                <a:srgbClr val="566579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6CDB4F-EBD7-D24F-B204-1BFC6A31F4D9}"/>
              </a:ext>
            </a:extLst>
          </p:cNvPr>
          <p:cNvSpPr/>
          <p:nvPr/>
        </p:nvSpPr>
        <p:spPr>
          <a:xfrm>
            <a:off x="311700" y="4609749"/>
            <a:ext cx="8520600" cy="53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84CE6E-A5BE-4319-BD06-4AFC06224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79" y="1190274"/>
            <a:ext cx="4164000" cy="345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E057E9-4308-418C-95FF-503CB3EDC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276" y="1190275"/>
            <a:ext cx="4163999" cy="34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3800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1100</Words>
  <Application>Microsoft Office PowerPoint</Application>
  <PresentationFormat>화면 슬라이드 쇼(16:9)</PresentationFormat>
  <Paragraphs>234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Roboto</vt:lpstr>
      <vt:lpstr>Trebuchet MS</vt:lpstr>
      <vt:lpstr>Calibri</vt:lpstr>
      <vt:lpstr>Arial</vt:lpstr>
      <vt:lpstr>Roboto Slab</vt:lpstr>
      <vt:lpstr>Marina</vt:lpstr>
      <vt:lpstr>Simple Light</vt:lpstr>
      <vt:lpstr>PowerPoint 프레젠테이션</vt:lpstr>
      <vt:lpstr>목차</vt:lpstr>
      <vt:lpstr>EDA</vt:lpstr>
      <vt:lpstr>변수별 EDA</vt:lpstr>
      <vt:lpstr>변수별 EDA</vt:lpstr>
      <vt:lpstr>변수별 EDA</vt:lpstr>
      <vt:lpstr>변수별 EDA</vt:lpstr>
      <vt:lpstr>변수별 EDA</vt:lpstr>
      <vt:lpstr>변수별 EDA</vt:lpstr>
      <vt:lpstr>변수별 EDA</vt:lpstr>
      <vt:lpstr>Data Preprocessing – missing value imputaion</vt:lpstr>
      <vt:lpstr>Data Preprocessing – missing value imputaion</vt:lpstr>
      <vt:lpstr>Data Preprocessing – missing value imputaion</vt:lpstr>
      <vt:lpstr>Data Preprocessing(1)</vt:lpstr>
      <vt:lpstr>Data Preprocessing(1)</vt:lpstr>
      <vt:lpstr>Data Preprocessing(1)</vt:lpstr>
      <vt:lpstr>Data Preprocessing(1)</vt:lpstr>
      <vt:lpstr>Data Preprocessing(1)</vt:lpstr>
      <vt:lpstr>Data Preprocessing(2)</vt:lpstr>
      <vt:lpstr>Data Preprocessing(2)</vt:lpstr>
      <vt:lpstr>Data Preprocessing(2)</vt:lpstr>
      <vt:lpstr>Data Preprocessing(2)</vt:lpstr>
      <vt:lpstr>Data Preprocessing(2)</vt:lpstr>
      <vt:lpstr>Data Preprocessing(2)</vt:lpstr>
      <vt:lpstr>Data Preprocessing(2)</vt:lpstr>
      <vt:lpstr>Data Preprocessing(2)</vt:lpstr>
      <vt:lpstr>Data Preprocessing(2)</vt:lpstr>
      <vt:lpstr>Encoding</vt:lpstr>
      <vt:lpstr>Binary variables</vt:lpstr>
      <vt:lpstr>Continuous variables</vt:lpstr>
      <vt:lpstr>Minus continuous variable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 + tuning</vt:lpstr>
      <vt:lpstr>Modeling + tuning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Songhwa Chae</cp:lastModifiedBy>
  <cp:revision>64</cp:revision>
  <dcterms:modified xsi:type="dcterms:W3CDTF">2021-05-25T00:35:23Z</dcterms:modified>
</cp:coreProperties>
</file>