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2665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769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695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31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563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4709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3600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292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52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7759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682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0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09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25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68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95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6115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E9CB51-AF56-4281-85E9-AE12D3E1BBE2}" type="datetimeFigureOut">
              <a:rPr lang="fa-IR" smtClean="0"/>
              <a:t>19/11/1445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3300DB-A033-4EE4-A822-E811D116573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193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1"/>
            <a:ext cx="9440034" cy="1242108"/>
          </a:xfrm>
        </p:spPr>
        <p:txBody>
          <a:bodyPr/>
          <a:lstStyle/>
          <a:p>
            <a:r>
              <a:rPr lang="en-US" dirty="0">
                <a:effectLst/>
              </a:rPr>
              <a:t>Distributed Denial of </a:t>
            </a:r>
            <a:r>
              <a:rPr lang="en-US" dirty="0" smtClean="0">
                <a:effectLst/>
              </a:rPr>
              <a:t>Service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145873"/>
            <a:ext cx="9440034" cy="1502334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</a:rPr>
              <a:t>(DDOS)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066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حمله سایبری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4000" dirty="0" smtClean="0"/>
          </a:p>
          <a:p>
            <a:r>
              <a:rPr lang="fa-IR" sz="4000" dirty="0" smtClean="0"/>
              <a:t>داس </a:t>
            </a:r>
            <a:r>
              <a:rPr lang="en-US" sz="4000" dirty="0" smtClean="0"/>
              <a:t>(DOS)</a:t>
            </a:r>
          </a:p>
          <a:p>
            <a:endParaRPr lang="en-US" dirty="0"/>
          </a:p>
          <a:p>
            <a:endParaRPr lang="fa-IR" sz="4000" dirty="0" smtClean="0"/>
          </a:p>
          <a:p>
            <a:r>
              <a:rPr lang="fa-IR" sz="4000" dirty="0" smtClean="0"/>
              <a:t>دیداس </a:t>
            </a:r>
            <a:r>
              <a:rPr lang="en-US" sz="4000" dirty="0" smtClean="0"/>
              <a:t>(DDOS)</a:t>
            </a:r>
            <a:endParaRPr lang="fa-IR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3" y="2326869"/>
            <a:ext cx="6419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>
                <a:effectLst/>
              </a:rPr>
              <a:t>حملات دیداس چگونه انجام می‌شوند؟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ساختن بات نت ها</a:t>
            </a:r>
          </a:p>
          <a:p>
            <a:endParaRPr lang="fa-IR" dirty="0" smtClean="0"/>
          </a:p>
          <a:p>
            <a:r>
              <a:rPr lang="fa-IR" dirty="0" smtClean="0"/>
              <a:t>راه اندازی </a:t>
            </a:r>
            <a:r>
              <a:rPr lang="en-US" dirty="0" smtClean="0"/>
              <a:t>C&amp;C</a:t>
            </a:r>
          </a:p>
          <a:p>
            <a:endParaRPr lang="fa-IR" dirty="0" smtClean="0"/>
          </a:p>
          <a:p>
            <a:r>
              <a:rPr lang="fa-IR" dirty="0" smtClean="0"/>
              <a:t>انتخاب هدف</a:t>
            </a:r>
          </a:p>
          <a:p>
            <a:endParaRPr lang="fa-IR" dirty="0" smtClean="0"/>
          </a:p>
          <a:p>
            <a:r>
              <a:rPr lang="fa-IR" dirty="0" smtClean="0"/>
              <a:t>ارسال دستورالعمل</a:t>
            </a:r>
          </a:p>
          <a:p>
            <a:endParaRPr lang="fa-IR" dirty="0" smtClean="0"/>
          </a:p>
          <a:p>
            <a:r>
              <a:rPr lang="fa-IR" dirty="0" smtClean="0"/>
              <a:t>انجام حمله</a:t>
            </a:r>
          </a:p>
          <a:p>
            <a:endParaRPr lang="fa-IR" dirty="0" smtClean="0"/>
          </a:p>
          <a:p>
            <a:r>
              <a:rPr lang="fa-IR" dirty="0" smtClean="0"/>
              <a:t>مانیتورینگ</a:t>
            </a:r>
          </a:p>
          <a:p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32" y="1288628"/>
            <a:ext cx="8595783" cy="516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b="1" dirty="0" smtClean="0">
                <a:effectLst/>
              </a:rPr>
              <a:t>اهداف </a:t>
            </a:r>
            <a:r>
              <a:rPr lang="fa-IR" b="1" dirty="0">
                <a:effectLst/>
              </a:rPr>
              <a:t>انجام حملات </a:t>
            </a:r>
            <a:r>
              <a:rPr lang="en-US" b="1" dirty="0">
                <a:effectLst/>
              </a:rPr>
              <a:t>DDOS</a:t>
            </a:r>
            <a:br>
              <a:rPr lang="en-US" b="1" dirty="0">
                <a:effectLst/>
              </a:rPr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باج خواهی</a:t>
            </a:r>
          </a:p>
          <a:p>
            <a:endParaRPr lang="fa-IR" dirty="0" smtClean="0"/>
          </a:p>
          <a:p>
            <a:r>
              <a:rPr lang="fa-IR" dirty="0" smtClean="0"/>
              <a:t>جنگ سایبری</a:t>
            </a:r>
          </a:p>
          <a:p>
            <a:endParaRPr lang="fa-IR" dirty="0" smtClean="0"/>
          </a:p>
          <a:p>
            <a:r>
              <a:rPr lang="fa-IR" dirty="0" smtClean="0"/>
              <a:t>ضربه زدن به شرکت رقیب</a:t>
            </a:r>
          </a:p>
          <a:p>
            <a:endParaRPr lang="fa-IR" dirty="0" smtClean="0"/>
          </a:p>
          <a:p>
            <a:r>
              <a:rPr lang="fa-IR" dirty="0" smtClean="0"/>
              <a:t>سرگرمی </a:t>
            </a:r>
          </a:p>
          <a:p>
            <a:endParaRPr lang="fa-IR" dirty="0" smtClean="0"/>
          </a:p>
          <a:p>
            <a:r>
              <a:rPr lang="fa-IR" dirty="0" smtClean="0"/>
              <a:t>و...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4" y="1472026"/>
            <a:ext cx="7198623" cy="43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b="1" dirty="0">
                <a:effectLst/>
              </a:rPr>
              <a:t>سوالات متداول</a:t>
            </a:r>
            <a:r>
              <a:rPr lang="en-US" b="1" dirty="0">
                <a:effectLst/>
              </a:rPr>
              <a:t/>
            </a:r>
            <a:br>
              <a:rPr lang="en-US" b="1" dirty="0">
                <a:effectLst/>
              </a:rPr>
            </a:b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در هنگام وقوع حملات دیداس چکار کنیم؟</a:t>
            </a:r>
            <a:endParaRPr lang="en-US" b="1" dirty="0">
              <a:effectLst/>
            </a:endParaRPr>
          </a:p>
          <a:p>
            <a:endParaRPr lang="en-US" b="1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ar-SA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آیا </a:t>
            </a:r>
            <a:r>
              <a:rPr lang="ar-SA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حملات</a:t>
            </a:r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SA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قابل پیشگیری هستند؟</a:t>
            </a:r>
            <a:endParaRPr lang="en-US" b="1" dirty="0">
              <a:effectLst/>
            </a:endParaRPr>
          </a:p>
          <a:p>
            <a:endParaRPr lang="en-US" b="1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ar-SA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حملات </a:t>
            </a:r>
            <a:r>
              <a:rPr lang="ar-SA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دیداس چقدر زمان می‌برند؟</a:t>
            </a:r>
            <a:endParaRPr lang="en-US" b="1" dirty="0">
              <a:effectLst/>
            </a:endParaRPr>
          </a:p>
          <a:p>
            <a:endParaRPr lang="en-US" b="1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ar-SA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آیا </a:t>
            </a:r>
            <a:r>
              <a:rPr lang="ar-SA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می‌توان هکرهایی که از حمله دیداس استفاده می‌کنند را شناسایی کرد؟</a:t>
            </a:r>
            <a:endParaRPr lang="en-US" b="1" dirty="0">
              <a:effectLst/>
            </a:endParaRP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057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</TotalTime>
  <Words>89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Slate</vt:lpstr>
      <vt:lpstr>Distributed Denial of Service</vt:lpstr>
      <vt:lpstr>حمله سایبری</vt:lpstr>
      <vt:lpstr>حملات دیداس چگونه انجام می‌شوند؟ </vt:lpstr>
      <vt:lpstr>اهداف انجام حملات DDOS </vt:lpstr>
      <vt:lpstr>سوالات متداول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Denial of Service</dc:title>
  <dc:creator>Windows User</dc:creator>
  <cp:lastModifiedBy>Windows User</cp:lastModifiedBy>
  <cp:revision>9</cp:revision>
  <dcterms:created xsi:type="dcterms:W3CDTF">2024-05-26T17:39:51Z</dcterms:created>
  <dcterms:modified xsi:type="dcterms:W3CDTF">2024-05-26T18:46:56Z</dcterms:modified>
</cp:coreProperties>
</file>