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2" r:id="rId12"/>
    <p:sldId id="268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6" d="100"/>
          <a:sy n="86" d="100"/>
        </p:scale>
        <p:origin x="562" y="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B68DB1-F838-4170-A948-9B5B39781B29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2019年8月8日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48DC7D-4717-4966-8DF7-9C554E3C83F2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B9A179D-2D27-49E2-B022-8EDDA2EFE68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sz="1200" i="1" dirty="0">
                <a:cs typeface="Arial" pitchFamily="34" charset="0"/>
              </a:rPr>
              <a:t>若要變更此投影片上的影像，請選取該圖片並將它刪除。然後按一下預留位置中的圖片圖示以插入您自己的影像。</a:t>
            </a:r>
          </a:p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手繪多邊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07179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/>
              <a:t>按一下以編輯母片文樣式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9CAA90-B7A4-48C0-8F82-7AA9C34F188F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兩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圖片預留位置 2" descr="要新增影像的空白預留位置。按一下預留位置，然後選取您要新增的影像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3" name="文字預留位置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C288428-A71D-4FD5-86E0-8E87A405CD06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7F8E3F6-DE14-48B2-B2BC-6FABA9630FB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C7237D-9A83-4DBA-9C45-57DAA44BF686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AEEC33A-FAE9-40FB-B215-A6489B01F546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7F8E3F6-DE14-48B2-B2BC-6FABA9630FB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604274-E79B-4579-92F9-78615D15D135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1" name="手繪多邊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手繪多邊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手繪多邊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9" name="手繪多邊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0" name="手繪多邊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5F078C-BA9A-40B3-BF32-09A7B9B36B1A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92C078-CA35-4C0C-86C3-9543EA688271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A3ABCE-6D63-49EA-8675-A519E20E14AD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05E369-E33C-4B72-AC6E-0BDA0252A141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07179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/>
              <a:t>按一下以編輯母片文樣式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987E50-C9E0-46B7-BD44-9D13C4F8E178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74653F94-1873-4654-97AD-9F779CC08619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7F8E3F6-DE14-48B2-B2BC-6FABA9630FB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88042" y="1403068"/>
            <a:ext cx="5291830" cy="256032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7200" dirty="0">
                <a:ea typeface="細明體" panose="02020509000000000000" pitchFamily="49" charset="-120"/>
              </a:rPr>
              <a:t>共享</a:t>
            </a:r>
            <a:r>
              <a:rPr lang="en-US" altLang="zh-TW" sz="7200" dirty="0" err="1">
                <a:ea typeface="細明體" panose="02020509000000000000" pitchFamily="49" charset="-120"/>
              </a:rPr>
              <a:t>PaPa</a:t>
            </a:r>
            <a:r>
              <a:rPr lang="zh-TW" altLang="en-US" sz="7200" dirty="0">
                <a:ea typeface="細明體" panose="02020509000000000000" pitchFamily="49" charset="-120"/>
              </a:rPr>
              <a:t>造</a:t>
            </a:r>
          </a:p>
        </p:txBody>
      </p:sp>
      <p:pic>
        <p:nvPicPr>
          <p:cNvPr id="5" name="圖片預留位置 4" descr="具有移動模糊效果的城市街道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細明體" panose="02020509000000000000" pitchFamily="49" charset="-120"/>
              </a:rPr>
              <a:t>指導老師</a:t>
            </a:r>
            <a:r>
              <a:rPr lang="en-US" altLang="zh-TW" dirty="0">
                <a:ea typeface="細明體" panose="02020509000000000000" pitchFamily="49" charset="-120"/>
              </a:rPr>
              <a:t>:</a:t>
            </a:r>
            <a:r>
              <a:rPr lang="zh-TW" altLang="en-US" dirty="0">
                <a:ea typeface="細明體" panose="02020509000000000000" pitchFamily="49" charset="-120"/>
              </a:rPr>
              <a:t> 許雅婷、錢達智</a:t>
            </a:r>
            <a:endParaRPr lang="en-US" altLang="zh-TW" dirty="0"/>
          </a:p>
          <a:p>
            <a:pPr rtl="0"/>
            <a:r>
              <a:rPr lang="zh-TW" altLang="en-US" dirty="0">
                <a:ea typeface="細明體" panose="02020509000000000000" pitchFamily="49" charset="-120"/>
              </a:rPr>
              <a:t>學生</a:t>
            </a:r>
            <a:r>
              <a:rPr lang="en-US" altLang="zh-TW" dirty="0">
                <a:ea typeface="細明體" panose="02020509000000000000" pitchFamily="49" charset="-120"/>
              </a:rPr>
              <a:t>:</a:t>
            </a:r>
            <a:r>
              <a:rPr lang="zh-TW" altLang="en-US" dirty="0">
                <a:ea typeface="細明體" panose="02020509000000000000" pitchFamily="49" charset="-120"/>
              </a:rPr>
              <a:t> 黃瀛正</a:t>
            </a:r>
            <a:endParaRPr lang="en-US" altLang="zh-TW" dirty="0"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94403-C709-46C6-A30E-5D2D3943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/>
              <a:t>圖片分享</a:t>
            </a:r>
          </a:p>
        </p:txBody>
      </p:sp>
    </p:spTree>
    <p:extLst>
      <p:ext uri="{BB962C8B-B14F-4D97-AF65-F5344CB8AC3E}">
        <p14:creationId xmlns:p14="http://schemas.microsoft.com/office/powerpoint/2010/main" val="4439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7990C-576D-4390-8E2C-5B94271E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心得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534DED-9DC0-4391-B85D-690AFA1E3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4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3C1B4-B536-4DBC-8C6A-0C2192C4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676748" cy="2560320"/>
          </a:xfrm>
        </p:spPr>
        <p:txBody>
          <a:bodyPr>
            <a:normAutofit/>
          </a:bodyPr>
          <a:lstStyle/>
          <a:p>
            <a:r>
              <a:rPr lang="zh-TW" altLang="en-US" sz="7200" dirty="0"/>
              <a:t>謝謝各位的聆聽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B652F6-0124-4761-8EF0-159156E0C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7F767-67E3-426D-A08E-72DB7812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3C3BA-257A-4BDE-9542-3C34E32F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3434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4000" dirty="0"/>
              <a:t>動機</a:t>
            </a:r>
            <a:endParaRPr lang="en-US" altLang="zh-TW" sz="4000" dirty="0"/>
          </a:p>
          <a:p>
            <a:r>
              <a:rPr lang="zh-TW" altLang="en-US" sz="4000" dirty="0"/>
              <a:t>使用技術</a:t>
            </a:r>
            <a:endParaRPr lang="en-US" altLang="zh-TW" sz="4000" dirty="0"/>
          </a:p>
          <a:p>
            <a:r>
              <a:rPr lang="zh-TW" altLang="en-US" sz="4000" dirty="0"/>
              <a:t>網站內容</a:t>
            </a:r>
            <a:endParaRPr lang="en-US" altLang="zh-TW" sz="4000" dirty="0"/>
          </a:p>
          <a:p>
            <a:pPr marL="320040" lvl="1" indent="0">
              <a:buNone/>
            </a:pPr>
            <a:r>
              <a:rPr lang="en-US" altLang="zh-TW" sz="3600" dirty="0"/>
              <a:t>- </a:t>
            </a:r>
            <a:r>
              <a:rPr lang="zh-TW" altLang="en-US" sz="3600" dirty="0"/>
              <a:t>首頁</a:t>
            </a:r>
            <a:endParaRPr lang="en-US" altLang="zh-TW" sz="3600" dirty="0"/>
          </a:p>
          <a:p>
            <a:pPr marL="320040" lvl="1" indent="0">
              <a:buNone/>
            </a:pPr>
            <a:r>
              <a:rPr lang="en-US" altLang="zh-TW" sz="3600" dirty="0"/>
              <a:t>- </a:t>
            </a:r>
            <a:r>
              <a:rPr lang="en-US" altLang="zh-TW" sz="3600" dirty="0" err="1"/>
              <a:t>YouBike</a:t>
            </a:r>
            <a:r>
              <a:rPr lang="zh-TW" altLang="en-US" sz="3600" dirty="0"/>
              <a:t>查詢</a:t>
            </a:r>
            <a:endParaRPr lang="en-US" altLang="zh-TW" sz="3600" dirty="0"/>
          </a:p>
          <a:p>
            <a:pPr marL="320040" lvl="1" indent="0">
              <a:buNone/>
            </a:pPr>
            <a:r>
              <a:rPr lang="en-US" altLang="zh-TW" sz="3600" dirty="0"/>
              <a:t>- </a:t>
            </a:r>
            <a:r>
              <a:rPr lang="zh-TW" altLang="en-US" sz="3600" dirty="0"/>
              <a:t>相關新聞</a:t>
            </a:r>
            <a:endParaRPr lang="en-US" altLang="zh-TW" sz="3600" dirty="0"/>
          </a:p>
          <a:p>
            <a:pPr marL="320040" lvl="1" indent="0">
              <a:buNone/>
            </a:pPr>
            <a:r>
              <a:rPr lang="en-US" altLang="zh-TW" sz="3600" dirty="0"/>
              <a:t>-</a:t>
            </a:r>
            <a:r>
              <a:rPr lang="zh-TW" altLang="en-US" sz="3600" dirty="0"/>
              <a:t> 圖片分享</a:t>
            </a:r>
            <a:endParaRPr lang="en-US" altLang="zh-TW" sz="3600" dirty="0"/>
          </a:p>
          <a:p>
            <a:r>
              <a:rPr lang="zh-TW" altLang="en-US" sz="4000" dirty="0"/>
              <a:t>心得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CA5CB7-3F79-44C7-86A4-B63433C5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153" y="1828800"/>
            <a:ext cx="521090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46855-4A56-47B8-8F5B-B0C4A671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動機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8E594-72AC-48C3-B9FE-F4DB499D4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7990C-576D-4390-8E2C-5B94271E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使用技術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534DED-9DC0-4391-B85D-690AFA1E3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6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58766E-CFAF-407E-A80F-DAC92D17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824" y="1360204"/>
            <a:ext cx="1587182" cy="15871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5CBF34-82C5-4F38-998A-442CB506A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51" y="1411901"/>
            <a:ext cx="1257110" cy="14268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6BF008-DB47-4FCB-AC9E-DCCD9C79F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681" y="3701230"/>
            <a:ext cx="1765632" cy="1765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5AB1D9C-BFFF-4808-9E03-04431D10C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639" y="3936647"/>
            <a:ext cx="1777932" cy="1540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A99BA6F-3B34-4854-AA21-C5CE8B5A0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998" y="3930548"/>
            <a:ext cx="1572116" cy="157211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2215478-DE86-4164-BC49-C8D40BBDFCA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2412" y="1448106"/>
            <a:ext cx="1323632" cy="149928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5CF01F8-0C57-42C1-87FA-447ADDE8D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8432" y="1495736"/>
            <a:ext cx="1777932" cy="15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7990C-576D-4390-8E2C-5B94271E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網站內容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534DED-9DC0-4391-B85D-690AFA1E3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265C6-17CF-4C82-80EC-10315CFC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/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19841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ADAD3-2F02-4356-8D5B-2CDDF9AB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 err="1"/>
              <a:t>YouBike</a:t>
            </a:r>
            <a:r>
              <a:rPr lang="zh-TW" altLang="en-US" sz="5000" dirty="0"/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321706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F6797-7625-4A52-97FB-F3542A1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/>
              <a:t>相關新聞</a:t>
            </a:r>
          </a:p>
        </p:txBody>
      </p:sp>
    </p:spTree>
    <p:extLst>
      <p:ext uri="{BB962C8B-B14F-4D97-AF65-F5344CB8AC3E}">
        <p14:creationId xmlns:p14="http://schemas.microsoft.com/office/powerpoint/2010/main" val="33266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銷售方向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8_TF03431374.potx" id="{F0EBC986-451C-4B17-90C8-F1989F871348}" vid="{AFE7C668-3806-4FCC-812E-F2C994D1BAA9}"/>
    </a:ext>
  </a:extLst>
</a:theme>
</file>

<file path=ppt/theme/theme2.xml><?xml version="1.0" encoding="utf-8"?>
<a:theme xmlns:a="http://schemas.openxmlformats.org/drawingml/2006/main" name="Office 佈景主題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商務方向簡報 (寬螢幕)</Template>
  <TotalTime>73</TotalTime>
  <Words>78</Words>
  <Application>Microsoft Office PowerPoint</Application>
  <PresentationFormat>寬螢幕</PresentationFormat>
  <Paragraphs>23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細明體</vt:lpstr>
      <vt:lpstr>Arial</vt:lpstr>
      <vt:lpstr>銷售方向 16X9</vt:lpstr>
      <vt:lpstr>共享PaPa造</vt:lpstr>
      <vt:lpstr>大綱</vt:lpstr>
      <vt:lpstr>動機</vt:lpstr>
      <vt:lpstr>使用技術</vt:lpstr>
      <vt:lpstr>PowerPoint 簡報</vt:lpstr>
      <vt:lpstr>網站內容</vt:lpstr>
      <vt:lpstr>首頁</vt:lpstr>
      <vt:lpstr>YouBike查詢</vt:lpstr>
      <vt:lpstr>相關新聞</vt:lpstr>
      <vt:lpstr>圖片分享</vt:lpstr>
      <vt:lpstr>心得</vt:lpstr>
      <vt:lpstr>謝謝各位的聆聽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共享PaPa造</dc:title>
  <dc:creator>阿正萬事屋</dc:creator>
  <cp:lastModifiedBy>阿正萬事屋</cp:lastModifiedBy>
  <cp:revision>17</cp:revision>
  <dcterms:created xsi:type="dcterms:W3CDTF">2019-08-08T05:42:10Z</dcterms:created>
  <dcterms:modified xsi:type="dcterms:W3CDTF">2019-08-08T06:55:38Z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