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998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7210C27-4C2F-496C-A4E5-7812EC4B4FB3}" type="datetimeFigureOut">
              <a:rPr lang="ar-EG" smtClean="0"/>
              <a:t>25/08/1439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4140C01-6995-4320-8E71-F9214816F4E7}" type="slidenum">
              <a:rPr lang="ar-EG" smtClean="0"/>
              <a:t>‹#›</a:t>
            </a:fld>
            <a:endParaRPr lang="ar-E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r" defTabSz="914400" rtl="1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r" defTabSz="914400" rtl="1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r" defTabSz="914400" rtl="1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568952" cy="606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08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9910242"/>
              </p:ext>
            </p:extLst>
          </p:nvPr>
        </p:nvGraphicFramePr>
        <p:xfrm>
          <a:off x="457200" y="2020888"/>
          <a:ext cx="8229600" cy="3053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2164"/>
                <a:gridCol w="4117436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Contribution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Name</a:t>
                      </a:r>
                      <a:endParaRPr lang="ar-E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Code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 </a:t>
                      </a:r>
                      <a:r>
                        <a:rPr lang="en-US" dirty="0" err="1" smtClean="0"/>
                        <a:t>Abdelfattah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Documentation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 </a:t>
                      </a:r>
                      <a:r>
                        <a:rPr lang="en-US" dirty="0" err="1" smtClean="0"/>
                        <a:t>Fawzy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 </a:t>
                      </a:r>
                      <a:r>
                        <a:rPr lang="en-US" dirty="0" err="1" smtClean="0"/>
                        <a:t>Morsy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Welding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Ahmed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Hendawy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Simulation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Adham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Eid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PCB Design &amp; Printing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Eslam</a:t>
                      </a:r>
                      <a:r>
                        <a:rPr lang="en-US" baseline="0" dirty="0" smtClean="0"/>
                        <a:t> Khaled</a:t>
                      </a:r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Hardware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Abdullah Hashem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Team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656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circuit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No. of present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</a:p>
          <a:p>
            <a:pPr marL="0" indent="0" algn="ctr" rtl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(Buttons)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Features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6951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1" r="12881"/>
          <a:stretch>
            <a:fillRect/>
          </a:stretch>
        </p:blipFill>
        <p:spPr>
          <a:xfrm>
            <a:off x="971600" y="2026918"/>
            <a:ext cx="7344816" cy="326375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components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8150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5323112" cy="1747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3304"/>
            <a:ext cx="2619375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4248472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33" y="2420888"/>
            <a:ext cx="3224517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21494"/>
            <a:ext cx="4248472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28" y="435096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3134"/>
          <a:stretch>
            <a:fillRect/>
          </a:stretch>
        </p:blipFill>
        <p:spPr>
          <a:xfrm>
            <a:off x="395536" y="2026918"/>
            <a:ext cx="8208912" cy="421039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400" dirty="0" smtClean="0"/>
              <a:t>Video</a:t>
            </a:r>
            <a:br>
              <a:rPr lang="en-GB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Bread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1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3134"/>
          <a:stretch>
            <a:fillRect/>
          </a:stretch>
        </p:blipFill>
        <p:spPr>
          <a:xfrm>
            <a:off x="395536" y="2026918"/>
            <a:ext cx="8496944" cy="464244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71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052" y="3140968"/>
            <a:ext cx="4347204" cy="93309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OTHER POSSIBI</a:t>
            </a:r>
            <a:r>
              <a:rPr lang="en-US" sz="2800" dirty="0" smtClean="0"/>
              <a:t>LITIES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8542" y="4077073"/>
            <a:ext cx="4141690" cy="360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2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76</TotalTime>
  <Words>46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BlackTie</vt:lpstr>
      <vt:lpstr>PowerPoint Presentation</vt:lpstr>
      <vt:lpstr>Team</vt:lpstr>
      <vt:lpstr>Features</vt:lpstr>
      <vt:lpstr>components</vt:lpstr>
      <vt:lpstr>PowerPoint Presentation</vt:lpstr>
      <vt:lpstr>SIMULATION</vt:lpstr>
      <vt:lpstr>Video </vt:lpstr>
      <vt:lpstr>CODE</vt:lpstr>
      <vt:lpstr>OTHER POSSIBILITIES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</dc:creator>
  <cp:lastModifiedBy>Windows User</cp:lastModifiedBy>
  <cp:revision>6</cp:revision>
  <dcterms:created xsi:type="dcterms:W3CDTF">2018-05-09T21:13:33Z</dcterms:created>
  <dcterms:modified xsi:type="dcterms:W3CDTF">2018-05-10T09:11:56Z</dcterms:modified>
</cp:coreProperties>
</file>