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E7210C27-4C2F-496C-A4E5-7812EC4B4FB3}" type="datetimeFigureOut">
              <a:rPr lang="ar-EG" smtClean="0"/>
              <a:t>25/08/1439</a:t>
            </a:fld>
            <a:endParaRPr lang="ar-EG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140C01-6995-4320-8E71-F9214816F4E7}" type="slidenum">
              <a:rPr lang="ar-EG" smtClean="0"/>
              <a:t>‹#›</a:t>
            </a:fld>
            <a:endParaRPr lang="ar-E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ar-E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0C27-4C2F-496C-A4E5-7812EC4B4FB3}" type="datetimeFigureOut">
              <a:rPr lang="ar-EG" smtClean="0"/>
              <a:t>25/08/1439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40C01-6995-4320-8E71-F9214816F4E7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0C27-4C2F-496C-A4E5-7812EC4B4FB3}" type="datetimeFigureOut">
              <a:rPr lang="ar-EG" smtClean="0"/>
              <a:t>25/08/1439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40C01-6995-4320-8E71-F9214816F4E7}" type="slidenum">
              <a:rPr lang="ar-EG" smtClean="0"/>
              <a:t>‹#›</a:t>
            </a:fld>
            <a:endParaRPr lang="ar-EG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7210C27-4C2F-496C-A4E5-7812EC4B4FB3}" type="datetimeFigureOut">
              <a:rPr lang="ar-EG" smtClean="0"/>
              <a:t>25/08/1439</a:t>
            </a:fld>
            <a:endParaRPr lang="ar-EG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140C01-6995-4320-8E71-F9214816F4E7}" type="slidenum">
              <a:rPr lang="ar-EG" smtClean="0"/>
              <a:t>‹#›</a:t>
            </a:fld>
            <a:endParaRPr lang="ar-EG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0C27-4C2F-496C-A4E5-7812EC4B4FB3}" type="datetimeFigureOut">
              <a:rPr lang="ar-EG" smtClean="0"/>
              <a:t>25/08/1439</a:t>
            </a:fld>
            <a:endParaRPr lang="ar-EG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140C01-6995-4320-8E71-F9214816F4E7}" type="slidenum">
              <a:rPr lang="ar-EG" smtClean="0"/>
              <a:t>‹#›</a:t>
            </a:fld>
            <a:endParaRPr lang="ar-EG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ar-E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7210C27-4C2F-496C-A4E5-7812EC4B4FB3}" type="datetimeFigureOut">
              <a:rPr lang="ar-EG" smtClean="0"/>
              <a:t>25/08/1439</a:t>
            </a:fld>
            <a:endParaRPr lang="ar-EG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4140C01-6995-4320-8E71-F9214816F4E7}" type="slidenum">
              <a:rPr lang="ar-EG" smtClean="0"/>
              <a:t>‹#›</a:t>
            </a:fld>
            <a:endParaRPr lang="ar-EG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7210C27-4C2F-496C-A4E5-7812EC4B4FB3}" type="datetimeFigureOut">
              <a:rPr lang="ar-EG" smtClean="0"/>
              <a:t>25/08/1439</a:t>
            </a:fld>
            <a:endParaRPr lang="ar-EG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4140C01-6995-4320-8E71-F9214816F4E7}" type="slidenum">
              <a:rPr lang="ar-EG" smtClean="0"/>
              <a:t>‹#›</a:t>
            </a:fld>
            <a:endParaRPr lang="ar-EG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0C27-4C2F-496C-A4E5-7812EC4B4FB3}" type="datetimeFigureOut">
              <a:rPr lang="ar-EG" smtClean="0"/>
              <a:t>25/08/1439</a:t>
            </a:fld>
            <a:endParaRPr lang="ar-EG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140C01-6995-4320-8E71-F9214816F4E7}" type="slidenum">
              <a:rPr lang="ar-EG" smtClean="0"/>
              <a:t>‹#›</a:t>
            </a:fld>
            <a:endParaRPr lang="ar-E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0C27-4C2F-496C-A4E5-7812EC4B4FB3}" type="datetimeFigureOut">
              <a:rPr lang="ar-EG" smtClean="0"/>
              <a:t>25/08/1439</a:t>
            </a:fld>
            <a:endParaRPr lang="ar-E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140C01-6995-4320-8E71-F9214816F4E7}" type="slidenum">
              <a:rPr lang="ar-EG" smtClean="0"/>
              <a:t>‹#›</a:t>
            </a:fld>
            <a:endParaRPr lang="ar-E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ar-E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7210C27-4C2F-496C-A4E5-7812EC4B4FB3}" type="datetimeFigureOut">
              <a:rPr lang="ar-EG" smtClean="0"/>
              <a:t>25/08/1439</a:t>
            </a:fld>
            <a:endParaRPr lang="ar-EG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4140C01-6995-4320-8E71-F9214816F4E7}" type="slidenum">
              <a:rPr lang="ar-EG" smtClean="0"/>
              <a:t>‹#›</a:t>
            </a:fld>
            <a:endParaRPr lang="ar-EG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ar-E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E7210C27-4C2F-496C-A4E5-7812EC4B4FB3}" type="datetimeFigureOut">
              <a:rPr lang="ar-EG" smtClean="0"/>
              <a:t>25/08/1439</a:t>
            </a:fld>
            <a:endParaRPr lang="ar-EG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D4140C01-6995-4320-8E71-F9214816F4E7}" type="slidenum">
              <a:rPr lang="ar-EG" smtClean="0"/>
              <a:t>‹#›</a:t>
            </a:fld>
            <a:endParaRPr lang="ar-EG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ar-E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E7210C27-4C2F-496C-A4E5-7812EC4B4FB3}" type="datetimeFigureOut">
              <a:rPr lang="ar-EG" smtClean="0"/>
              <a:t>25/08/1439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D4140C01-6995-4320-8E71-F9214816F4E7}" type="slidenum">
              <a:rPr lang="ar-EG" smtClean="0"/>
              <a:t>‹#›</a:t>
            </a:fld>
            <a:endParaRPr lang="ar-EG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1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r" defTabSz="914400" rtl="1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r" defTabSz="914400" rtl="1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r" defTabSz="914400" rtl="1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r" defTabSz="914400" rtl="1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r" defTabSz="914400" rtl="1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r" defTabSz="914400" rtl="1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r" defTabSz="914400" rtl="1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r" defTabSz="914400" rtl="1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r" defTabSz="914400" rtl="1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8568952" cy="6068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208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09910242"/>
              </p:ext>
            </p:extLst>
          </p:nvPr>
        </p:nvGraphicFramePr>
        <p:xfrm>
          <a:off x="457200" y="2020888"/>
          <a:ext cx="8229600" cy="30530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112164"/>
                <a:gridCol w="4117436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Contribution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 smtClean="0"/>
                        <a:t>Name</a:t>
                      </a:r>
                      <a:endParaRPr lang="ar-EG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Code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Ahmed </a:t>
                      </a:r>
                      <a:r>
                        <a:rPr lang="en-US" dirty="0" err="1" smtClean="0"/>
                        <a:t>Abdelfattah</a:t>
                      </a:r>
                      <a:endParaRPr lang="ar-E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Documentation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Ahmed </a:t>
                      </a:r>
                      <a:r>
                        <a:rPr lang="en-US" dirty="0" err="1" smtClean="0"/>
                        <a:t>Fawzy</a:t>
                      </a:r>
                      <a:endParaRPr lang="ar-E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Ahmed </a:t>
                      </a:r>
                      <a:r>
                        <a:rPr lang="en-US" dirty="0" err="1" smtClean="0"/>
                        <a:t>Morsy</a:t>
                      </a:r>
                      <a:endParaRPr lang="ar-E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Welding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Ahmed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Hendawy</a:t>
                      </a:r>
                      <a:endParaRPr lang="ar-E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Simulation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 smtClean="0"/>
                        <a:t>Adham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Eid</a:t>
                      </a:r>
                      <a:endParaRPr lang="ar-E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PCB Design &amp; Printing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 smtClean="0"/>
                        <a:t>Eslam</a:t>
                      </a:r>
                      <a:r>
                        <a:rPr lang="en-US" baseline="0" dirty="0" smtClean="0"/>
                        <a:t> Khaled</a:t>
                      </a:r>
                      <a:endParaRPr lang="ar-E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Hardware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Abdullah Hashem</a:t>
                      </a:r>
                      <a:endParaRPr lang="ar-E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Team</a:t>
            </a:r>
            <a:endParaRPr lang="ar-EG" sz="3600" dirty="0"/>
          </a:p>
        </p:txBody>
      </p:sp>
    </p:spTree>
    <p:extLst>
      <p:ext uri="{BB962C8B-B14F-4D97-AF65-F5344CB8AC3E}">
        <p14:creationId xmlns:p14="http://schemas.microsoft.com/office/powerpoint/2010/main" val="26569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 rtl="0">
              <a:buNone/>
            </a:pP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Timer circuit</a:t>
            </a:r>
          </a:p>
          <a:p>
            <a:pPr marL="0" indent="0" algn="ctr" rtl="0">
              <a:buNone/>
            </a:pP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No. of present</a:t>
            </a:r>
          </a:p>
          <a:p>
            <a:pPr marL="0" indent="0" algn="ctr" rtl="0">
              <a:buNone/>
            </a:pP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</a:t>
            </a:r>
          </a:p>
          <a:p>
            <a:pPr marL="0" indent="0" algn="ctr" rtl="0">
              <a:buNone/>
            </a:pP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Reset</a:t>
            </a:r>
          </a:p>
          <a:p>
            <a:pPr marL="0" indent="0" algn="ctr" rtl="0">
              <a:buNone/>
            </a:pP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(Buttons)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Features</a:t>
            </a:r>
            <a:endParaRPr lang="ar-EG" sz="3200" dirty="0"/>
          </a:p>
        </p:txBody>
      </p:sp>
    </p:spTree>
    <p:extLst>
      <p:ext uri="{BB962C8B-B14F-4D97-AF65-F5344CB8AC3E}">
        <p14:creationId xmlns:p14="http://schemas.microsoft.com/office/powerpoint/2010/main" val="369511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1" r="12881"/>
          <a:stretch>
            <a:fillRect/>
          </a:stretch>
        </p:blipFill>
        <p:spPr>
          <a:xfrm>
            <a:off x="971600" y="2026918"/>
            <a:ext cx="7344816" cy="326375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endParaRPr lang="ar-E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400" dirty="0" smtClean="0"/>
              <a:t>components</a:t>
            </a:r>
            <a:endParaRPr lang="ar-EG" sz="2400" dirty="0"/>
          </a:p>
        </p:txBody>
      </p:sp>
    </p:spTree>
    <p:extLst>
      <p:ext uri="{BB962C8B-B14F-4D97-AF65-F5344CB8AC3E}">
        <p14:creationId xmlns:p14="http://schemas.microsoft.com/office/powerpoint/2010/main" val="181507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5323112" cy="17477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93304"/>
            <a:ext cx="2619375" cy="1743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420888"/>
            <a:ext cx="4248472" cy="1857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833" y="2420888"/>
            <a:ext cx="3224517" cy="1847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621494"/>
            <a:ext cx="4248472" cy="1847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528" y="435096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23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4" r="3134"/>
          <a:stretch>
            <a:fillRect/>
          </a:stretch>
        </p:blipFill>
        <p:spPr>
          <a:xfrm>
            <a:off x="395536" y="2026918"/>
            <a:ext cx="8208912" cy="4210394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34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4" r="3134"/>
          <a:stretch>
            <a:fillRect/>
          </a:stretch>
        </p:blipFill>
        <p:spPr>
          <a:xfrm>
            <a:off x="395536" y="2026918"/>
            <a:ext cx="8496944" cy="4642442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8715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052" y="3140968"/>
            <a:ext cx="4347204" cy="933099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OTHER POSSIBI</a:t>
            </a:r>
            <a:r>
              <a:rPr lang="en-US" sz="2800" dirty="0" smtClean="0"/>
              <a:t>LITIES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8542" y="4077073"/>
            <a:ext cx="4141690" cy="3600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522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73</TotalTime>
  <Words>43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BlackTie</vt:lpstr>
      <vt:lpstr>PowerPoint Presentation</vt:lpstr>
      <vt:lpstr>Team</vt:lpstr>
      <vt:lpstr>Features</vt:lpstr>
      <vt:lpstr>components</vt:lpstr>
      <vt:lpstr>PowerPoint Presentation</vt:lpstr>
      <vt:lpstr>SIMULATION</vt:lpstr>
      <vt:lpstr>CODE</vt:lpstr>
      <vt:lpstr>OTHER POSSIBILITIES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VIP</dc:creator>
  <cp:lastModifiedBy>Windows User</cp:lastModifiedBy>
  <cp:revision>5</cp:revision>
  <dcterms:created xsi:type="dcterms:W3CDTF">2018-05-09T21:13:33Z</dcterms:created>
  <dcterms:modified xsi:type="dcterms:W3CDTF">2018-05-10T07:33:40Z</dcterms:modified>
</cp:coreProperties>
</file>