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4" r:id="rId2"/>
    <p:sldId id="256" r:id="rId3"/>
    <p:sldId id="257" r:id="rId4"/>
    <p:sldId id="270" r:id="rId5"/>
    <p:sldId id="271" r:id="rId6"/>
    <p:sldId id="258" r:id="rId7"/>
    <p:sldId id="272" r:id="rId8"/>
    <p:sldId id="259" r:id="rId9"/>
    <p:sldId id="260" r:id="rId10"/>
    <p:sldId id="261" r:id="rId11"/>
    <p:sldId id="262" r:id="rId12"/>
    <p:sldId id="279" r:id="rId13"/>
    <p:sldId id="263" r:id="rId14"/>
    <p:sldId id="280" r:id="rId15"/>
    <p:sldId id="264" r:id="rId16"/>
    <p:sldId id="265" r:id="rId17"/>
    <p:sldId id="269" r:id="rId18"/>
    <p:sldId id="266" r:id="rId19"/>
    <p:sldId id="267" r:id="rId20"/>
    <p:sldId id="276" r:id="rId21"/>
    <p:sldId id="275" r:id="rId22"/>
    <p:sldId id="278" r:id="rId23"/>
    <p:sldId id="277" r:id="rId24"/>
    <p:sldId id="268" r:id="rId25"/>
    <p:sldId id="27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7" autoAdjust="0"/>
    <p:restoredTop sz="94660"/>
  </p:normalViewPr>
  <p:slideViewPr>
    <p:cSldViewPr snapToGrid="0">
      <p:cViewPr varScale="1">
        <p:scale>
          <a:sx n="74" d="100"/>
          <a:sy n="74" d="100"/>
        </p:scale>
        <p:origin x="6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5/5/2021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5/5/2021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5/5/2021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5/5/2021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475747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and non-functional requirements</a:t>
            </a:r>
          </a:p>
        </p:txBody>
      </p:sp>
      <p:sp>
        <p:nvSpPr>
          <p:cNvPr id="3" name="Content Placeholder 2"/>
          <p:cNvSpPr>
            <a:spLocks noGrp="1"/>
          </p:cNvSpPr>
          <p:nvPr>
            <p:ph idx="1"/>
          </p:nvPr>
        </p:nvSpPr>
        <p:spPr/>
        <p:txBody>
          <a:bodyPr>
            <a:normAutofit/>
          </a:bodyPr>
          <a:lstStyle/>
          <a:p>
            <a:pPr marL="0" indent="0">
              <a:buNone/>
            </a:pPr>
            <a:r>
              <a:rPr lang="en-US" sz="2800" dirty="0"/>
              <a:t>When collecting and analyzing the requirement of a software, there are two aspects that need to be considered. The functional one refers to the features that the system needs to deliver, while the non-functional aspect considers constraints and how the system should behave.</a:t>
            </a:r>
          </a:p>
        </p:txBody>
      </p:sp>
    </p:spTree>
    <p:extLst>
      <p:ext uri="{BB962C8B-B14F-4D97-AF65-F5344CB8AC3E}">
        <p14:creationId xmlns:p14="http://schemas.microsoft.com/office/powerpoint/2010/main" val="3293007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 The system should classify an image into one of 6 </a:t>
            </a:r>
            <a:r>
              <a:rPr lang="en-US" dirty="0" smtClean="0"/>
              <a:t>emotions</a:t>
            </a:r>
          </a:p>
          <a:p>
            <a:pPr marL="457200" indent="-457200">
              <a:buFont typeface="+mj-lt"/>
              <a:buAutoNum type="arabicPeriod"/>
            </a:pPr>
            <a:r>
              <a:rPr lang="en-US" dirty="0" smtClean="0"/>
              <a:t>The </a:t>
            </a:r>
            <a:r>
              <a:rPr lang="en-US" dirty="0"/>
              <a:t>system should include an automatic face detection </a:t>
            </a:r>
            <a:r>
              <a:rPr lang="en-US" dirty="0" smtClean="0"/>
              <a:t>algorithm</a:t>
            </a:r>
          </a:p>
          <a:p>
            <a:pPr marL="457200" indent="-457200">
              <a:buFont typeface="+mj-lt"/>
              <a:buAutoNum type="arabicPeriod"/>
            </a:pPr>
            <a:r>
              <a:rPr lang="en-US" dirty="0"/>
              <a:t>T</a:t>
            </a:r>
            <a:r>
              <a:rPr lang="en-US" dirty="0" smtClean="0"/>
              <a:t>he </a:t>
            </a:r>
            <a:r>
              <a:rPr lang="en-US" dirty="0"/>
              <a:t>system should include techniques for extraction of meaningful facial features </a:t>
            </a:r>
            <a:endParaRPr lang="en-US" dirty="0" smtClean="0"/>
          </a:p>
          <a:p>
            <a:pPr marL="457200" indent="-457200">
              <a:buFont typeface="+mj-lt"/>
              <a:buAutoNum type="arabicPeriod"/>
            </a:pPr>
            <a:r>
              <a:rPr lang="en-US" dirty="0" smtClean="0"/>
              <a:t>The </a:t>
            </a:r>
            <a:r>
              <a:rPr lang="en-US" dirty="0"/>
              <a:t>system should deliver a trained classifier </a:t>
            </a:r>
            <a:endParaRPr lang="en-US" dirty="0" smtClean="0"/>
          </a:p>
          <a:p>
            <a:pPr marL="457200" indent="-457200">
              <a:buFont typeface="+mj-lt"/>
              <a:buAutoNum type="arabicPeriod"/>
            </a:pPr>
            <a:r>
              <a:rPr lang="en-US" dirty="0" smtClean="0"/>
              <a:t>The </a:t>
            </a:r>
            <a:r>
              <a:rPr lang="en-US" dirty="0"/>
              <a:t>system should deliver a simple GUI</a:t>
            </a:r>
          </a:p>
        </p:txBody>
      </p:sp>
    </p:spTree>
    <p:extLst>
      <p:ext uri="{BB962C8B-B14F-4D97-AF65-F5344CB8AC3E}">
        <p14:creationId xmlns:p14="http://schemas.microsoft.com/office/powerpoint/2010/main" val="2827065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requirements:</a:t>
            </a:r>
          </a:p>
        </p:txBody>
      </p:sp>
      <p:sp>
        <p:nvSpPr>
          <p:cNvPr id="3" name="Content Placeholder 2"/>
          <p:cNvSpPr>
            <a:spLocks noGrp="1"/>
          </p:cNvSpPr>
          <p:nvPr>
            <p:ph idx="1"/>
          </p:nvPr>
        </p:nvSpPr>
        <p:spPr/>
        <p:txBody>
          <a:bodyPr>
            <a:normAutofit/>
          </a:bodyPr>
          <a:lstStyle/>
          <a:p>
            <a:pPr marL="800100" lvl="1" indent="-342900">
              <a:buFont typeface="+mj-lt"/>
              <a:buAutoNum type="arabicPeriod"/>
            </a:pPr>
            <a:r>
              <a:rPr lang="en-US" sz="1900" b="1" dirty="0"/>
              <a:t>Title: </a:t>
            </a:r>
            <a:r>
              <a:rPr lang="en-US" sz="1900" dirty="0"/>
              <a:t>open camera</a:t>
            </a:r>
          </a:p>
          <a:p>
            <a:pPr marL="800100" lvl="1" indent="-342900">
              <a:buFont typeface="+mj-lt"/>
              <a:buAutoNum type="arabicPeriod"/>
            </a:pPr>
            <a:r>
              <a:rPr lang="en-US" sz="1900" b="1" dirty="0"/>
              <a:t>Description: </a:t>
            </a:r>
            <a:r>
              <a:rPr lang="en-US" sz="1900" dirty="0"/>
              <a:t>User Click on Open Camera for His expression</a:t>
            </a:r>
            <a:r>
              <a:rPr lang="en-US" sz="1900" b="1" dirty="0"/>
              <a:t>.</a:t>
            </a:r>
            <a:endParaRPr lang="en-US" sz="1900" dirty="0"/>
          </a:p>
          <a:p>
            <a:pPr marL="800100" lvl="1" indent="-342900">
              <a:buFont typeface="+mj-lt"/>
              <a:buAutoNum type="arabicPeriod"/>
            </a:pPr>
            <a:r>
              <a:rPr lang="en-US" sz="1900" b="1" dirty="0"/>
              <a:t>Input: </a:t>
            </a:r>
            <a:r>
              <a:rPr lang="en-US" sz="1900" dirty="0"/>
              <a:t>user Click on open camera to View their Image/Face Expression.</a:t>
            </a:r>
          </a:p>
          <a:p>
            <a:pPr marL="800100" lvl="1" indent="-342900">
              <a:buFont typeface="+mj-lt"/>
              <a:buAutoNum type="arabicPeriod"/>
            </a:pPr>
            <a:r>
              <a:rPr lang="en-US" sz="1900" b="1" dirty="0"/>
              <a:t>Output: </a:t>
            </a:r>
            <a:r>
              <a:rPr lang="en-US" sz="1900" dirty="0"/>
              <a:t>Image Will be Displayed </a:t>
            </a:r>
          </a:p>
          <a:p>
            <a:pPr marL="800100" lvl="1" indent="-342900">
              <a:buFont typeface="+mj-lt"/>
              <a:buAutoNum type="arabicPeriod"/>
            </a:pPr>
            <a:r>
              <a:rPr lang="en-US" sz="1900" b="1" dirty="0"/>
              <a:t>Pre-condition:</a:t>
            </a:r>
            <a:r>
              <a:rPr lang="en-US" sz="1900" dirty="0"/>
              <a:t> Front GUI Will be Displayed </a:t>
            </a:r>
          </a:p>
          <a:p>
            <a:pPr marL="800100" lvl="1" indent="-342900">
              <a:buFont typeface="+mj-lt"/>
              <a:buAutoNum type="arabicPeriod"/>
            </a:pPr>
            <a:r>
              <a:rPr lang="en-US" sz="1900" b="1" dirty="0"/>
              <a:t>Post Condition:</a:t>
            </a:r>
            <a:r>
              <a:rPr lang="en-US" sz="1900" dirty="0"/>
              <a:t> Image With Expression Will </a:t>
            </a:r>
            <a:r>
              <a:rPr lang="en-US" sz="1900" dirty="0" smtClean="0"/>
              <a:t>Displayed</a:t>
            </a:r>
            <a:r>
              <a:rPr lang="en-US" sz="1900" b="1" dirty="0"/>
              <a:t> </a:t>
            </a:r>
            <a:endParaRPr lang="en-US" sz="1900" dirty="0"/>
          </a:p>
          <a:p>
            <a:endParaRPr lang="en-US" dirty="0"/>
          </a:p>
        </p:txBody>
      </p:sp>
    </p:spTree>
    <p:extLst>
      <p:ext uri="{BB962C8B-B14F-4D97-AF65-F5344CB8AC3E}">
        <p14:creationId xmlns:p14="http://schemas.microsoft.com/office/powerpoint/2010/main" val="2693625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Functional Requirements:</a:t>
            </a:r>
            <a:br>
              <a:rPr lang="en-US" dirty="0" smtClean="0"/>
            </a:br>
            <a:endParaRPr lang="en-US" dirty="0"/>
          </a:p>
        </p:txBody>
      </p:sp>
      <p:sp>
        <p:nvSpPr>
          <p:cNvPr id="3" name="Content Placeholder 2"/>
          <p:cNvSpPr>
            <a:spLocks noGrp="1"/>
          </p:cNvSpPr>
          <p:nvPr>
            <p:ph idx="1"/>
          </p:nvPr>
        </p:nvSpPr>
        <p:spPr>
          <a:xfrm>
            <a:off x="1103312" y="2039471"/>
            <a:ext cx="8946541" cy="4195481"/>
          </a:xfrm>
        </p:spPr>
        <p:txBody>
          <a:bodyPr>
            <a:normAutofit/>
          </a:bodyPr>
          <a:lstStyle/>
          <a:p>
            <a:pPr marL="457200" indent="-457200">
              <a:buFont typeface="+mj-lt"/>
              <a:buAutoNum type="arabicPeriod"/>
            </a:pPr>
            <a:r>
              <a:rPr lang="en-US" sz="2400" dirty="0"/>
              <a:t>The system should be implemented in </a:t>
            </a:r>
            <a:r>
              <a:rPr lang="en-US" sz="2400" dirty="0" smtClean="0"/>
              <a:t>anaconda</a:t>
            </a:r>
          </a:p>
          <a:p>
            <a:pPr marL="457200" indent="-457200">
              <a:buFont typeface="+mj-lt"/>
              <a:buAutoNum type="arabicPeriod"/>
            </a:pPr>
            <a:r>
              <a:rPr lang="en-US" sz="2400" dirty="0"/>
              <a:t>The system GUI should be simple and clear</a:t>
            </a:r>
          </a:p>
        </p:txBody>
      </p:sp>
    </p:spTree>
    <p:extLst>
      <p:ext uri="{BB962C8B-B14F-4D97-AF65-F5344CB8AC3E}">
        <p14:creationId xmlns:p14="http://schemas.microsoft.com/office/powerpoint/2010/main" val="1547559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 Functional Requirements:</a:t>
            </a:r>
          </a:p>
        </p:txBody>
      </p:sp>
      <p:sp>
        <p:nvSpPr>
          <p:cNvPr id="3" name="Content Placeholder 2"/>
          <p:cNvSpPr>
            <a:spLocks noGrp="1"/>
          </p:cNvSpPr>
          <p:nvPr>
            <p:ph idx="1"/>
          </p:nvPr>
        </p:nvSpPr>
        <p:spPr/>
        <p:txBody>
          <a:bodyPr/>
          <a:lstStyle/>
          <a:p>
            <a:pPr lvl="0"/>
            <a:r>
              <a:rPr lang="en-US" b="1" dirty="0"/>
              <a:t>Title: </a:t>
            </a:r>
            <a:r>
              <a:rPr lang="en-US" dirty="0"/>
              <a:t>webcam</a:t>
            </a:r>
          </a:p>
          <a:p>
            <a:pPr lvl="0"/>
            <a:r>
              <a:rPr lang="en-US" b="1" dirty="0"/>
              <a:t>Description</a:t>
            </a:r>
            <a:r>
              <a:rPr lang="en-US" dirty="0"/>
              <a:t>: to detect/scan face</a:t>
            </a:r>
          </a:p>
          <a:p>
            <a:pPr lvl="0"/>
            <a:r>
              <a:rPr lang="en-US" b="1" dirty="0"/>
              <a:t>Input: </a:t>
            </a:r>
            <a:r>
              <a:rPr lang="en-US" dirty="0"/>
              <a:t>to detect face in webcam</a:t>
            </a:r>
          </a:p>
          <a:p>
            <a:pPr lvl="0"/>
            <a:r>
              <a:rPr lang="en-US" b="1" dirty="0"/>
              <a:t>Output: </a:t>
            </a:r>
            <a:r>
              <a:rPr lang="en-US" dirty="0"/>
              <a:t>detected face open in camera</a:t>
            </a:r>
          </a:p>
          <a:p>
            <a:pPr lvl="0"/>
            <a:r>
              <a:rPr lang="en-US" b="1" dirty="0"/>
              <a:t>Pre-condition: </a:t>
            </a:r>
            <a:r>
              <a:rPr lang="en-US" dirty="0"/>
              <a:t>front GUI will be display</a:t>
            </a:r>
          </a:p>
          <a:p>
            <a:pPr lvl="0"/>
            <a:r>
              <a:rPr lang="en-US" b="1" dirty="0"/>
              <a:t>Post-condition: </a:t>
            </a:r>
            <a:r>
              <a:rPr lang="en-US" dirty="0"/>
              <a:t>your face/expression is on camera will be detected</a:t>
            </a:r>
          </a:p>
          <a:p>
            <a:endParaRPr lang="en-US" dirty="0"/>
          </a:p>
        </p:txBody>
      </p:sp>
    </p:spTree>
    <p:extLst>
      <p:ext uri="{BB962C8B-B14F-4D97-AF65-F5344CB8AC3E}">
        <p14:creationId xmlns:p14="http://schemas.microsoft.com/office/powerpoint/2010/main" val="1373687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Tool / Environment</a:t>
            </a:r>
          </a:p>
        </p:txBody>
      </p:sp>
      <p:sp>
        <p:nvSpPr>
          <p:cNvPr id="3" name="Content Placeholder 2"/>
          <p:cNvSpPr>
            <a:spLocks noGrp="1"/>
          </p:cNvSpPr>
          <p:nvPr>
            <p:ph idx="1"/>
          </p:nvPr>
        </p:nvSpPr>
        <p:spPr/>
        <p:txBody>
          <a:bodyPr/>
          <a:lstStyle/>
          <a:p>
            <a:pPr marL="0" indent="0">
              <a:buNone/>
            </a:pPr>
            <a:r>
              <a:rPr lang="en-US" dirty="0"/>
              <a:t>For implementation one should need some development tool for coding and design purpose. For coding Purpose, we are using</a:t>
            </a:r>
            <a:r>
              <a:rPr lang="en-US" dirty="0" smtClean="0"/>
              <a:t>:</a:t>
            </a:r>
          </a:p>
          <a:p>
            <a:pPr marL="457200" indent="-457200">
              <a:buFont typeface="+mj-lt"/>
              <a:buAutoNum type="arabicPeriod"/>
            </a:pPr>
            <a:r>
              <a:rPr lang="en-US" dirty="0" smtClean="0"/>
              <a:t> Anaconda </a:t>
            </a:r>
          </a:p>
          <a:p>
            <a:pPr marL="457200" indent="-457200">
              <a:buFont typeface="+mj-lt"/>
              <a:buAutoNum type="arabicPeriod"/>
            </a:pPr>
            <a:r>
              <a:rPr lang="en-US" dirty="0"/>
              <a:t> </a:t>
            </a:r>
            <a:r>
              <a:rPr lang="en-US" dirty="0" smtClean="0"/>
              <a:t> </a:t>
            </a:r>
            <a:r>
              <a:rPr lang="en-US" dirty="0"/>
              <a:t>QT </a:t>
            </a:r>
            <a:r>
              <a:rPr lang="en-US" dirty="0" smtClean="0"/>
              <a:t>Designer</a:t>
            </a:r>
          </a:p>
          <a:p>
            <a:pPr marL="0" indent="0">
              <a:buNone/>
            </a:pPr>
            <a:r>
              <a:rPr lang="en-US" dirty="0"/>
              <a:t> </a:t>
            </a:r>
            <a:r>
              <a:rPr lang="en-US" dirty="0" err="1" smtClean="0"/>
              <a:t>Liabraries</a:t>
            </a:r>
            <a:r>
              <a:rPr lang="en-US" dirty="0" smtClean="0"/>
              <a:t> </a:t>
            </a:r>
          </a:p>
          <a:p>
            <a:pPr marL="457200" indent="-457200">
              <a:buFont typeface="+mj-lt"/>
              <a:buAutoNum type="arabicPeriod"/>
            </a:pPr>
            <a:r>
              <a:rPr lang="en-US" dirty="0" smtClean="0"/>
              <a:t>Pip </a:t>
            </a:r>
            <a:r>
              <a:rPr lang="en-US" dirty="0" err="1" smtClean="0"/>
              <a:t>Insatall</a:t>
            </a:r>
            <a:r>
              <a:rPr lang="en-US" dirty="0" smtClean="0"/>
              <a:t> Pyqt5</a:t>
            </a:r>
          </a:p>
          <a:p>
            <a:pPr marL="457200" indent="-457200">
              <a:buFont typeface="+mj-lt"/>
              <a:buAutoNum type="arabicPeriod"/>
            </a:pPr>
            <a:r>
              <a:rPr lang="en-US" dirty="0" smtClean="0"/>
              <a:t>Pip install </a:t>
            </a:r>
            <a:r>
              <a:rPr lang="en-US" dirty="0" err="1" smtClean="0"/>
              <a:t>tensorflow</a:t>
            </a:r>
            <a:endParaRPr lang="en-US" dirty="0" smtClean="0"/>
          </a:p>
          <a:p>
            <a:pPr marL="457200" indent="-457200">
              <a:buFont typeface="+mj-lt"/>
              <a:buAutoNum type="arabicPeriod"/>
            </a:pPr>
            <a:r>
              <a:rPr lang="en-US" dirty="0" smtClean="0"/>
              <a:t>Pip install </a:t>
            </a:r>
            <a:r>
              <a:rPr lang="en-US" dirty="0" err="1" smtClean="0"/>
              <a:t>opencv</a:t>
            </a:r>
            <a:r>
              <a:rPr lang="en-US" dirty="0" smtClean="0"/>
              <a:t> </a:t>
            </a:r>
            <a:endParaRPr lang="en-US" dirty="0"/>
          </a:p>
        </p:txBody>
      </p:sp>
    </p:spTree>
    <p:extLst>
      <p:ext uri="{BB962C8B-B14F-4D97-AF65-F5344CB8AC3E}">
        <p14:creationId xmlns:p14="http://schemas.microsoft.com/office/powerpoint/2010/main" val="35172899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 </a:t>
            </a:r>
            <a:r>
              <a:rPr lang="en-US" sz="2400" dirty="0"/>
              <a:t>The system must use windows platform </a:t>
            </a:r>
            <a:endParaRPr lang="en-US" sz="2400" dirty="0" smtClean="0"/>
          </a:p>
          <a:p>
            <a:pPr marL="457200" indent="-457200">
              <a:buFont typeface="+mj-lt"/>
              <a:buAutoNum type="arabicPeriod"/>
            </a:pPr>
            <a:r>
              <a:rPr lang="en-US" sz="2400" dirty="0" smtClean="0"/>
              <a:t>The </a:t>
            </a:r>
            <a:r>
              <a:rPr lang="en-US" sz="2400" dirty="0"/>
              <a:t>system </a:t>
            </a:r>
            <a:r>
              <a:rPr lang="en-US" sz="2400" dirty="0" smtClean="0"/>
              <a:t>must be</a:t>
            </a:r>
            <a:r>
              <a:rPr lang="en-US" sz="2400" dirty="0"/>
              <a:t> </a:t>
            </a:r>
            <a:r>
              <a:rPr lang="en-US" sz="2400" dirty="0" smtClean="0"/>
              <a:t>Core </a:t>
            </a:r>
            <a:r>
              <a:rPr lang="en-US" sz="2400" dirty="0"/>
              <a:t>i5, Processor 2.5 GHz, 8 GB RAM </a:t>
            </a:r>
          </a:p>
        </p:txBody>
      </p:sp>
    </p:spTree>
    <p:extLst>
      <p:ext uri="{BB962C8B-B14F-4D97-AF65-F5344CB8AC3E}">
        <p14:creationId xmlns:p14="http://schemas.microsoft.com/office/powerpoint/2010/main" val="6348770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 View Of the Project</a:t>
            </a:r>
            <a:endParaRPr lang="en-US" dirty="0"/>
          </a:p>
        </p:txBody>
      </p:sp>
      <p:sp>
        <p:nvSpPr>
          <p:cNvPr id="3" name="Content Placeholder 2"/>
          <p:cNvSpPr>
            <a:spLocks noGrp="1"/>
          </p:cNvSpPr>
          <p:nvPr>
            <p:ph idx="1"/>
          </p:nvPr>
        </p:nvSpPr>
        <p:spPr/>
        <p:txBody>
          <a:bodyPr>
            <a:noAutofit/>
          </a:bodyPr>
          <a:lstStyle/>
          <a:p>
            <a:r>
              <a:rPr lang="en-US" sz="2400" dirty="0"/>
              <a:t>Furthered that we include information about different methodologies and approaches for facial expression recognition in the literature has been examined</a:t>
            </a:r>
            <a:r>
              <a:rPr lang="en-US" sz="2400" dirty="0" smtClean="0"/>
              <a:t>. Our  </a:t>
            </a:r>
            <a:r>
              <a:rPr lang="en-US" sz="2400" dirty="0"/>
              <a:t>works main about: </a:t>
            </a:r>
          </a:p>
          <a:p>
            <a:r>
              <a:rPr lang="en-US" sz="2400" dirty="0"/>
              <a:t>Convolution neural network, Image normalization, Feature Extraction, Feature selection and classification. The experiments are carried out on different datasets together with their results and discussion are presented. After that we conclude, summarize and evaluates the project, and addresses to some future work that can be carried out in order to improve the current results</a:t>
            </a:r>
            <a:r>
              <a:rPr lang="en-US" sz="2400" dirty="0" smtClean="0"/>
              <a:t>.</a:t>
            </a:r>
            <a:endParaRPr lang="en-US" sz="2400" dirty="0"/>
          </a:p>
          <a:p>
            <a:endParaRPr lang="en-US" sz="2400" dirty="0"/>
          </a:p>
        </p:txBody>
      </p:sp>
    </p:spTree>
    <p:extLst>
      <p:ext uri="{BB962C8B-B14F-4D97-AF65-F5344CB8AC3E}">
        <p14:creationId xmlns:p14="http://schemas.microsoft.com/office/powerpoint/2010/main" val="36319529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GUI</a:t>
            </a:r>
            <a:r>
              <a:rPr lang="en-US" dirty="0" smtClean="0"/>
              <a:t> Screen Shot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9712" y="1279899"/>
            <a:ext cx="6091707" cy="5452455"/>
          </a:xfrm>
        </p:spPr>
      </p:pic>
    </p:spTree>
    <p:extLst>
      <p:ext uri="{BB962C8B-B14F-4D97-AF65-F5344CB8AC3E}">
        <p14:creationId xmlns:p14="http://schemas.microsoft.com/office/powerpoint/2010/main" val="4019877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 </a:t>
            </a:r>
            <a:endParaRPr lang="en-US" dirty="0"/>
          </a:p>
        </p:txBody>
      </p:sp>
      <p:pic>
        <p:nvPicPr>
          <p:cNvPr id="7" name="Content Placeholder 6" descr="new use case digram..PNG"/>
          <p:cNvPicPr>
            <a:picLocks noGrp="1"/>
          </p:cNvPicPr>
          <p:nvPr>
            <p:ph idx="1"/>
          </p:nvPr>
        </p:nvPicPr>
        <p:blipFill>
          <a:blip r:embed="rId2" cstate="print"/>
          <a:stretch>
            <a:fillRect/>
          </a:stretch>
        </p:blipFill>
        <p:spPr>
          <a:xfrm>
            <a:off x="416859" y="1452282"/>
            <a:ext cx="7691718" cy="4890247"/>
          </a:xfrm>
          <a:prstGeom prst="rect">
            <a:avLst/>
          </a:prstGeom>
        </p:spPr>
      </p:pic>
    </p:spTree>
    <p:extLst>
      <p:ext uri="{BB962C8B-B14F-4D97-AF65-F5344CB8AC3E}">
        <p14:creationId xmlns:p14="http://schemas.microsoft.com/office/powerpoint/2010/main" val="3289781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6471" y="1165412"/>
            <a:ext cx="9084142" cy="3611969"/>
          </a:xfrm>
        </p:spPr>
        <p:txBody>
          <a:bodyPr/>
          <a:lstStyle/>
          <a:p>
            <a:r>
              <a:rPr lang="en-US" sz="3200" b="1" dirty="0"/>
              <a:t>Mood Based Song Recommendation Using Deep </a:t>
            </a:r>
            <a:r>
              <a:rPr lang="en-US" sz="3200" b="1" dirty="0" smtClean="0"/>
              <a:t>Learning</a:t>
            </a:r>
            <a:br>
              <a:rPr lang="en-US" sz="3200" b="1" dirty="0" smtClean="0"/>
            </a:br>
            <a:r>
              <a:rPr lang="en-US" sz="3200" b="1" dirty="0" smtClean="0"/>
              <a:t/>
            </a:r>
            <a:br>
              <a:rPr lang="en-US" sz="3200" b="1" dirty="0" smtClean="0"/>
            </a:br>
            <a:r>
              <a:rPr lang="en-US" sz="3200" b="1" dirty="0" smtClean="0"/>
              <a:t>Group Members:</a:t>
            </a:r>
            <a:br>
              <a:rPr lang="en-US" sz="3200" b="1" dirty="0" smtClean="0"/>
            </a:br>
            <a:r>
              <a:rPr lang="en-US" sz="3200" b="1" dirty="0"/>
              <a:t> </a:t>
            </a:r>
            <a:r>
              <a:rPr lang="en-US" sz="3200" b="1" dirty="0" smtClean="0"/>
              <a:t>Ahsan Ali                        16-Arid-1144</a:t>
            </a:r>
            <a:br>
              <a:rPr lang="en-US" sz="3200" b="1" dirty="0" smtClean="0"/>
            </a:br>
            <a:r>
              <a:rPr lang="en-US" sz="3200" b="1" smtClean="0"/>
              <a:t>Ahmed </a:t>
            </a:r>
            <a:r>
              <a:rPr lang="en-US" sz="3200" b="1" smtClean="0"/>
              <a:t>Salem               </a:t>
            </a:r>
            <a:r>
              <a:rPr lang="en-US" sz="3200" b="1" dirty="0" smtClean="0"/>
              <a:t>16-Arid-4554</a:t>
            </a:r>
            <a:br>
              <a:rPr lang="en-US" sz="3200" b="1" dirty="0" smtClean="0"/>
            </a:br>
            <a:r>
              <a:rPr lang="en-US" sz="3200" b="1" dirty="0" err="1" smtClean="0"/>
              <a:t>Hasan</a:t>
            </a:r>
            <a:r>
              <a:rPr lang="en-US" sz="3200" b="1" dirty="0" smtClean="0"/>
              <a:t> </a:t>
            </a:r>
            <a:r>
              <a:rPr lang="en-US" sz="3200" b="1" dirty="0" err="1" smtClean="0"/>
              <a:t>Mehboob</a:t>
            </a:r>
            <a:r>
              <a:rPr lang="en-US" sz="3200" b="1" dirty="0" smtClean="0"/>
              <a:t> Khan    16-Arid-4555</a:t>
            </a:r>
            <a:r>
              <a:rPr lang="en-US" sz="3200" dirty="0" smtClean="0"/>
              <a:t/>
            </a:r>
            <a:br>
              <a:rPr lang="en-US" sz="3200" dirty="0" smtClean="0"/>
            </a:br>
            <a:endParaRPr lang="en-US" sz="3200" dirty="0"/>
          </a:p>
        </p:txBody>
      </p:sp>
      <p:sp>
        <p:nvSpPr>
          <p:cNvPr id="3" name="Subtitle 2"/>
          <p:cNvSpPr>
            <a:spLocks noGrp="1"/>
          </p:cNvSpPr>
          <p:nvPr>
            <p:ph type="subTitle" idx="1"/>
          </p:nvPr>
        </p:nvSpPr>
        <p:spPr/>
        <p:txBody>
          <a:bodyPr/>
          <a:lstStyle/>
          <a:p>
            <a:r>
              <a:rPr lang="en-US" b="1" dirty="0"/>
              <a:t>Supervised By</a:t>
            </a:r>
            <a:r>
              <a:rPr lang="en-US" b="1" dirty="0" smtClean="0"/>
              <a:t>: </a:t>
            </a:r>
          </a:p>
          <a:p>
            <a:r>
              <a:rPr lang="en-US" dirty="0"/>
              <a:t>Respected Sir Zeeshan Jawed</a:t>
            </a:r>
          </a:p>
        </p:txBody>
      </p:sp>
    </p:spTree>
    <p:extLst>
      <p:ext uri="{BB962C8B-B14F-4D97-AF65-F5344CB8AC3E}">
        <p14:creationId xmlns:p14="http://schemas.microsoft.com/office/powerpoint/2010/main" val="37925650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4" name="Content Placeholder 3" descr="class digram.jpeg"/>
          <p:cNvPicPr>
            <a:picLocks noGrp="1"/>
          </p:cNvPicPr>
          <p:nvPr>
            <p:ph idx="1"/>
          </p:nvPr>
        </p:nvPicPr>
        <p:blipFill>
          <a:blip r:embed="rId2" cstate="print"/>
          <a:stretch>
            <a:fillRect/>
          </a:stretch>
        </p:blipFill>
        <p:spPr>
          <a:xfrm>
            <a:off x="878541" y="2008094"/>
            <a:ext cx="8910918" cy="4240306"/>
          </a:xfrm>
          <a:prstGeom prst="rect">
            <a:avLst/>
          </a:prstGeom>
        </p:spPr>
      </p:pic>
    </p:spTree>
    <p:extLst>
      <p:ext uri="{BB962C8B-B14F-4D97-AF65-F5344CB8AC3E}">
        <p14:creationId xmlns:p14="http://schemas.microsoft.com/office/powerpoint/2010/main" val="4274975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Diagram</a:t>
            </a:r>
            <a:endParaRPr lang="en-US" dirty="0"/>
          </a:p>
        </p:txBody>
      </p:sp>
      <p:pic>
        <p:nvPicPr>
          <p:cNvPr id="4" name="Content Placeholder 3" descr="ERD digram.PNG"/>
          <p:cNvPicPr>
            <a:picLocks noGrp="1"/>
          </p:cNvPicPr>
          <p:nvPr>
            <p:ph idx="1"/>
          </p:nvPr>
        </p:nvPicPr>
        <p:blipFill>
          <a:blip r:embed="rId2" cstate="print"/>
          <a:stretch>
            <a:fillRect/>
          </a:stretch>
        </p:blipFill>
        <p:spPr>
          <a:xfrm>
            <a:off x="1398494" y="2061882"/>
            <a:ext cx="7630440" cy="4186518"/>
          </a:xfrm>
          <a:prstGeom prst="rect">
            <a:avLst/>
          </a:prstGeom>
        </p:spPr>
      </p:pic>
    </p:spTree>
    <p:extLst>
      <p:ext uri="{BB962C8B-B14F-4D97-AF65-F5344CB8AC3E}">
        <p14:creationId xmlns:p14="http://schemas.microsoft.com/office/powerpoint/2010/main" val="2384944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Diagram</a:t>
            </a:r>
            <a:endParaRPr lang="en-US" dirty="0"/>
          </a:p>
        </p:txBody>
      </p:sp>
      <p:pic>
        <p:nvPicPr>
          <p:cNvPr id="4" name="Content Placeholder 3" descr="component digram.jpeg"/>
          <p:cNvPicPr>
            <a:picLocks noGrp="1"/>
          </p:cNvPicPr>
          <p:nvPr>
            <p:ph idx="1"/>
          </p:nvPr>
        </p:nvPicPr>
        <p:blipFill>
          <a:blip r:embed="rId2" cstate="print"/>
          <a:stretch>
            <a:fillRect/>
          </a:stretch>
        </p:blipFill>
        <p:spPr>
          <a:xfrm>
            <a:off x="2433638" y="2102644"/>
            <a:ext cx="6286500" cy="4095750"/>
          </a:xfrm>
          <a:prstGeom prst="rect">
            <a:avLst/>
          </a:prstGeom>
        </p:spPr>
      </p:pic>
    </p:spTree>
    <p:extLst>
      <p:ext uri="{BB962C8B-B14F-4D97-AF65-F5344CB8AC3E}">
        <p14:creationId xmlns:p14="http://schemas.microsoft.com/office/powerpoint/2010/main" val="2683864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Diagram</a:t>
            </a:r>
            <a:endParaRPr lang="en-US"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86013" y="2640806"/>
            <a:ext cx="6381750" cy="3019425"/>
          </a:xfrm>
          <a:prstGeom prst="rect">
            <a:avLst/>
          </a:prstGeom>
        </p:spPr>
      </p:pic>
    </p:spTree>
    <p:extLst>
      <p:ext uri="{BB962C8B-B14F-4D97-AF65-F5344CB8AC3E}">
        <p14:creationId xmlns:p14="http://schemas.microsoft.com/office/powerpoint/2010/main" val="705945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Diagram</a:t>
            </a:r>
            <a:endParaRPr lang="en-US"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16106" y="2111187"/>
            <a:ext cx="7427819" cy="4115781"/>
          </a:xfrm>
          <a:prstGeom prst="rect">
            <a:avLst/>
          </a:prstGeom>
        </p:spPr>
      </p:pic>
    </p:spTree>
    <p:extLst>
      <p:ext uri="{BB962C8B-B14F-4D97-AF65-F5344CB8AC3E}">
        <p14:creationId xmlns:p14="http://schemas.microsoft.com/office/powerpoint/2010/main" val="28085440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0"/>
            <a:ext cx="9062357" cy="6796768"/>
          </a:xfrm>
        </p:spPr>
      </p:pic>
    </p:spTree>
    <p:extLst>
      <p:ext uri="{BB962C8B-B14F-4D97-AF65-F5344CB8AC3E}">
        <p14:creationId xmlns:p14="http://schemas.microsoft.com/office/powerpoint/2010/main" val="309205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we have to know that Emotions are an inevitable portion of any inter-personal communication. They can be expressed in many different forms which may or may not be observed with the naked eye.</a:t>
            </a:r>
          </a:p>
          <a:p>
            <a:pPr marL="0" indent="0">
              <a:buNone/>
            </a:pPr>
            <a:r>
              <a:rPr lang="en-US" sz="2400" dirty="0"/>
              <a:t>In this project we will   propose a deep learning based framework/System for facial expression recognition, which takes the above observation into account, and uses attention mechanism to focus on the salient part of the face</a:t>
            </a:r>
            <a:endParaRPr lang="en-US" sz="2400"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262407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a:xfrm>
            <a:off x="1103312" y="1469572"/>
            <a:ext cx="8946541" cy="4778828"/>
          </a:xfrm>
        </p:spPr>
        <p:txBody>
          <a:bodyPr>
            <a:noAutofit/>
          </a:bodyPr>
          <a:lstStyle/>
          <a:p>
            <a:pPr marL="0" indent="0">
              <a:buNone/>
            </a:pPr>
            <a:r>
              <a:rPr lang="en-US" sz="2800" dirty="0"/>
              <a:t>The Problem Which Our Software Solved is that to extract and determine the emotion of a user, we need to extract features from an image and use them to classify the input and determine the emotion.    </a:t>
            </a:r>
            <a:r>
              <a:rPr lang="en-US" sz="2800" dirty="0" smtClean="0"/>
              <a:t>We </a:t>
            </a:r>
            <a:r>
              <a:rPr lang="en-US" sz="2800" dirty="0"/>
              <a:t>will develop this type of System because now a days People tired due to Overwork and this type of system will satisfy their mind and they feel relaxed </a:t>
            </a:r>
            <a:r>
              <a:rPr lang="en-US" sz="2800" dirty="0" smtClean="0"/>
              <a:t>.</a:t>
            </a:r>
            <a:endParaRPr lang="en-US" sz="2800" dirty="0"/>
          </a:p>
        </p:txBody>
      </p:sp>
    </p:spTree>
    <p:extLst>
      <p:ext uri="{BB962C8B-B14F-4D97-AF65-F5344CB8AC3E}">
        <p14:creationId xmlns:p14="http://schemas.microsoft.com/office/powerpoint/2010/main" val="1224899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pPr marL="0" indent="0">
              <a:buNone/>
            </a:pPr>
            <a:r>
              <a:rPr lang="en-US" sz="2800" dirty="0" smtClean="0"/>
              <a:t> Yes </a:t>
            </a:r>
            <a:r>
              <a:rPr lang="en-US" sz="2800" dirty="0"/>
              <a:t>there are the same System which Exist with Some Problems that are Songs are in playlist and does not play according to user mood. So it was time consuming as well as irritating too. For this reason, there should be an application that will play music according to our mood and will take less time consuming and easy to handle. We Work On front end And Back End tools these are The Skills which we will learn from this Project.</a:t>
            </a:r>
          </a:p>
          <a:p>
            <a:endParaRPr lang="en-US" dirty="0"/>
          </a:p>
        </p:txBody>
      </p:sp>
    </p:spTree>
    <p:extLst>
      <p:ext uri="{BB962C8B-B14F-4D97-AF65-F5344CB8AC3E}">
        <p14:creationId xmlns:p14="http://schemas.microsoft.com/office/powerpoint/2010/main" val="911844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designed This System</a:t>
            </a:r>
            <a:endParaRPr lang="en-US" dirty="0"/>
          </a:p>
        </p:txBody>
      </p:sp>
      <p:sp>
        <p:nvSpPr>
          <p:cNvPr id="3" name="Content Placeholder 2"/>
          <p:cNvSpPr>
            <a:spLocks noGrp="1"/>
          </p:cNvSpPr>
          <p:nvPr>
            <p:ph idx="1"/>
          </p:nvPr>
        </p:nvSpPr>
        <p:spPr/>
        <p:txBody>
          <a:bodyPr/>
          <a:lstStyle/>
          <a:p>
            <a:pPr marL="0" indent="0">
              <a:buNone/>
            </a:pPr>
            <a:r>
              <a:rPr lang="en-US" dirty="0"/>
              <a:t> </a:t>
            </a:r>
            <a:r>
              <a:rPr lang="en-US" dirty="0" smtClean="0"/>
              <a:t>We Design the System to </a:t>
            </a:r>
            <a:r>
              <a:rPr lang="en-US" dirty="0"/>
              <a:t>help the People to find a music according to their face expression.  However, none of all these methods can be used in portable devices such as mobile phones. With the development of artificial intelligence and deep learning, we Will  use  FER (Facial Expression recognition)   algorithms which is an important type of  visual Information  That Can used to understand Human Emotional Situation ,  have been proposed which  deal with the expression information in facial representations, which has improved the accuracy of recognition gradually and achieved better performance than traditional method</a:t>
            </a:r>
            <a:r>
              <a:rPr lang="en-IN" dirty="0"/>
              <a:t>.</a:t>
            </a:r>
            <a:endParaRPr lang="en-US" dirty="0"/>
          </a:p>
          <a:p>
            <a:endParaRPr lang="en-US" dirty="0"/>
          </a:p>
        </p:txBody>
      </p:sp>
    </p:spTree>
    <p:extLst>
      <p:ext uri="{BB962C8B-B14F-4D97-AF65-F5344CB8AC3E}">
        <p14:creationId xmlns:p14="http://schemas.microsoft.com/office/powerpoint/2010/main" val="3679098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Solution</a:t>
            </a:r>
          </a:p>
        </p:txBody>
      </p:sp>
      <p:sp>
        <p:nvSpPr>
          <p:cNvPr id="3" name="Content Placeholder 2"/>
          <p:cNvSpPr>
            <a:spLocks noGrp="1"/>
          </p:cNvSpPr>
          <p:nvPr>
            <p:ph idx="1"/>
          </p:nvPr>
        </p:nvSpPr>
        <p:spPr/>
        <p:txBody>
          <a:bodyPr/>
          <a:lstStyle/>
          <a:p>
            <a:pPr marL="457200" indent="-457200">
              <a:buFont typeface="+mj-lt"/>
              <a:buAutoNum type="arabicPeriod"/>
            </a:pPr>
            <a:r>
              <a:rPr lang="en-US" dirty="0"/>
              <a:t>We will use image enhancement technique whose Work is to get image result </a:t>
            </a:r>
            <a:r>
              <a:rPr lang="en-US" dirty="0" smtClean="0"/>
              <a:t>clear</a:t>
            </a:r>
            <a:r>
              <a:rPr lang="en-US" dirty="0"/>
              <a:t> </a:t>
            </a:r>
            <a:r>
              <a:rPr lang="en-US" dirty="0" smtClean="0"/>
              <a:t>.We </a:t>
            </a:r>
            <a:r>
              <a:rPr lang="en-US" dirty="0"/>
              <a:t>will also use CNN model which can classify six facial emotions in our System these are (Anger, Disgust, Fear, Happiness, Sadness and Surprise).</a:t>
            </a:r>
          </a:p>
          <a:p>
            <a:pPr marL="457200" indent="-457200">
              <a:buFont typeface="+mj-lt"/>
              <a:buAutoNum type="arabicPeriod"/>
            </a:pPr>
            <a:r>
              <a:rPr lang="en-US" dirty="0" smtClean="0"/>
              <a:t> The </a:t>
            </a:r>
            <a:r>
              <a:rPr lang="en-US" dirty="0"/>
              <a:t>problem which we were facing in the past were image does not clearly shown in the System and songs plays randomly in the Playlist and these are the Problems Which were solved By our System.</a:t>
            </a:r>
          </a:p>
          <a:p>
            <a:pPr marL="457200" indent="-457200">
              <a:buFont typeface="+mj-lt"/>
              <a:buAutoNum type="arabicPeriod"/>
            </a:pPr>
            <a:endParaRPr lang="en-US" dirty="0"/>
          </a:p>
        </p:txBody>
      </p:sp>
    </p:spTree>
    <p:extLst>
      <p:ext uri="{BB962C8B-B14F-4D97-AF65-F5344CB8AC3E}">
        <p14:creationId xmlns:p14="http://schemas.microsoft.com/office/powerpoint/2010/main" val="771991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We will Make Mood Base recommender System. Our System should classify an image in to one of six emotions. And These Emotions are judge through camera. The System should include an automatic face detection algorithm, which Detect Your Face and their Face Quality. The System should deliver a simple GUI. The System Should recommended a song according to our Mood. The main aim of Our Project is that to come up with a solution to the face expression recognition problem by dividing it into sub problems of classifications of some specific ‘Facial Features’.</a:t>
            </a:r>
          </a:p>
          <a:p>
            <a:pPr marL="457200" indent="-457200">
              <a:buFont typeface="+mj-lt"/>
              <a:buAutoNum type="arabicPeriod"/>
            </a:pPr>
            <a:r>
              <a:rPr lang="en-US" dirty="0"/>
              <a:t>In our system we transitioned a manual system into new computerized system. Different modules are will be constructed based on the requirements gathering from the stakeholder and the environment.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643000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pPr marL="0" indent="0">
              <a:buNone/>
            </a:pPr>
            <a:r>
              <a:rPr lang="en-US" dirty="0"/>
              <a:t> </a:t>
            </a:r>
            <a:r>
              <a:rPr lang="en-US" sz="2400" dirty="0"/>
              <a:t>Our project is an AI base human face expression Prediction project in which we generate a model by train the dataset using CNN. the model will predict the human face expression into six categories (Anger, Happy, sad, disgust, Fear, Surprise). After that we give the testing dataset to our model for prediction. At last when the CNN model predict result from given the categories system will play a music from database related on that prediction</a:t>
            </a:r>
          </a:p>
        </p:txBody>
      </p:sp>
    </p:spTree>
    <p:extLst>
      <p:ext uri="{BB962C8B-B14F-4D97-AF65-F5344CB8AC3E}">
        <p14:creationId xmlns:p14="http://schemas.microsoft.com/office/powerpoint/2010/main" val="14967507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111</TotalTime>
  <Words>1049</Words>
  <Application>Microsoft Office PowerPoint</Application>
  <PresentationFormat>Widescreen</PresentationFormat>
  <Paragraphs>66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Century Gothic</vt:lpstr>
      <vt:lpstr>Wingdings 3</vt:lpstr>
      <vt:lpstr>Ion</vt:lpstr>
      <vt:lpstr>PowerPoint Presentation</vt:lpstr>
      <vt:lpstr>Mood Based Song Recommendation Using Deep Learning  Group Members:  Ahsan Ali                        16-Arid-1144 Ahmed Salem               16-Arid-4554 Hasan Mehboob Khan    16-Arid-4555 </vt:lpstr>
      <vt:lpstr>Introduction </vt:lpstr>
      <vt:lpstr>Problem Statement</vt:lpstr>
      <vt:lpstr>Problem Statement</vt:lpstr>
      <vt:lpstr>Why we designed This System</vt:lpstr>
      <vt:lpstr>Problem Solution</vt:lpstr>
      <vt:lpstr>Scope:</vt:lpstr>
      <vt:lpstr>Requirements:</vt:lpstr>
      <vt:lpstr>Functional and non-functional requirements</vt:lpstr>
      <vt:lpstr>Functional requirements:</vt:lpstr>
      <vt:lpstr>Functional requirements:</vt:lpstr>
      <vt:lpstr>Non Functional Requirements: </vt:lpstr>
      <vt:lpstr>Non Functional Requirements:</vt:lpstr>
      <vt:lpstr>Development Tool / Environment</vt:lpstr>
      <vt:lpstr>System Requirements</vt:lpstr>
      <vt:lpstr>Over View Of the Project</vt:lpstr>
      <vt:lpstr>GUI Screen Shot</vt:lpstr>
      <vt:lpstr>Use case diagram </vt:lpstr>
      <vt:lpstr>Class Diagram</vt:lpstr>
      <vt:lpstr>ERD Diagram</vt:lpstr>
      <vt:lpstr>Component Diagram</vt:lpstr>
      <vt:lpstr>Package Diagram</vt:lpstr>
      <vt:lpstr>Deployment Diagram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Mood Based Song Recommendation Using Deep Learning</dc:title>
  <dc:creator>Windows User</dc:creator>
  <cp:lastModifiedBy>Windows User</cp:lastModifiedBy>
  <cp:revision>22</cp:revision>
  <dcterms:created xsi:type="dcterms:W3CDTF">2021-01-28T16:20:42Z</dcterms:created>
  <dcterms:modified xsi:type="dcterms:W3CDTF">2021-05-05T14:57:26Z</dcterms:modified>
</cp:coreProperties>
</file>