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56" r:id="rId4"/>
    <p:sldId id="259" r:id="rId5"/>
    <p:sldId id="260" r:id="rId6"/>
    <p:sldId id="268" r:id="rId7"/>
    <p:sldId id="261" r:id="rId8"/>
    <p:sldId id="262" r:id="rId9"/>
    <p:sldId id="265" r:id="rId10"/>
    <p:sldId id="266" r:id="rId11"/>
    <p:sldId id="267" r:id="rId12"/>
    <p:sldId id="269" r:id="rId13"/>
    <p:sldId id="270" r:id="rId14"/>
    <p:sldId id="271" r:id="rId15"/>
    <p:sldId id="272" r:id="rId16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2" autoAdjust="0"/>
    <p:restoredTop sz="97324" autoAdjust="0"/>
  </p:normalViewPr>
  <p:slideViewPr>
    <p:cSldViewPr>
      <p:cViewPr varScale="1">
        <p:scale>
          <a:sx n="110" d="100"/>
          <a:sy n="110" d="100"/>
        </p:scale>
        <p:origin x="153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912" y="-84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C9D2B1-8018-49DC-93B7-C8AFB468C7A3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1AA8BE3F-5C31-498E-A36E-C3B1CF72CF58}">
      <dgm:prSet phldrT="[文本]" custT="1"/>
      <dgm:spPr/>
      <dgm:t>
        <a:bodyPr/>
        <a:lstStyle/>
        <a:p>
          <a:r>
            <a:rPr lang="zh-CN" altLang="en-US" sz="2800" dirty="0">
              <a:effectLst/>
            </a:rPr>
            <a:t>应用层</a:t>
          </a:r>
          <a:r>
            <a:rPr lang="en-US" altLang="zh-CN" sz="2800" dirty="0">
              <a:effectLst/>
            </a:rPr>
            <a:t>App</a:t>
          </a:r>
          <a:endParaRPr lang="zh-CN" altLang="en-US" sz="2800" dirty="0">
            <a:effectLst/>
          </a:endParaRPr>
        </a:p>
      </dgm:t>
    </dgm:pt>
    <dgm:pt modelId="{9B172B47-54B8-4502-8407-30AEB3A56858}" type="parTrans" cxnId="{18C8ADAE-84A7-46C5-A235-CEAB0EDD689C}">
      <dgm:prSet/>
      <dgm:spPr/>
      <dgm:t>
        <a:bodyPr/>
        <a:lstStyle/>
        <a:p>
          <a:endParaRPr lang="zh-CN" altLang="en-US"/>
        </a:p>
      </dgm:t>
    </dgm:pt>
    <dgm:pt modelId="{8585CCB7-FBF2-4D4B-BC83-18C797FD7ABA}" type="sibTrans" cxnId="{18C8ADAE-84A7-46C5-A235-CEAB0EDD689C}">
      <dgm:prSet/>
      <dgm:spPr/>
      <dgm:t>
        <a:bodyPr/>
        <a:lstStyle/>
        <a:p>
          <a:endParaRPr lang="zh-CN" altLang="en-US"/>
        </a:p>
      </dgm:t>
    </dgm:pt>
    <dgm:pt modelId="{2F0C987E-820F-43BB-BD48-38D20C1A1B50}">
      <dgm:prSet phldrT="[文本]" custT="1"/>
      <dgm:spPr/>
      <dgm:t>
        <a:bodyPr/>
        <a:lstStyle/>
        <a:p>
          <a:r>
            <a:rPr lang="zh-CN" altLang="en-US" sz="2800">
              <a:effectLst/>
            </a:rPr>
            <a:t>系统层</a:t>
          </a:r>
          <a:r>
            <a:rPr lang="en-US" altLang="zh-CN" sz="2800">
              <a:effectLst/>
            </a:rPr>
            <a:t>OS</a:t>
          </a:r>
          <a:endParaRPr lang="zh-CN" altLang="en-US" sz="2800">
            <a:effectLst/>
          </a:endParaRPr>
        </a:p>
      </dgm:t>
    </dgm:pt>
    <dgm:pt modelId="{2CF7F342-F5D2-457B-BEDA-2E98CDA17718}" type="parTrans" cxnId="{B9D99845-FEAD-4553-9AFF-234F5ED18BBF}">
      <dgm:prSet/>
      <dgm:spPr/>
      <dgm:t>
        <a:bodyPr/>
        <a:lstStyle/>
        <a:p>
          <a:endParaRPr lang="zh-CN" altLang="en-US"/>
        </a:p>
      </dgm:t>
    </dgm:pt>
    <dgm:pt modelId="{E09C8BDE-8D9F-48EC-BF95-0A3E86B0C4A5}" type="sibTrans" cxnId="{B9D99845-FEAD-4553-9AFF-234F5ED18BBF}">
      <dgm:prSet/>
      <dgm:spPr/>
      <dgm:t>
        <a:bodyPr/>
        <a:lstStyle/>
        <a:p>
          <a:endParaRPr lang="zh-CN" altLang="en-US"/>
        </a:p>
      </dgm:t>
    </dgm:pt>
    <dgm:pt modelId="{5C433A75-04D9-49AC-9238-D11E493C5C3A}">
      <dgm:prSet phldrT="[文本]" custT="1"/>
      <dgm:spPr/>
      <dgm:t>
        <a:bodyPr/>
        <a:lstStyle/>
        <a:p>
          <a:r>
            <a:rPr lang="zh-CN" altLang="en-US" sz="2800" dirty="0">
              <a:effectLst/>
            </a:rPr>
            <a:t>功能层</a:t>
          </a:r>
          <a:r>
            <a:rPr lang="en-US" altLang="zh-CN" sz="2800" dirty="0" err="1">
              <a:effectLst/>
            </a:rPr>
            <a:t>Func</a:t>
          </a:r>
          <a:endParaRPr lang="zh-CN" altLang="en-US" sz="2800" dirty="0">
            <a:effectLst/>
          </a:endParaRPr>
        </a:p>
      </dgm:t>
    </dgm:pt>
    <dgm:pt modelId="{EEB777A6-4B30-4BC4-A2E5-7D3E0F712396}" type="parTrans" cxnId="{C04EC6BB-5ED2-437A-BC12-FD32870CF9BE}">
      <dgm:prSet/>
      <dgm:spPr/>
      <dgm:t>
        <a:bodyPr/>
        <a:lstStyle/>
        <a:p>
          <a:endParaRPr lang="zh-CN" altLang="en-US"/>
        </a:p>
      </dgm:t>
    </dgm:pt>
    <dgm:pt modelId="{67CE9B4E-30C4-44F8-B1BE-A807661ABAF1}" type="sibTrans" cxnId="{C04EC6BB-5ED2-437A-BC12-FD32870CF9BE}">
      <dgm:prSet/>
      <dgm:spPr/>
      <dgm:t>
        <a:bodyPr/>
        <a:lstStyle/>
        <a:p>
          <a:endParaRPr lang="zh-CN" altLang="en-US"/>
        </a:p>
      </dgm:t>
    </dgm:pt>
    <dgm:pt modelId="{D04FA260-36FE-4BE2-976B-8725A8FC332E}">
      <dgm:prSet phldrT="[文本]" custT="1"/>
      <dgm:spPr/>
      <dgm:t>
        <a:bodyPr/>
        <a:lstStyle/>
        <a:p>
          <a:r>
            <a:rPr lang="zh-CN" altLang="en-US" sz="2800" dirty="0">
              <a:effectLst/>
            </a:rPr>
            <a:t>驱动层 </a:t>
          </a:r>
          <a:r>
            <a:rPr lang="en-US" altLang="zh-CN" sz="2800" dirty="0">
              <a:effectLst/>
            </a:rPr>
            <a:t>Drive</a:t>
          </a:r>
          <a:endParaRPr lang="zh-CN" altLang="en-US" sz="2800" dirty="0">
            <a:effectLst/>
          </a:endParaRPr>
        </a:p>
      </dgm:t>
    </dgm:pt>
    <dgm:pt modelId="{B9AAA77C-5F01-4EDD-858A-DA6D74439692}" type="parTrans" cxnId="{14506184-84CB-473B-8E49-C64CD1B7DAAF}">
      <dgm:prSet/>
      <dgm:spPr/>
      <dgm:t>
        <a:bodyPr/>
        <a:lstStyle/>
        <a:p>
          <a:endParaRPr lang="zh-CN" altLang="en-US"/>
        </a:p>
      </dgm:t>
    </dgm:pt>
    <dgm:pt modelId="{1F81B568-6F25-4569-80E4-0C7F46929063}" type="sibTrans" cxnId="{14506184-84CB-473B-8E49-C64CD1B7DAAF}">
      <dgm:prSet/>
      <dgm:spPr/>
      <dgm:t>
        <a:bodyPr/>
        <a:lstStyle/>
        <a:p>
          <a:endParaRPr lang="zh-CN" altLang="en-US"/>
        </a:p>
      </dgm:t>
    </dgm:pt>
    <dgm:pt modelId="{8BA39E7C-88C5-46E8-83E5-4A7F96D25428}" type="pres">
      <dgm:prSet presAssocID="{35C9D2B1-8018-49DC-93B7-C8AFB468C7A3}" presName="compositeShape" presStyleCnt="0">
        <dgm:presLayoutVars>
          <dgm:dir/>
          <dgm:resizeHandles/>
        </dgm:presLayoutVars>
      </dgm:prSet>
      <dgm:spPr/>
    </dgm:pt>
    <dgm:pt modelId="{7F567085-2929-4F5E-9B7D-5C898FCCF00A}" type="pres">
      <dgm:prSet presAssocID="{35C9D2B1-8018-49DC-93B7-C8AFB468C7A3}" presName="pyramid" presStyleLbl="node1" presStyleIdx="0" presStyleCnt="1"/>
      <dgm:spPr/>
    </dgm:pt>
    <dgm:pt modelId="{3DA69D53-BAE7-458E-8C0D-5908389FFCCB}" type="pres">
      <dgm:prSet presAssocID="{35C9D2B1-8018-49DC-93B7-C8AFB468C7A3}" presName="theList" presStyleCnt="0"/>
      <dgm:spPr/>
    </dgm:pt>
    <dgm:pt modelId="{2F20C921-2D09-4B05-8C35-FDC42BAB0D0B}" type="pres">
      <dgm:prSet presAssocID="{1AA8BE3F-5C31-498E-A36E-C3B1CF72CF58}" presName="aNode" presStyleLbl="fgAcc1" presStyleIdx="0" presStyleCnt="4">
        <dgm:presLayoutVars>
          <dgm:bulletEnabled val="1"/>
        </dgm:presLayoutVars>
      </dgm:prSet>
      <dgm:spPr/>
    </dgm:pt>
    <dgm:pt modelId="{31BB9E5C-8F9E-4C22-8D1B-164DE5361885}" type="pres">
      <dgm:prSet presAssocID="{1AA8BE3F-5C31-498E-A36E-C3B1CF72CF58}" presName="aSpace" presStyleCnt="0"/>
      <dgm:spPr/>
    </dgm:pt>
    <dgm:pt modelId="{A9CEA13D-FEA8-49BC-A9BE-2AF5F64140F4}" type="pres">
      <dgm:prSet presAssocID="{2F0C987E-820F-43BB-BD48-38D20C1A1B50}" presName="aNode" presStyleLbl="fgAcc1" presStyleIdx="1" presStyleCnt="4">
        <dgm:presLayoutVars>
          <dgm:bulletEnabled val="1"/>
        </dgm:presLayoutVars>
      </dgm:prSet>
      <dgm:spPr/>
    </dgm:pt>
    <dgm:pt modelId="{BD7D8B0E-ECEC-4279-8567-FEB6C4DA1B98}" type="pres">
      <dgm:prSet presAssocID="{2F0C987E-820F-43BB-BD48-38D20C1A1B50}" presName="aSpace" presStyleCnt="0"/>
      <dgm:spPr/>
    </dgm:pt>
    <dgm:pt modelId="{ACA5E556-B4AD-4750-91A0-90ED3A3F1DDE}" type="pres">
      <dgm:prSet presAssocID="{5C433A75-04D9-49AC-9238-D11E493C5C3A}" presName="aNode" presStyleLbl="fgAcc1" presStyleIdx="2" presStyleCnt="4">
        <dgm:presLayoutVars>
          <dgm:bulletEnabled val="1"/>
        </dgm:presLayoutVars>
      </dgm:prSet>
      <dgm:spPr/>
    </dgm:pt>
    <dgm:pt modelId="{64FD2017-BEBE-4772-A8B5-D7FFFED4B399}" type="pres">
      <dgm:prSet presAssocID="{5C433A75-04D9-49AC-9238-D11E493C5C3A}" presName="aSpace" presStyleCnt="0"/>
      <dgm:spPr/>
    </dgm:pt>
    <dgm:pt modelId="{F097B7E8-4E90-4242-9AB9-3EDC76A61A57}" type="pres">
      <dgm:prSet presAssocID="{D04FA260-36FE-4BE2-976B-8725A8FC332E}" presName="aNode" presStyleLbl="fgAcc1" presStyleIdx="3" presStyleCnt="4">
        <dgm:presLayoutVars>
          <dgm:bulletEnabled val="1"/>
        </dgm:presLayoutVars>
      </dgm:prSet>
      <dgm:spPr/>
    </dgm:pt>
    <dgm:pt modelId="{5A8C8826-358E-41B2-BB2D-C8B6229B0FA1}" type="pres">
      <dgm:prSet presAssocID="{D04FA260-36FE-4BE2-976B-8725A8FC332E}" presName="aSpace" presStyleCnt="0"/>
      <dgm:spPr/>
    </dgm:pt>
  </dgm:ptLst>
  <dgm:cxnLst>
    <dgm:cxn modelId="{B9D99845-FEAD-4553-9AFF-234F5ED18BBF}" srcId="{35C9D2B1-8018-49DC-93B7-C8AFB468C7A3}" destId="{2F0C987E-820F-43BB-BD48-38D20C1A1B50}" srcOrd="1" destOrd="0" parTransId="{2CF7F342-F5D2-457B-BEDA-2E98CDA17718}" sibTransId="{E09C8BDE-8D9F-48EC-BF95-0A3E86B0C4A5}"/>
    <dgm:cxn modelId="{14506184-84CB-473B-8E49-C64CD1B7DAAF}" srcId="{35C9D2B1-8018-49DC-93B7-C8AFB468C7A3}" destId="{D04FA260-36FE-4BE2-976B-8725A8FC332E}" srcOrd="3" destOrd="0" parTransId="{B9AAA77C-5F01-4EDD-858A-DA6D74439692}" sibTransId="{1F81B568-6F25-4569-80E4-0C7F46929063}"/>
    <dgm:cxn modelId="{1DC05297-E270-4089-A693-5E5185C095E4}" type="presOf" srcId="{35C9D2B1-8018-49DC-93B7-C8AFB468C7A3}" destId="{8BA39E7C-88C5-46E8-83E5-4A7F96D25428}" srcOrd="0" destOrd="0" presId="urn:microsoft.com/office/officeart/2005/8/layout/pyramid2"/>
    <dgm:cxn modelId="{18C8ADAE-84A7-46C5-A235-CEAB0EDD689C}" srcId="{35C9D2B1-8018-49DC-93B7-C8AFB468C7A3}" destId="{1AA8BE3F-5C31-498E-A36E-C3B1CF72CF58}" srcOrd="0" destOrd="0" parTransId="{9B172B47-54B8-4502-8407-30AEB3A56858}" sibTransId="{8585CCB7-FBF2-4D4B-BC83-18C797FD7ABA}"/>
    <dgm:cxn modelId="{C04EC6BB-5ED2-437A-BC12-FD32870CF9BE}" srcId="{35C9D2B1-8018-49DC-93B7-C8AFB468C7A3}" destId="{5C433A75-04D9-49AC-9238-D11E493C5C3A}" srcOrd="2" destOrd="0" parTransId="{EEB777A6-4B30-4BC4-A2E5-7D3E0F712396}" sibTransId="{67CE9B4E-30C4-44F8-B1BE-A807661ABAF1}"/>
    <dgm:cxn modelId="{6F7AB2C7-D314-4422-86A5-D748119A5843}" type="presOf" srcId="{2F0C987E-820F-43BB-BD48-38D20C1A1B50}" destId="{A9CEA13D-FEA8-49BC-A9BE-2AF5F64140F4}" srcOrd="0" destOrd="0" presId="urn:microsoft.com/office/officeart/2005/8/layout/pyramid2"/>
    <dgm:cxn modelId="{9FD8E0DF-75F6-4C18-A68B-0CD20572E772}" type="presOf" srcId="{1AA8BE3F-5C31-498E-A36E-C3B1CF72CF58}" destId="{2F20C921-2D09-4B05-8C35-FDC42BAB0D0B}" srcOrd="0" destOrd="0" presId="urn:microsoft.com/office/officeart/2005/8/layout/pyramid2"/>
    <dgm:cxn modelId="{6CF09CE0-09C5-469C-A21F-24D4177E407E}" type="presOf" srcId="{5C433A75-04D9-49AC-9238-D11E493C5C3A}" destId="{ACA5E556-B4AD-4750-91A0-90ED3A3F1DDE}" srcOrd="0" destOrd="0" presId="urn:microsoft.com/office/officeart/2005/8/layout/pyramid2"/>
    <dgm:cxn modelId="{DA14F0F4-8C15-4A6C-8A77-4D557369512F}" type="presOf" srcId="{D04FA260-36FE-4BE2-976B-8725A8FC332E}" destId="{F097B7E8-4E90-4242-9AB9-3EDC76A61A57}" srcOrd="0" destOrd="0" presId="urn:microsoft.com/office/officeart/2005/8/layout/pyramid2"/>
    <dgm:cxn modelId="{1EDDEF73-054C-4721-BD2B-62BC3436F6B3}" type="presParOf" srcId="{8BA39E7C-88C5-46E8-83E5-4A7F96D25428}" destId="{7F567085-2929-4F5E-9B7D-5C898FCCF00A}" srcOrd="0" destOrd="0" presId="urn:microsoft.com/office/officeart/2005/8/layout/pyramid2"/>
    <dgm:cxn modelId="{28A4C250-0973-471F-BEB3-7C5F75506204}" type="presParOf" srcId="{8BA39E7C-88C5-46E8-83E5-4A7F96D25428}" destId="{3DA69D53-BAE7-458E-8C0D-5908389FFCCB}" srcOrd="1" destOrd="0" presId="urn:microsoft.com/office/officeart/2005/8/layout/pyramid2"/>
    <dgm:cxn modelId="{8DCE0AEC-455A-4645-A118-496C5C779698}" type="presParOf" srcId="{3DA69D53-BAE7-458E-8C0D-5908389FFCCB}" destId="{2F20C921-2D09-4B05-8C35-FDC42BAB0D0B}" srcOrd="0" destOrd="0" presId="urn:microsoft.com/office/officeart/2005/8/layout/pyramid2"/>
    <dgm:cxn modelId="{A567CC59-D940-4E56-84A6-D57F3344C543}" type="presParOf" srcId="{3DA69D53-BAE7-458E-8C0D-5908389FFCCB}" destId="{31BB9E5C-8F9E-4C22-8D1B-164DE5361885}" srcOrd="1" destOrd="0" presId="urn:microsoft.com/office/officeart/2005/8/layout/pyramid2"/>
    <dgm:cxn modelId="{BA4CE6E6-222F-49A1-9773-19A25DC819EF}" type="presParOf" srcId="{3DA69D53-BAE7-458E-8C0D-5908389FFCCB}" destId="{A9CEA13D-FEA8-49BC-A9BE-2AF5F64140F4}" srcOrd="2" destOrd="0" presId="urn:microsoft.com/office/officeart/2005/8/layout/pyramid2"/>
    <dgm:cxn modelId="{1EB62253-82D9-461D-8E04-AE34F2289A16}" type="presParOf" srcId="{3DA69D53-BAE7-458E-8C0D-5908389FFCCB}" destId="{BD7D8B0E-ECEC-4279-8567-FEB6C4DA1B98}" srcOrd="3" destOrd="0" presId="urn:microsoft.com/office/officeart/2005/8/layout/pyramid2"/>
    <dgm:cxn modelId="{FE063F1C-0086-4500-A88A-966FA83AA314}" type="presParOf" srcId="{3DA69D53-BAE7-458E-8C0D-5908389FFCCB}" destId="{ACA5E556-B4AD-4750-91A0-90ED3A3F1DDE}" srcOrd="4" destOrd="0" presId="urn:microsoft.com/office/officeart/2005/8/layout/pyramid2"/>
    <dgm:cxn modelId="{A79D8BAC-8A2C-406C-8F60-E7A925F9FB04}" type="presParOf" srcId="{3DA69D53-BAE7-458E-8C0D-5908389FFCCB}" destId="{64FD2017-BEBE-4772-A8B5-D7FFFED4B399}" srcOrd="5" destOrd="0" presId="urn:microsoft.com/office/officeart/2005/8/layout/pyramid2"/>
    <dgm:cxn modelId="{8E4DB0CF-2035-41F3-8744-F86C66C637AA}" type="presParOf" srcId="{3DA69D53-BAE7-458E-8C0D-5908389FFCCB}" destId="{F097B7E8-4E90-4242-9AB9-3EDC76A61A57}" srcOrd="6" destOrd="0" presId="urn:microsoft.com/office/officeart/2005/8/layout/pyramid2"/>
    <dgm:cxn modelId="{75E80786-0E84-4F6D-BE91-09C9324A6459}" type="presParOf" srcId="{3DA69D53-BAE7-458E-8C0D-5908389FFCCB}" destId="{5A8C8826-358E-41B2-BB2D-C8B6229B0FA1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2CA7096-6F9F-40E0-A008-F290981A0FE2}" type="doc">
      <dgm:prSet loTypeId="urn:microsoft.com/office/officeart/2005/8/layout/chevron1" loCatId="process" qsTypeId="urn:microsoft.com/office/officeart/2005/8/quickstyle/simple3" qsCatId="simple" csTypeId="urn:microsoft.com/office/officeart/2005/8/colors/accent1_2" csCatId="accent1" phldr="1"/>
      <dgm:spPr/>
    </dgm:pt>
    <dgm:pt modelId="{3C7AACAD-6B7A-4251-B545-03E2C9E8E1D4}">
      <dgm:prSet phldrT="[文本]"/>
      <dgm:spPr/>
      <dgm:t>
        <a:bodyPr/>
        <a:lstStyle/>
        <a:p>
          <a:r>
            <a:rPr lang="en-US" altLang="zh-CN" dirty="0"/>
            <a:t>n</a:t>
          </a:r>
          <a:endParaRPr lang="zh-CN" altLang="en-US" dirty="0"/>
        </a:p>
      </dgm:t>
    </dgm:pt>
    <dgm:pt modelId="{1FFF8CF5-BE62-4F8E-AD71-8D7467806FE3}" type="parTrans" cxnId="{0C8BF10D-8BFA-4276-8540-4D0C29EEDACD}">
      <dgm:prSet/>
      <dgm:spPr/>
      <dgm:t>
        <a:bodyPr/>
        <a:lstStyle/>
        <a:p>
          <a:endParaRPr lang="zh-CN" altLang="en-US"/>
        </a:p>
      </dgm:t>
    </dgm:pt>
    <dgm:pt modelId="{60625DC7-C09C-43E8-B9EC-6ACD8B262875}" type="sibTrans" cxnId="{0C8BF10D-8BFA-4276-8540-4D0C29EEDACD}">
      <dgm:prSet/>
      <dgm:spPr/>
      <dgm:t>
        <a:bodyPr/>
        <a:lstStyle/>
        <a:p>
          <a:endParaRPr lang="zh-CN" altLang="en-US"/>
        </a:p>
      </dgm:t>
    </dgm:pt>
    <dgm:pt modelId="{6885D572-CB93-494D-B53D-AD9644DDDACD}">
      <dgm:prSet phldrT="[文本]"/>
      <dgm:spPr/>
      <dgm:t>
        <a:bodyPr/>
        <a:lstStyle/>
        <a:p>
          <a:r>
            <a:rPr lang="en-US" altLang="zh-CN"/>
            <a:t>2</a:t>
          </a:r>
          <a:endParaRPr lang="zh-CN" altLang="en-US"/>
        </a:p>
      </dgm:t>
    </dgm:pt>
    <dgm:pt modelId="{3F1E8601-4888-4298-9524-D14A754F603F}" type="parTrans" cxnId="{BCE9EBBE-637B-4E69-9DE4-1DB653724E49}">
      <dgm:prSet/>
      <dgm:spPr/>
      <dgm:t>
        <a:bodyPr/>
        <a:lstStyle/>
        <a:p>
          <a:endParaRPr lang="zh-CN" altLang="en-US"/>
        </a:p>
      </dgm:t>
    </dgm:pt>
    <dgm:pt modelId="{23B34067-AFB4-4541-9E56-91F96E8A5447}" type="sibTrans" cxnId="{BCE9EBBE-637B-4E69-9DE4-1DB653724E49}">
      <dgm:prSet/>
      <dgm:spPr/>
      <dgm:t>
        <a:bodyPr/>
        <a:lstStyle/>
        <a:p>
          <a:endParaRPr lang="zh-CN" altLang="en-US"/>
        </a:p>
      </dgm:t>
    </dgm:pt>
    <dgm:pt modelId="{BB67C717-4747-4FB5-8FB9-3B457C77F2BB}">
      <dgm:prSet phldrT="[文本]"/>
      <dgm:spPr/>
      <dgm:t>
        <a:bodyPr/>
        <a:lstStyle/>
        <a:p>
          <a:r>
            <a:rPr lang="en-US" altLang="zh-CN"/>
            <a:t>1</a:t>
          </a:r>
          <a:endParaRPr lang="zh-CN" altLang="en-US"/>
        </a:p>
      </dgm:t>
    </dgm:pt>
    <dgm:pt modelId="{4B574012-9FA0-4305-BD22-C9B4C3CD6B00}" type="parTrans" cxnId="{2195B569-E97A-4243-87B9-DBD0946C25CC}">
      <dgm:prSet/>
      <dgm:spPr/>
      <dgm:t>
        <a:bodyPr/>
        <a:lstStyle/>
        <a:p>
          <a:endParaRPr lang="zh-CN" altLang="en-US"/>
        </a:p>
      </dgm:t>
    </dgm:pt>
    <dgm:pt modelId="{93F88741-7504-4F64-80DA-7EB9DBA607C8}" type="sibTrans" cxnId="{2195B569-E97A-4243-87B9-DBD0946C25CC}">
      <dgm:prSet/>
      <dgm:spPr/>
      <dgm:t>
        <a:bodyPr/>
        <a:lstStyle/>
        <a:p>
          <a:endParaRPr lang="zh-CN" altLang="en-US"/>
        </a:p>
      </dgm:t>
    </dgm:pt>
    <dgm:pt modelId="{7E1691A0-A23D-45FA-B024-59A69F2BF64F}">
      <dgm:prSet phldrT="[文本]"/>
      <dgm:spPr/>
      <dgm:t>
        <a:bodyPr/>
        <a:lstStyle/>
        <a:p>
          <a:r>
            <a:rPr lang="en-US" altLang="zh-CN"/>
            <a:t>3</a:t>
          </a:r>
          <a:endParaRPr lang="zh-CN" altLang="en-US"/>
        </a:p>
      </dgm:t>
    </dgm:pt>
    <dgm:pt modelId="{7304E0C5-5208-4271-84E2-FBA42EEDB2E7}" type="parTrans" cxnId="{45CFDF6B-C9F8-4023-A96E-69F578505C47}">
      <dgm:prSet/>
      <dgm:spPr/>
      <dgm:t>
        <a:bodyPr/>
        <a:lstStyle/>
        <a:p>
          <a:endParaRPr lang="zh-CN" altLang="en-US"/>
        </a:p>
      </dgm:t>
    </dgm:pt>
    <dgm:pt modelId="{C4158778-D439-4343-9227-9EC61518DDAC}" type="sibTrans" cxnId="{45CFDF6B-C9F8-4023-A96E-69F578505C47}">
      <dgm:prSet/>
      <dgm:spPr/>
      <dgm:t>
        <a:bodyPr/>
        <a:lstStyle/>
        <a:p>
          <a:endParaRPr lang="zh-CN" altLang="en-US"/>
        </a:p>
      </dgm:t>
    </dgm:pt>
    <dgm:pt modelId="{675BD5DA-62AE-464A-AF1D-65A507E9FF8E}">
      <dgm:prSet phldrT="[文本]"/>
      <dgm:spPr/>
      <dgm:t>
        <a:bodyPr/>
        <a:lstStyle/>
        <a:p>
          <a:r>
            <a:rPr lang="en-US" altLang="zh-CN"/>
            <a:t>8</a:t>
          </a:r>
          <a:endParaRPr lang="zh-CN" altLang="en-US"/>
        </a:p>
      </dgm:t>
    </dgm:pt>
    <dgm:pt modelId="{6912B601-1FF2-451D-BF60-50D4D5A3A6C1}" type="parTrans" cxnId="{FCFF94CF-94FE-454C-80B9-F195FA42112A}">
      <dgm:prSet/>
      <dgm:spPr/>
      <dgm:t>
        <a:bodyPr/>
        <a:lstStyle/>
        <a:p>
          <a:endParaRPr lang="zh-CN" altLang="en-US"/>
        </a:p>
      </dgm:t>
    </dgm:pt>
    <dgm:pt modelId="{C733752D-9BD9-4139-9DA3-BDB8342F5505}" type="sibTrans" cxnId="{FCFF94CF-94FE-454C-80B9-F195FA42112A}">
      <dgm:prSet/>
      <dgm:spPr/>
      <dgm:t>
        <a:bodyPr/>
        <a:lstStyle/>
        <a:p>
          <a:endParaRPr lang="zh-CN" altLang="en-US"/>
        </a:p>
      </dgm:t>
    </dgm:pt>
    <dgm:pt modelId="{A4AABF52-B25A-404B-8F34-4D60232478A7}">
      <dgm:prSet phldrT="[文本]"/>
      <dgm:spPr/>
      <dgm:t>
        <a:bodyPr/>
        <a:lstStyle/>
        <a:p>
          <a:r>
            <a:rPr lang="en-US" altLang="zh-CN"/>
            <a:t>7</a:t>
          </a:r>
          <a:endParaRPr lang="zh-CN" altLang="en-US"/>
        </a:p>
      </dgm:t>
    </dgm:pt>
    <dgm:pt modelId="{D5FAF844-9FE1-4662-9A09-DDCC358A4A27}" type="parTrans" cxnId="{EA02E1AC-610D-450D-816A-785F3889EEEF}">
      <dgm:prSet/>
      <dgm:spPr/>
      <dgm:t>
        <a:bodyPr/>
        <a:lstStyle/>
        <a:p>
          <a:endParaRPr lang="zh-CN" altLang="en-US"/>
        </a:p>
      </dgm:t>
    </dgm:pt>
    <dgm:pt modelId="{06FE7DED-F036-4326-BF34-4A6CB4587CC1}" type="sibTrans" cxnId="{EA02E1AC-610D-450D-816A-785F3889EEEF}">
      <dgm:prSet/>
      <dgm:spPr/>
      <dgm:t>
        <a:bodyPr/>
        <a:lstStyle/>
        <a:p>
          <a:endParaRPr lang="zh-CN" altLang="en-US"/>
        </a:p>
      </dgm:t>
    </dgm:pt>
    <dgm:pt modelId="{8A66186B-4164-4E0C-9C12-E18757FF70ED}">
      <dgm:prSet phldrT="[文本]"/>
      <dgm:spPr/>
      <dgm:t>
        <a:bodyPr/>
        <a:lstStyle/>
        <a:p>
          <a:r>
            <a:rPr lang="en-US" altLang="zh-CN"/>
            <a:t>6</a:t>
          </a:r>
          <a:endParaRPr lang="zh-CN" altLang="en-US"/>
        </a:p>
      </dgm:t>
    </dgm:pt>
    <dgm:pt modelId="{7791AB4E-1EC1-449B-94B5-A805763F0157}" type="parTrans" cxnId="{E5BC2506-C823-44B6-8C11-AF94B9AB628B}">
      <dgm:prSet/>
      <dgm:spPr/>
      <dgm:t>
        <a:bodyPr/>
        <a:lstStyle/>
        <a:p>
          <a:endParaRPr lang="zh-CN" altLang="en-US"/>
        </a:p>
      </dgm:t>
    </dgm:pt>
    <dgm:pt modelId="{E2F35CF2-3BBA-4219-9FD7-F3D5B4E3CCB5}" type="sibTrans" cxnId="{E5BC2506-C823-44B6-8C11-AF94B9AB628B}">
      <dgm:prSet/>
      <dgm:spPr/>
      <dgm:t>
        <a:bodyPr/>
        <a:lstStyle/>
        <a:p>
          <a:endParaRPr lang="zh-CN" altLang="en-US"/>
        </a:p>
      </dgm:t>
    </dgm:pt>
    <dgm:pt modelId="{A5BB487E-EBB0-4FC4-9E50-5C20D050F184}">
      <dgm:prSet phldrT="[文本]"/>
      <dgm:spPr/>
      <dgm:t>
        <a:bodyPr/>
        <a:lstStyle/>
        <a:p>
          <a:r>
            <a:rPr lang="en-US" altLang="zh-CN"/>
            <a:t>5</a:t>
          </a:r>
          <a:endParaRPr lang="zh-CN" altLang="en-US"/>
        </a:p>
      </dgm:t>
    </dgm:pt>
    <dgm:pt modelId="{C41D7817-98E7-4E37-B413-4D4B5CB03587}" type="parTrans" cxnId="{E018013A-DD0A-4BBF-902F-7BFAF180AA27}">
      <dgm:prSet/>
      <dgm:spPr/>
      <dgm:t>
        <a:bodyPr/>
        <a:lstStyle/>
        <a:p>
          <a:endParaRPr lang="zh-CN" altLang="en-US"/>
        </a:p>
      </dgm:t>
    </dgm:pt>
    <dgm:pt modelId="{CAA36C7B-374D-4E63-B5D3-064F45482EEB}" type="sibTrans" cxnId="{E018013A-DD0A-4BBF-902F-7BFAF180AA27}">
      <dgm:prSet/>
      <dgm:spPr/>
      <dgm:t>
        <a:bodyPr/>
        <a:lstStyle/>
        <a:p>
          <a:endParaRPr lang="zh-CN" altLang="en-US"/>
        </a:p>
      </dgm:t>
    </dgm:pt>
    <dgm:pt modelId="{AA0FFEF0-E430-4241-9A78-D24732D1F3CE}">
      <dgm:prSet phldrT="[文本]"/>
      <dgm:spPr/>
      <dgm:t>
        <a:bodyPr/>
        <a:lstStyle/>
        <a:p>
          <a:r>
            <a:rPr lang="en-US" altLang="zh-CN"/>
            <a:t>4</a:t>
          </a:r>
          <a:endParaRPr lang="zh-CN" altLang="en-US"/>
        </a:p>
      </dgm:t>
    </dgm:pt>
    <dgm:pt modelId="{8AAB14F7-EE66-4FCD-8622-BAF5F5B98BDB}" type="parTrans" cxnId="{85B3343B-2265-4F98-B62C-3083D121FE3A}">
      <dgm:prSet/>
      <dgm:spPr/>
      <dgm:t>
        <a:bodyPr/>
        <a:lstStyle/>
        <a:p>
          <a:endParaRPr lang="zh-CN" altLang="en-US"/>
        </a:p>
      </dgm:t>
    </dgm:pt>
    <dgm:pt modelId="{F2B8202B-F6E3-46CF-8796-4CD3548D06F3}" type="sibTrans" cxnId="{85B3343B-2265-4F98-B62C-3083D121FE3A}">
      <dgm:prSet/>
      <dgm:spPr/>
      <dgm:t>
        <a:bodyPr/>
        <a:lstStyle/>
        <a:p>
          <a:endParaRPr lang="zh-CN" altLang="en-US"/>
        </a:p>
      </dgm:t>
    </dgm:pt>
    <dgm:pt modelId="{C85F536C-0747-458D-9503-4077CF830311}" type="pres">
      <dgm:prSet presAssocID="{22CA7096-6F9F-40E0-A008-F290981A0FE2}" presName="Name0" presStyleCnt="0">
        <dgm:presLayoutVars>
          <dgm:dir/>
          <dgm:animLvl val="lvl"/>
          <dgm:resizeHandles val="exact"/>
        </dgm:presLayoutVars>
      </dgm:prSet>
      <dgm:spPr/>
    </dgm:pt>
    <dgm:pt modelId="{4A2970B1-D173-41FB-972D-4D85E47DDFD5}" type="pres">
      <dgm:prSet presAssocID="{3C7AACAD-6B7A-4251-B545-03E2C9E8E1D4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CD7DE037-BBB9-4AC3-ABF9-B65D5FFC67E0}" type="pres">
      <dgm:prSet presAssocID="{60625DC7-C09C-43E8-B9EC-6ACD8B262875}" presName="parTxOnlySpace" presStyleCnt="0"/>
      <dgm:spPr/>
    </dgm:pt>
    <dgm:pt modelId="{D378595D-9E71-486B-9E5D-C4CB393ECD6B}" type="pres">
      <dgm:prSet presAssocID="{675BD5DA-62AE-464A-AF1D-65A507E9FF8E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5F2F333-5789-43C5-9A88-E9A0DAD7A945}" type="pres">
      <dgm:prSet presAssocID="{C733752D-9BD9-4139-9DA3-BDB8342F5505}" presName="parTxOnlySpace" presStyleCnt="0"/>
      <dgm:spPr/>
    </dgm:pt>
    <dgm:pt modelId="{786A55D6-132B-4D20-83C3-67F42355FD3C}" type="pres">
      <dgm:prSet presAssocID="{A4AABF52-B25A-404B-8F34-4D60232478A7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A8158C7-0EE4-4AF5-8DC9-CF383524C2DE}" type="pres">
      <dgm:prSet presAssocID="{06FE7DED-F036-4326-BF34-4A6CB4587CC1}" presName="parTxOnlySpace" presStyleCnt="0"/>
      <dgm:spPr/>
    </dgm:pt>
    <dgm:pt modelId="{AC3055ED-74D4-4B7C-A801-5A22DE1DF9F8}" type="pres">
      <dgm:prSet presAssocID="{8A66186B-4164-4E0C-9C12-E18757FF70ED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5AB8380-05D6-4CC8-8C0D-2CA9FFB35B60}" type="pres">
      <dgm:prSet presAssocID="{E2F35CF2-3BBA-4219-9FD7-F3D5B4E3CCB5}" presName="parTxOnlySpace" presStyleCnt="0"/>
      <dgm:spPr/>
    </dgm:pt>
    <dgm:pt modelId="{EAC3ABF4-62D7-4632-BF9D-AD61FC30DF63}" type="pres">
      <dgm:prSet presAssocID="{A5BB487E-EBB0-4FC4-9E50-5C20D050F184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58C26BDF-8EB9-4B7E-B696-5715504155BE}" type="pres">
      <dgm:prSet presAssocID="{CAA36C7B-374D-4E63-B5D3-064F45482EEB}" presName="parTxOnlySpace" presStyleCnt="0"/>
      <dgm:spPr/>
    </dgm:pt>
    <dgm:pt modelId="{363F3F48-6067-43CF-AAA5-245C98B9DCA9}" type="pres">
      <dgm:prSet presAssocID="{AA0FFEF0-E430-4241-9A78-D24732D1F3CE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33BA8ED0-8277-40F3-9BE2-0AA209AB8C09}" type="pres">
      <dgm:prSet presAssocID="{F2B8202B-F6E3-46CF-8796-4CD3548D06F3}" presName="parTxOnlySpace" presStyleCnt="0"/>
      <dgm:spPr/>
    </dgm:pt>
    <dgm:pt modelId="{851DC429-8460-4F3C-B97F-7BE48F6FF604}" type="pres">
      <dgm:prSet presAssocID="{7E1691A0-A23D-45FA-B024-59A69F2BF64F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B16747F9-F3BF-4A3B-8592-99007AD78A5B}" type="pres">
      <dgm:prSet presAssocID="{C4158778-D439-4343-9227-9EC61518DDAC}" presName="parTxOnlySpace" presStyleCnt="0"/>
      <dgm:spPr/>
    </dgm:pt>
    <dgm:pt modelId="{B2D3CB30-3BE2-4C12-BEA8-6315B167CF43}" type="pres">
      <dgm:prSet presAssocID="{6885D572-CB93-494D-B53D-AD9644DDDACD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EC13A989-8CA6-42E4-9B2C-1D6675CA653F}" type="pres">
      <dgm:prSet presAssocID="{23B34067-AFB4-4541-9E56-91F96E8A5447}" presName="parTxOnlySpace" presStyleCnt="0"/>
      <dgm:spPr/>
    </dgm:pt>
    <dgm:pt modelId="{43C39793-1545-45B0-BE1F-CFBA1FA4AF78}" type="pres">
      <dgm:prSet presAssocID="{BB67C717-4747-4FB5-8FB9-3B457C77F2BB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E5BC2506-C823-44B6-8C11-AF94B9AB628B}" srcId="{22CA7096-6F9F-40E0-A008-F290981A0FE2}" destId="{8A66186B-4164-4E0C-9C12-E18757FF70ED}" srcOrd="3" destOrd="0" parTransId="{7791AB4E-1EC1-449B-94B5-A805763F0157}" sibTransId="{E2F35CF2-3BBA-4219-9FD7-F3D5B4E3CCB5}"/>
    <dgm:cxn modelId="{93854908-4D54-47D8-BDD9-EE00F7848ABE}" type="presOf" srcId="{7E1691A0-A23D-45FA-B024-59A69F2BF64F}" destId="{851DC429-8460-4F3C-B97F-7BE48F6FF604}" srcOrd="0" destOrd="0" presId="urn:microsoft.com/office/officeart/2005/8/layout/chevron1"/>
    <dgm:cxn modelId="{0C8BF10D-8BFA-4276-8540-4D0C29EEDACD}" srcId="{22CA7096-6F9F-40E0-A008-F290981A0FE2}" destId="{3C7AACAD-6B7A-4251-B545-03E2C9E8E1D4}" srcOrd="0" destOrd="0" parTransId="{1FFF8CF5-BE62-4F8E-AD71-8D7467806FE3}" sibTransId="{60625DC7-C09C-43E8-B9EC-6ACD8B262875}"/>
    <dgm:cxn modelId="{1E83E52A-E905-4D32-818F-03DC364772BC}" type="presOf" srcId="{6885D572-CB93-494D-B53D-AD9644DDDACD}" destId="{B2D3CB30-3BE2-4C12-BEA8-6315B167CF43}" srcOrd="0" destOrd="0" presId="urn:microsoft.com/office/officeart/2005/8/layout/chevron1"/>
    <dgm:cxn modelId="{E018013A-DD0A-4BBF-902F-7BFAF180AA27}" srcId="{22CA7096-6F9F-40E0-A008-F290981A0FE2}" destId="{A5BB487E-EBB0-4FC4-9E50-5C20D050F184}" srcOrd="4" destOrd="0" parTransId="{C41D7817-98E7-4E37-B413-4D4B5CB03587}" sibTransId="{CAA36C7B-374D-4E63-B5D3-064F45482EEB}"/>
    <dgm:cxn modelId="{85B3343B-2265-4F98-B62C-3083D121FE3A}" srcId="{22CA7096-6F9F-40E0-A008-F290981A0FE2}" destId="{AA0FFEF0-E430-4241-9A78-D24732D1F3CE}" srcOrd="5" destOrd="0" parTransId="{8AAB14F7-EE66-4FCD-8622-BAF5F5B98BDB}" sibTransId="{F2B8202B-F6E3-46CF-8796-4CD3548D06F3}"/>
    <dgm:cxn modelId="{A4F0553C-14C5-4037-AAC4-BE59052D907D}" type="presOf" srcId="{A4AABF52-B25A-404B-8F34-4D60232478A7}" destId="{786A55D6-132B-4D20-83C3-67F42355FD3C}" srcOrd="0" destOrd="0" presId="urn:microsoft.com/office/officeart/2005/8/layout/chevron1"/>
    <dgm:cxn modelId="{24C88F40-A09E-483C-B382-06D8528B2ED5}" type="presOf" srcId="{BB67C717-4747-4FB5-8FB9-3B457C77F2BB}" destId="{43C39793-1545-45B0-BE1F-CFBA1FA4AF78}" srcOrd="0" destOrd="0" presId="urn:microsoft.com/office/officeart/2005/8/layout/chevron1"/>
    <dgm:cxn modelId="{2195B569-E97A-4243-87B9-DBD0946C25CC}" srcId="{22CA7096-6F9F-40E0-A008-F290981A0FE2}" destId="{BB67C717-4747-4FB5-8FB9-3B457C77F2BB}" srcOrd="8" destOrd="0" parTransId="{4B574012-9FA0-4305-BD22-C9B4C3CD6B00}" sibTransId="{93F88741-7504-4F64-80DA-7EB9DBA607C8}"/>
    <dgm:cxn modelId="{45CFDF6B-C9F8-4023-A96E-69F578505C47}" srcId="{22CA7096-6F9F-40E0-A008-F290981A0FE2}" destId="{7E1691A0-A23D-45FA-B024-59A69F2BF64F}" srcOrd="6" destOrd="0" parTransId="{7304E0C5-5208-4271-84E2-FBA42EEDB2E7}" sibTransId="{C4158778-D439-4343-9227-9EC61518DDAC}"/>
    <dgm:cxn modelId="{82565480-FFC3-4E26-9121-C5D432A2EE79}" type="presOf" srcId="{3C7AACAD-6B7A-4251-B545-03E2C9E8E1D4}" destId="{4A2970B1-D173-41FB-972D-4D85E47DDFD5}" srcOrd="0" destOrd="0" presId="urn:microsoft.com/office/officeart/2005/8/layout/chevron1"/>
    <dgm:cxn modelId="{C1E99481-4B06-4F96-B565-92B2F360E56E}" type="presOf" srcId="{AA0FFEF0-E430-4241-9A78-D24732D1F3CE}" destId="{363F3F48-6067-43CF-AAA5-245C98B9DCA9}" srcOrd="0" destOrd="0" presId="urn:microsoft.com/office/officeart/2005/8/layout/chevron1"/>
    <dgm:cxn modelId="{5068DE93-B276-4B92-89B2-845759C83E2F}" type="presOf" srcId="{675BD5DA-62AE-464A-AF1D-65A507E9FF8E}" destId="{D378595D-9E71-486B-9E5D-C4CB393ECD6B}" srcOrd="0" destOrd="0" presId="urn:microsoft.com/office/officeart/2005/8/layout/chevron1"/>
    <dgm:cxn modelId="{9D66B095-09A8-420C-9667-A4CE10543D7A}" type="presOf" srcId="{A5BB487E-EBB0-4FC4-9E50-5C20D050F184}" destId="{EAC3ABF4-62D7-4632-BF9D-AD61FC30DF63}" srcOrd="0" destOrd="0" presId="urn:microsoft.com/office/officeart/2005/8/layout/chevron1"/>
    <dgm:cxn modelId="{1E0440A3-FC24-4E33-A5AF-2954251674A2}" type="presOf" srcId="{22CA7096-6F9F-40E0-A008-F290981A0FE2}" destId="{C85F536C-0747-458D-9503-4077CF830311}" srcOrd="0" destOrd="0" presId="urn:microsoft.com/office/officeart/2005/8/layout/chevron1"/>
    <dgm:cxn modelId="{EA02E1AC-610D-450D-816A-785F3889EEEF}" srcId="{22CA7096-6F9F-40E0-A008-F290981A0FE2}" destId="{A4AABF52-B25A-404B-8F34-4D60232478A7}" srcOrd="2" destOrd="0" parTransId="{D5FAF844-9FE1-4662-9A09-DDCC358A4A27}" sibTransId="{06FE7DED-F036-4326-BF34-4A6CB4587CC1}"/>
    <dgm:cxn modelId="{BCE9EBBE-637B-4E69-9DE4-1DB653724E49}" srcId="{22CA7096-6F9F-40E0-A008-F290981A0FE2}" destId="{6885D572-CB93-494D-B53D-AD9644DDDACD}" srcOrd="7" destOrd="0" parTransId="{3F1E8601-4888-4298-9524-D14A754F603F}" sibTransId="{23B34067-AFB4-4541-9E56-91F96E8A5447}"/>
    <dgm:cxn modelId="{FCFF94CF-94FE-454C-80B9-F195FA42112A}" srcId="{22CA7096-6F9F-40E0-A008-F290981A0FE2}" destId="{675BD5DA-62AE-464A-AF1D-65A507E9FF8E}" srcOrd="1" destOrd="0" parTransId="{6912B601-1FF2-451D-BF60-50D4D5A3A6C1}" sibTransId="{C733752D-9BD9-4139-9DA3-BDB8342F5505}"/>
    <dgm:cxn modelId="{8FC7B5E2-0E1D-4F91-860D-96B83CF247DC}" type="presOf" srcId="{8A66186B-4164-4E0C-9C12-E18757FF70ED}" destId="{AC3055ED-74D4-4B7C-A801-5A22DE1DF9F8}" srcOrd="0" destOrd="0" presId="urn:microsoft.com/office/officeart/2005/8/layout/chevron1"/>
    <dgm:cxn modelId="{4A12B114-B99C-477A-9602-836EE1811EF1}" type="presParOf" srcId="{C85F536C-0747-458D-9503-4077CF830311}" destId="{4A2970B1-D173-41FB-972D-4D85E47DDFD5}" srcOrd="0" destOrd="0" presId="urn:microsoft.com/office/officeart/2005/8/layout/chevron1"/>
    <dgm:cxn modelId="{BB11A8D8-47BA-41E8-BD88-4DBA140F89A6}" type="presParOf" srcId="{C85F536C-0747-458D-9503-4077CF830311}" destId="{CD7DE037-BBB9-4AC3-ABF9-B65D5FFC67E0}" srcOrd="1" destOrd="0" presId="urn:microsoft.com/office/officeart/2005/8/layout/chevron1"/>
    <dgm:cxn modelId="{CC5F0ADB-05E8-4FFF-A74E-50FE6B4F34B9}" type="presParOf" srcId="{C85F536C-0747-458D-9503-4077CF830311}" destId="{D378595D-9E71-486B-9E5D-C4CB393ECD6B}" srcOrd="2" destOrd="0" presId="urn:microsoft.com/office/officeart/2005/8/layout/chevron1"/>
    <dgm:cxn modelId="{EAA422B4-033C-45ED-AE2D-6884A9A50B53}" type="presParOf" srcId="{C85F536C-0747-458D-9503-4077CF830311}" destId="{85F2F333-5789-43C5-9A88-E9A0DAD7A945}" srcOrd="3" destOrd="0" presId="urn:microsoft.com/office/officeart/2005/8/layout/chevron1"/>
    <dgm:cxn modelId="{6FC7FF56-CBF1-4C31-9D3A-07D5A2EAB2C3}" type="presParOf" srcId="{C85F536C-0747-458D-9503-4077CF830311}" destId="{786A55D6-132B-4D20-83C3-67F42355FD3C}" srcOrd="4" destOrd="0" presId="urn:microsoft.com/office/officeart/2005/8/layout/chevron1"/>
    <dgm:cxn modelId="{123E66C7-36FC-4F99-ABB1-1C304393F7B9}" type="presParOf" srcId="{C85F536C-0747-458D-9503-4077CF830311}" destId="{1A8158C7-0EE4-4AF5-8DC9-CF383524C2DE}" srcOrd="5" destOrd="0" presId="urn:microsoft.com/office/officeart/2005/8/layout/chevron1"/>
    <dgm:cxn modelId="{168C64E2-E164-4129-AF72-14997F300DFE}" type="presParOf" srcId="{C85F536C-0747-458D-9503-4077CF830311}" destId="{AC3055ED-74D4-4B7C-A801-5A22DE1DF9F8}" srcOrd="6" destOrd="0" presId="urn:microsoft.com/office/officeart/2005/8/layout/chevron1"/>
    <dgm:cxn modelId="{31458606-16C9-4875-A3E7-992852110D8B}" type="presParOf" srcId="{C85F536C-0747-458D-9503-4077CF830311}" destId="{B5AB8380-05D6-4CC8-8C0D-2CA9FFB35B60}" srcOrd="7" destOrd="0" presId="urn:microsoft.com/office/officeart/2005/8/layout/chevron1"/>
    <dgm:cxn modelId="{1F93E412-9A93-4165-A68B-6B3B38A44325}" type="presParOf" srcId="{C85F536C-0747-458D-9503-4077CF830311}" destId="{EAC3ABF4-62D7-4632-BF9D-AD61FC30DF63}" srcOrd="8" destOrd="0" presId="urn:microsoft.com/office/officeart/2005/8/layout/chevron1"/>
    <dgm:cxn modelId="{17BD75AF-EAC2-478F-B5BE-7D9980D2EA8B}" type="presParOf" srcId="{C85F536C-0747-458D-9503-4077CF830311}" destId="{58C26BDF-8EB9-4B7E-B696-5715504155BE}" srcOrd="9" destOrd="0" presId="urn:microsoft.com/office/officeart/2005/8/layout/chevron1"/>
    <dgm:cxn modelId="{16311E80-1806-42F0-ABA5-08F3C26B9F47}" type="presParOf" srcId="{C85F536C-0747-458D-9503-4077CF830311}" destId="{363F3F48-6067-43CF-AAA5-245C98B9DCA9}" srcOrd="10" destOrd="0" presId="urn:microsoft.com/office/officeart/2005/8/layout/chevron1"/>
    <dgm:cxn modelId="{7436AC6D-9DD6-442F-87AE-CD1CDAF43E94}" type="presParOf" srcId="{C85F536C-0747-458D-9503-4077CF830311}" destId="{33BA8ED0-8277-40F3-9BE2-0AA209AB8C09}" srcOrd="11" destOrd="0" presId="urn:microsoft.com/office/officeart/2005/8/layout/chevron1"/>
    <dgm:cxn modelId="{7C374D8A-AFEE-4290-B6E8-75CEEC767857}" type="presParOf" srcId="{C85F536C-0747-458D-9503-4077CF830311}" destId="{851DC429-8460-4F3C-B97F-7BE48F6FF604}" srcOrd="12" destOrd="0" presId="urn:microsoft.com/office/officeart/2005/8/layout/chevron1"/>
    <dgm:cxn modelId="{7ED7E5E8-A6E4-4C7E-8283-DD2E278E2BFB}" type="presParOf" srcId="{C85F536C-0747-458D-9503-4077CF830311}" destId="{B16747F9-F3BF-4A3B-8592-99007AD78A5B}" srcOrd="13" destOrd="0" presId="urn:microsoft.com/office/officeart/2005/8/layout/chevron1"/>
    <dgm:cxn modelId="{A2DF8761-B407-4B87-B5F0-F4DBF4E35C2D}" type="presParOf" srcId="{C85F536C-0747-458D-9503-4077CF830311}" destId="{B2D3CB30-3BE2-4C12-BEA8-6315B167CF43}" srcOrd="14" destOrd="0" presId="urn:microsoft.com/office/officeart/2005/8/layout/chevron1"/>
    <dgm:cxn modelId="{059A6981-5C4C-4765-8551-7F8BB780CD0B}" type="presParOf" srcId="{C85F536C-0747-458D-9503-4077CF830311}" destId="{EC13A989-8CA6-42E4-9B2C-1D6675CA653F}" srcOrd="15" destOrd="0" presId="urn:microsoft.com/office/officeart/2005/8/layout/chevron1"/>
    <dgm:cxn modelId="{1B535094-5F5E-42A6-97B8-8C096B93E97E}" type="presParOf" srcId="{C85F536C-0747-458D-9503-4077CF830311}" destId="{43C39793-1545-45B0-BE1F-CFBA1FA4AF78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537FB6-3F2D-44EA-83DC-10D5DAB9B5BB}" type="doc">
      <dgm:prSet loTypeId="urn:microsoft.com/office/officeart/2005/8/layout/pyramid4" loCatId="relationship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1A523133-70D5-4A0A-BFBF-EB872B5B0055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应用层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A616C76-55A8-44FE-A3C8-9D7ADABCDCFC}" type="parTrans" cxnId="{F58F6BFB-9A6A-4A7E-A559-C36E2A72D63B}">
      <dgm:prSet/>
      <dgm:spPr/>
      <dgm:t>
        <a:bodyPr/>
        <a:lstStyle/>
        <a:p>
          <a:endParaRPr lang="zh-CN" altLang="en-US"/>
        </a:p>
      </dgm:t>
    </dgm:pt>
    <dgm:pt modelId="{FF5429F7-A22C-465C-91C9-DD6AA7ED31D5}" type="sibTrans" cxnId="{F58F6BFB-9A6A-4A7E-A559-C36E2A72D63B}">
      <dgm:prSet/>
      <dgm:spPr/>
      <dgm:t>
        <a:bodyPr/>
        <a:lstStyle/>
        <a:p>
          <a:endParaRPr lang="zh-CN" altLang="en-US"/>
        </a:p>
      </dgm:t>
    </dgm:pt>
    <dgm:pt modelId="{4F7AA2AD-5061-4C8D-B2AE-79F6DCF9D741}">
      <dgm:prSet phldrT="[文本]"/>
      <dgm:spPr/>
      <dgm:t>
        <a:bodyPr/>
        <a:lstStyle/>
        <a:p>
          <a:r>
            <a:rPr lang="zh-CN" altLang="en-US" b="1" dirty="0">
              <a:effectLst/>
            </a:rPr>
            <a:t>功能层</a:t>
          </a:r>
          <a:endParaRPr lang="en-US" altLang="zh-CN" b="1" dirty="0">
            <a:effectLst/>
          </a:endParaRPr>
        </a:p>
        <a:p>
          <a:r>
            <a:rPr lang="en-US" altLang="zh-CN" b="1" dirty="0" err="1">
              <a:effectLst/>
            </a:rPr>
            <a:t>Func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B118596-2921-4BA2-8A19-C54BDE6CFDBA}" type="parTrans" cxnId="{E30A0B72-8D50-4B0D-9C81-EA1864F02FE3}">
      <dgm:prSet/>
      <dgm:spPr/>
      <dgm:t>
        <a:bodyPr/>
        <a:lstStyle/>
        <a:p>
          <a:endParaRPr lang="zh-CN" altLang="en-US"/>
        </a:p>
      </dgm:t>
    </dgm:pt>
    <dgm:pt modelId="{8668D1D0-76AF-4686-B3B4-AF8750055074}" type="sibTrans" cxnId="{E30A0B72-8D50-4B0D-9C81-EA1864F02FE3}">
      <dgm:prSet/>
      <dgm:spPr/>
      <dgm:t>
        <a:bodyPr/>
        <a:lstStyle/>
        <a:p>
          <a:endParaRPr lang="zh-CN" altLang="en-US"/>
        </a:p>
      </dgm:t>
    </dgm:pt>
    <dgm:pt modelId="{075CBFAD-5EDB-4F80-9597-F86F45964019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系统层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OS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E941D0B-5A49-41C6-9802-4FBC22C46B42}" type="sibTrans" cxnId="{CB19B32C-B551-43D8-8A78-FB1CCDF2D113}">
      <dgm:prSet/>
      <dgm:spPr/>
      <dgm:t>
        <a:bodyPr/>
        <a:lstStyle/>
        <a:p>
          <a:endParaRPr lang="zh-CN" altLang="en-US"/>
        </a:p>
      </dgm:t>
    </dgm:pt>
    <dgm:pt modelId="{E1A5AE41-716D-4E63-BC70-73E3BCDBA59C}" type="parTrans" cxnId="{CB19B32C-B551-43D8-8A78-FB1CCDF2D113}">
      <dgm:prSet/>
      <dgm:spPr/>
      <dgm:t>
        <a:bodyPr/>
        <a:lstStyle/>
        <a:p>
          <a:endParaRPr lang="zh-CN" altLang="en-US"/>
        </a:p>
      </dgm:t>
    </dgm:pt>
    <dgm:pt modelId="{73E102C2-A7D6-4E31-83BD-6AF913423F77}">
      <dgm:prSet phldrT="[文本]"/>
      <dgm:spPr/>
      <dgm:t>
        <a:bodyPr/>
        <a:lstStyle/>
        <a:p>
          <a:r>
            <a: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驱动层</a:t>
          </a:r>
          <a:endParaRPr lang="en-US" altLang="zh-CN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r>
            <a: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Drive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D54C45B-45B7-48A6-8CAA-56D116E8F75C}" type="parTrans" cxnId="{29F9A0A1-F93F-43B2-9F81-23D3F6098558}">
      <dgm:prSet/>
      <dgm:spPr/>
      <dgm:t>
        <a:bodyPr/>
        <a:lstStyle/>
        <a:p>
          <a:endParaRPr lang="zh-CN" altLang="en-US"/>
        </a:p>
      </dgm:t>
    </dgm:pt>
    <dgm:pt modelId="{692E82B9-F7EB-45A1-B987-7264F9D2B023}" type="sibTrans" cxnId="{29F9A0A1-F93F-43B2-9F81-23D3F6098558}">
      <dgm:prSet/>
      <dgm:spPr/>
      <dgm:t>
        <a:bodyPr/>
        <a:lstStyle/>
        <a:p>
          <a:endParaRPr lang="zh-CN" altLang="en-US"/>
        </a:p>
      </dgm:t>
    </dgm:pt>
    <dgm:pt modelId="{583D38A2-12F7-469F-812B-3DF494219493}" type="pres">
      <dgm:prSet presAssocID="{B7537FB6-3F2D-44EA-83DC-10D5DAB9B5BB}" presName="compositeShape" presStyleCnt="0">
        <dgm:presLayoutVars>
          <dgm:chMax val="9"/>
          <dgm:dir/>
          <dgm:resizeHandles val="exact"/>
        </dgm:presLayoutVars>
      </dgm:prSet>
      <dgm:spPr/>
    </dgm:pt>
    <dgm:pt modelId="{3BE7C18A-0838-4EB6-BCDD-7D5054D9FAB5}" type="pres">
      <dgm:prSet presAssocID="{B7537FB6-3F2D-44EA-83DC-10D5DAB9B5BB}" presName="triangle1" presStyleLbl="node1" presStyleIdx="0" presStyleCnt="4">
        <dgm:presLayoutVars>
          <dgm:bulletEnabled val="1"/>
        </dgm:presLayoutVars>
      </dgm:prSet>
      <dgm:spPr/>
    </dgm:pt>
    <dgm:pt modelId="{28CD9687-2DA2-469E-BBEA-175B1461819B}" type="pres">
      <dgm:prSet presAssocID="{B7537FB6-3F2D-44EA-83DC-10D5DAB9B5BB}" presName="triangle2" presStyleLbl="node1" presStyleIdx="1" presStyleCnt="4">
        <dgm:presLayoutVars>
          <dgm:bulletEnabled val="1"/>
        </dgm:presLayoutVars>
      </dgm:prSet>
      <dgm:spPr/>
    </dgm:pt>
    <dgm:pt modelId="{FD216A75-A889-45D2-B34A-63830B157649}" type="pres">
      <dgm:prSet presAssocID="{B7537FB6-3F2D-44EA-83DC-10D5DAB9B5BB}" presName="triangle3" presStyleLbl="node1" presStyleIdx="2" presStyleCnt="4">
        <dgm:presLayoutVars>
          <dgm:bulletEnabled val="1"/>
        </dgm:presLayoutVars>
      </dgm:prSet>
      <dgm:spPr/>
    </dgm:pt>
    <dgm:pt modelId="{FC67831D-31CF-43A0-8187-1D17BED14ECE}" type="pres">
      <dgm:prSet presAssocID="{B7537FB6-3F2D-44EA-83DC-10D5DAB9B5BB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CB19B32C-B551-43D8-8A78-FB1CCDF2D113}" srcId="{B7537FB6-3F2D-44EA-83DC-10D5DAB9B5BB}" destId="{075CBFAD-5EDB-4F80-9597-F86F45964019}" srcOrd="1" destOrd="0" parTransId="{E1A5AE41-716D-4E63-BC70-73E3BCDBA59C}" sibTransId="{EE941D0B-5A49-41C6-9802-4FBC22C46B42}"/>
    <dgm:cxn modelId="{08FA854A-7084-4469-BEF9-381A2E9F808D}" type="presOf" srcId="{73E102C2-A7D6-4E31-83BD-6AF913423F77}" destId="{FD216A75-A889-45D2-B34A-63830B157649}" srcOrd="0" destOrd="0" presId="urn:microsoft.com/office/officeart/2005/8/layout/pyramid4"/>
    <dgm:cxn modelId="{E30A0B72-8D50-4B0D-9C81-EA1864F02FE3}" srcId="{B7537FB6-3F2D-44EA-83DC-10D5DAB9B5BB}" destId="{4F7AA2AD-5061-4C8D-B2AE-79F6DCF9D741}" srcOrd="3" destOrd="0" parTransId="{DB118596-2921-4BA2-8A19-C54BDE6CFDBA}" sibTransId="{8668D1D0-76AF-4686-B3B4-AF8750055074}"/>
    <dgm:cxn modelId="{C2293183-5A75-48BF-AFA0-578D578F4E5C}" type="presOf" srcId="{4F7AA2AD-5061-4C8D-B2AE-79F6DCF9D741}" destId="{FC67831D-31CF-43A0-8187-1D17BED14ECE}" srcOrd="0" destOrd="0" presId="urn:microsoft.com/office/officeart/2005/8/layout/pyramid4"/>
    <dgm:cxn modelId="{21CF41A0-F982-48A8-9376-061BDCB466F1}" type="presOf" srcId="{1A523133-70D5-4A0A-BFBF-EB872B5B0055}" destId="{3BE7C18A-0838-4EB6-BCDD-7D5054D9FAB5}" srcOrd="0" destOrd="0" presId="urn:microsoft.com/office/officeart/2005/8/layout/pyramid4"/>
    <dgm:cxn modelId="{29F9A0A1-F93F-43B2-9F81-23D3F6098558}" srcId="{B7537FB6-3F2D-44EA-83DC-10D5DAB9B5BB}" destId="{73E102C2-A7D6-4E31-83BD-6AF913423F77}" srcOrd="2" destOrd="0" parTransId="{FD54C45B-45B7-48A6-8CAA-56D116E8F75C}" sibTransId="{692E82B9-F7EB-45A1-B987-7264F9D2B023}"/>
    <dgm:cxn modelId="{20AD06CC-3583-4F55-936B-201A691521DE}" type="presOf" srcId="{B7537FB6-3F2D-44EA-83DC-10D5DAB9B5BB}" destId="{583D38A2-12F7-469F-812B-3DF494219493}" srcOrd="0" destOrd="0" presId="urn:microsoft.com/office/officeart/2005/8/layout/pyramid4"/>
    <dgm:cxn modelId="{DAF826E3-1B17-41F7-8B4C-4BA4F815BD72}" type="presOf" srcId="{075CBFAD-5EDB-4F80-9597-F86F45964019}" destId="{28CD9687-2DA2-469E-BBEA-175B1461819B}" srcOrd="0" destOrd="0" presId="urn:microsoft.com/office/officeart/2005/8/layout/pyramid4"/>
    <dgm:cxn modelId="{F58F6BFB-9A6A-4A7E-A559-C36E2A72D63B}" srcId="{B7537FB6-3F2D-44EA-83DC-10D5DAB9B5BB}" destId="{1A523133-70D5-4A0A-BFBF-EB872B5B0055}" srcOrd="0" destOrd="0" parTransId="{9A616C76-55A8-44FE-A3C8-9D7ADABCDCFC}" sibTransId="{FF5429F7-A22C-465C-91C9-DD6AA7ED31D5}"/>
    <dgm:cxn modelId="{78C4149A-8CCB-4653-81CD-B27B87916A6D}" type="presParOf" srcId="{583D38A2-12F7-469F-812B-3DF494219493}" destId="{3BE7C18A-0838-4EB6-BCDD-7D5054D9FAB5}" srcOrd="0" destOrd="0" presId="urn:microsoft.com/office/officeart/2005/8/layout/pyramid4"/>
    <dgm:cxn modelId="{0BD441F2-879B-467A-97F5-ABEBE9B6548E}" type="presParOf" srcId="{583D38A2-12F7-469F-812B-3DF494219493}" destId="{28CD9687-2DA2-469E-BBEA-175B1461819B}" srcOrd="1" destOrd="0" presId="urn:microsoft.com/office/officeart/2005/8/layout/pyramid4"/>
    <dgm:cxn modelId="{ABF0DC25-3ED3-4C43-B5A8-2C6E18ACC369}" type="presParOf" srcId="{583D38A2-12F7-469F-812B-3DF494219493}" destId="{FD216A75-A889-45D2-B34A-63830B157649}" srcOrd="2" destOrd="0" presId="urn:microsoft.com/office/officeart/2005/8/layout/pyramid4"/>
    <dgm:cxn modelId="{7959A6A5-F229-4F68-87C0-3961A1A41FA3}" type="presParOf" srcId="{583D38A2-12F7-469F-812B-3DF494219493}" destId="{FC67831D-31CF-43A0-8187-1D17BED14EC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FDFE6B-A133-49AD-A0BA-8FD3CC985B03}" type="doc">
      <dgm:prSet loTypeId="urn:microsoft.com/office/officeart/2005/8/layout/chevron2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617308-9025-49D0-BA90-D8EFAFB2D881}">
      <dgm:prSet phldrT="[文本]"/>
      <dgm:spPr/>
      <dgm:t>
        <a:bodyPr/>
        <a:lstStyle/>
        <a:p>
          <a:r>
            <a:rPr lang="zh-CN" altLang="en-US"/>
            <a:t>任务创建函数</a:t>
          </a:r>
        </a:p>
      </dgm:t>
    </dgm:pt>
    <dgm:pt modelId="{D82D7625-BCBA-45F2-843A-C6360DAFB2AC}" type="parTrans" cxnId="{91766140-4B1D-4F03-A6D1-C706DE827537}">
      <dgm:prSet/>
      <dgm:spPr/>
      <dgm:t>
        <a:bodyPr/>
        <a:lstStyle/>
        <a:p>
          <a:endParaRPr lang="zh-CN" altLang="en-US"/>
        </a:p>
      </dgm:t>
    </dgm:pt>
    <dgm:pt modelId="{F41D1DD5-D3EB-43D1-B6DD-F3EEFE5E4FEA}" type="sibTrans" cxnId="{91766140-4B1D-4F03-A6D1-C706DE827537}">
      <dgm:prSet/>
      <dgm:spPr/>
      <dgm:t>
        <a:bodyPr/>
        <a:lstStyle/>
        <a:p>
          <a:endParaRPr lang="zh-CN" altLang="en-US"/>
        </a:p>
      </dgm:t>
    </dgm:pt>
    <dgm:pt modelId="{6F0EE49B-113D-42E0-BF04-8415A7C7BFE3}">
      <dgm:prSet phldrT="[文本]"/>
      <dgm:spPr/>
      <dgm:t>
        <a:bodyPr/>
        <a:lstStyle/>
        <a:p>
          <a:r>
            <a:rPr lang="zh-CN" altLang="en-US"/>
            <a:t>创建一个任务</a:t>
          </a:r>
        </a:p>
      </dgm:t>
    </dgm:pt>
    <dgm:pt modelId="{ADC070AD-8E7A-4838-8EE4-3CF341A6D51B}" type="parTrans" cxnId="{D1D09CCF-D3CC-41C7-AF44-95AB3F1F6F1D}">
      <dgm:prSet/>
      <dgm:spPr/>
      <dgm:t>
        <a:bodyPr/>
        <a:lstStyle/>
        <a:p>
          <a:endParaRPr lang="zh-CN" altLang="en-US"/>
        </a:p>
      </dgm:t>
    </dgm:pt>
    <dgm:pt modelId="{E07D30D0-1DAE-49E2-82DF-4C10F13F6DC7}" type="sibTrans" cxnId="{D1D09CCF-D3CC-41C7-AF44-95AB3F1F6F1D}">
      <dgm:prSet/>
      <dgm:spPr/>
      <dgm:t>
        <a:bodyPr/>
        <a:lstStyle/>
        <a:p>
          <a:endParaRPr lang="zh-CN" altLang="en-US"/>
        </a:p>
      </dgm:t>
    </dgm:pt>
    <dgm:pt modelId="{81E2E128-4042-4BCC-AFF9-0B571B4C1C17}">
      <dgm:prSet phldrT="[文本]"/>
      <dgm:spPr/>
      <dgm:t>
        <a:bodyPr/>
        <a:lstStyle/>
        <a:p>
          <a:r>
            <a:rPr lang="zh-CN" altLang="en-US"/>
            <a:t>当任务在队列首位，启动任务</a:t>
          </a:r>
        </a:p>
      </dgm:t>
    </dgm:pt>
    <dgm:pt modelId="{D4618C40-D8E9-426A-BD44-DF29CC863242}" type="parTrans" cxnId="{A29F36F9-6DA2-4D13-831A-AB74499777D0}">
      <dgm:prSet/>
      <dgm:spPr/>
      <dgm:t>
        <a:bodyPr/>
        <a:lstStyle/>
        <a:p>
          <a:endParaRPr lang="zh-CN" altLang="en-US"/>
        </a:p>
      </dgm:t>
    </dgm:pt>
    <dgm:pt modelId="{09D28409-F4A8-4EC7-97F4-F95FBEC0C5BE}" type="sibTrans" cxnId="{A29F36F9-6DA2-4D13-831A-AB74499777D0}">
      <dgm:prSet/>
      <dgm:spPr/>
      <dgm:t>
        <a:bodyPr/>
        <a:lstStyle/>
        <a:p>
          <a:endParaRPr lang="zh-CN" altLang="en-US"/>
        </a:p>
      </dgm:t>
    </dgm:pt>
    <dgm:pt modelId="{892CF7F3-8D8D-4E51-B033-0AD3F2C24B21}">
      <dgm:prSet phldrT="[文本]"/>
      <dgm:spPr/>
      <dgm:t>
        <a:bodyPr/>
        <a:lstStyle/>
        <a:p>
          <a:r>
            <a:rPr lang="zh-CN" altLang="en-US"/>
            <a:t>任务满足条件，将任务加入任务队列</a:t>
          </a:r>
        </a:p>
      </dgm:t>
    </dgm:pt>
    <dgm:pt modelId="{FB92BBBE-A27C-4AFD-8FEF-F41B81CCAECD}" type="sibTrans" cxnId="{99C20742-7CE7-4DA3-B543-B07CAF5C08F9}">
      <dgm:prSet/>
      <dgm:spPr/>
      <dgm:t>
        <a:bodyPr/>
        <a:lstStyle/>
        <a:p>
          <a:endParaRPr lang="zh-CN" altLang="en-US"/>
        </a:p>
      </dgm:t>
    </dgm:pt>
    <dgm:pt modelId="{6D5E01B9-6C01-4B76-B523-5258224F3012}" type="parTrans" cxnId="{99C20742-7CE7-4DA3-B543-B07CAF5C08F9}">
      <dgm:prSet/>
      <dgm:spPr/>
      <dgm:t>
        <a:bodyPr/>
        <a:lstStyle/>
        <a:p>
          <a:endParaRPr lang="zh-CN" altLang="en-US"/>
        </a:p>
      </dgm:t>
    </dgm:pt>
    <dgm:pt modelId="{5982997C-55E2-4C7B-975C-B2360CA4B2DD}">
      <dgm:prSet phldrT="[文本]"/>
      <dgm:spPr/>
      <dgm:t>
        <a:bodyPr/>
        <a:lstStyle/>
        <a:p>
          <a:r>
            <a:rPr lang="zh-CN" altLang="en-US"/>
            <a:t>任务调度函数</a:t>
          </a:r>
        </a:p>
      </dgm:t>
    </dgm:pt>
    <dgm:pt modelId="{E0EB63F9-C57A-4419-AC83-206316F0975A}" type="sibTrans" cxnId="{210B004A-43C5-467B-B8CD-F967FCB94589}">
      <dgm:prSet/>
      <dgm:spPr/>
      <dgm:t>
        <a:bodyPr/>
        <a:lstStyle/>
        <a:p>
          <a:endParaRPr lang="zh-CN" altLang="en-US"/>
        </a:p>
      </dgm:t>
    </dgm:pt>
    <dgm:pt modelId="{C371AF7F-6DF5-4C84-A982-C5B317E7D687}" type="parTrans" cxnId="{210B004A-43C5-467B-B8CD-F967FCB94589}">
      <dgm:prSet/>
      <dgm:spPr/>
      <dgm:t>
        <a:bodyPr/>
        <a:lstStyle/>
        <a:p>
          <a:endParaRPr lang="zh-CN" altLang="en-US"/>
        </a:p>
      </dgm:t>
    </dgm:pt>
    <dgm:pt modelId="{5EBDA4AD-766F-418A-82FF-BD7D4EDF785C}">
      <dgm:prSet phldrT="[文本]"/>
      <dgm:spPr/>
      <dgm:t>
        <a:bodyPr/>
        <a:lstStyle/>
        <a:p>
          <a:r>
            <a:rPr lang="zh-CN" altLang="en-US"/>
            <a:t>写任务队列</a:t>
          </a:r>
          <a:endParaRPr lang="en-US" altLang="zh-CN"/>
        </a:p>
        <a:p>
          <a:r>
            <a:rPr lang="zh-CN" altLang="en-US"/>
            <a:t>函数</a:t>
          </a:r>
        </a:p>
      </dgm:t>
    </dgm:pt>
    <dgm:pt modelId="{676F46B8-EC9F-452B-B5C0-468257899F8E}" type="sibTrans" cxnId="{7F2D1039-97F5-403D-8738-060C60873B91}">
      <dgm:prSet/>
      <dgm:spPr/>
      <dgm:t>
        <a:bodyPr/>
        <a:lstStyle/>
        <a:p>
          <a:endParaRPr lang="zh-CN" altLang="en-US"/>
        </a:p>
      </dgm:t>
    </dgm:pt>
    <dgm:pt modelId="{2CF9B1D0-A5AA-4337-9584-C4597F8BC5D8}" type="parTrans" cxnId="{7F2D1039-97F5-403D-8738-060C60873B91}">
      <dgm:prSet/>
      <dgm:spPr/>
      <dgm:t>
        <a:bodyPr/>
        <a:lstStyle/>
        <a:p>
          <a:endParaRPr lang="zh-CN" altLang="en-US"/>
        </a:p>
      </dgm:t>
    </dgm:pt>
    <dgm:pt modelId="{E4DFF407-AB5D-47B2-81F9-19CD4F44AB4E}">
      <dgm:prSet phldrT="[文本]"/>
      <dgm:spPr/>
      <dgm:t>
        <a:bodyPr/>
        <a:lstStyle/>
        <a:p>
          <a:r>
            <a:rPr lang="zh-CN" altLang="en-US"/>
            <a:t>根据任务</a:t>
          </a:r>
          <a:r>
            <a:rPr lang="en-US" altLang="zh-CN"/>
            <a:t>ID，运行相应任务</a:t>
          </a:r>
          <a:endParaRPr lang="zh-CN" altLang="en-US"/>
        </a:p>
      </dgm:t>
    </dgm:pt>
    <dgm:pt modelId="{D8814E88-8D43-4285-B341-9EC749ECDEE9}" type="parTrans" cxnId="{CB8E7FA9-3777-475E-9814-D540DA603FF9}">
      <dgm:prSet/>
      <dgm:spPr/>
      <dgm:t>
        <a:bodyPr/>
        <a:lstStyle/>
        <a:p>
          <a:endParaRPr lang="zh-CN" altLang="en-US"/>
        </a:p>
      </dgm:t>
    </dgm:pt>
    <dgm:pt modelId="{28B378B6-CCB4-4C91-B05D-7E2DBCC4CD00}" type="sibTrans" cxnId="{CB8E7FA9-3777-475E-9814-D540DA603FF9}">
      <dgm:prSet/>
      <dgm:spPr/>
      <dgm:t>
        <a:bodyPr/>
        <a:lstStyle/>
        <a:p>
          <a:endParaRPr lang="zh-CN" altLang="en-US"/>
        </a:p>
      </dgm:t>
    </dgm:pt>
    <dgm:pt modelId="{F13F934F-3907-4338-A312-E7AC7B0E8259}">
      <dgm:prSet phldrT="[文本]"/>
      <dgm:spPr/>
      <dgm:t>
        <a:bodyPr/>
        <a:lstStyle/>
        <a:p>
          <a:r>
            <a:rPr lang="zh-CN" altLang="en-US"/>
            <a:t>任务启动函数</a:t>
          </a:r>
        </a:p>
      </dgm:t>
    </dgm:pt>
    <dgm:pt modelId="{55577558-F1B5-46BB-AA7C-EE6AC0D43985}" type="parTrans" cxnId="{6C146484-ADED-457B-9A37-0F9EB80E59B7}">
      <dgm:prSet/>
      <dgm:spPr/>
      <dgm:t>
        <a:bodyPr/>
        <a:lstStyle/>
        <a:p>
          <a:endParaRPr lang="zh-CN" altLang="en-US"/>
        </a:p>
      </dgm:t>
    </dgm:pt>
    <dgm:pt modelId="{7DDACFF1-B42E-4F42-A287-CA1A0EC73FC9}" type="sibTrans" cxnId="{6C146484-ADED-457B-9A37-0F9EB80E59B7}">
      <dgm:prSet/>
      <dgm:spPr/>
      <dgm:t>
        <a:bodyPr/>
        <a:lstStyle/>
        <a:p>
          <a:endParaRPr lang="zh-CN" altLang="en-US"/>
        </a:p>
      </dgm:t>
    </dgm:pt>
    <dgm:pt modelId="{DCEF85D6-AEA8-4CD8-8CA3-624FDA902AB3}" type="pres">
      <dgm:prSet presAssocID="{68FDFE6B-A133-49AD-A0BA-8FD3CC985B03}" presName="linearFlow" presStyleCnt="0">
        <dgm:presLayoutVars>
          <dgm:dir/>
          <dgm:animLvl val="lvl"/>
          <dgm:resizeHandles val="exact"/>
        </dgm:presLayoutVars>
      </dgm:prSet>
      <dgm:spPr/>
    </dgm:pt>
    <dgm:pt modelId="{1AF56E21-235F-4CFF-8D91-94A89B02E8FF}" type="pres">
      <dgm:prSet presAssocID="{FC617308-9025-49D0-BA90-D8EFAFB2D881}" presName="composite" presStyleCnt="0"/>
      <dgm:spPr/>
    </dgm:pt>
    <dgm:pt modelId="{3CF8399C-377C-4997-BB76-106F85BBC959}" type="pres">
      <dgm:prSet presAssocID="{FC617308-9025-49D0-BA90-D8EFAFB2D881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568438C8-5873-4299-ABCD-35AC346DE2E2}" type="pres">
      <dgm:prSet presAssocID="{FC617308-9025-49D0-BA90-D8EFAFB2D881}" presName="descendantText" presStyleLbl="alignAcc1" presStyleIdx="0" presStyleCnt="4">
        <dgm:presLayoutVars>
          <dgm:bulletEnabled val="1"/>
        </dgm:presLayoutVars>
      </dgm:prSet>
      <dgm:spPr/>
    </dgm:pt>
    <dgm:pt modelId="{19B287D8-3002-48FB-9572-05CF5F13E2F9}" type="pres">
      <dgm:prSet presAssocID="{F41D1DD5-D3EB-43D1-B6DD-F3EEFE5E4FEA}" presName="sp" presStyleCnt="0"/>
      <dgm:spPr/>
    </dgm:pt>
    <dgm:pt modelId="{723E9669-2C92-4D4F-92E2-3AF735D0AE2E}" type="pres">
      <dgm:prSet presAssocID="{5EBDA4AD-766F-418A-82FF-BD7D4EDF785C}" presName="composite" presStyleCnt="0"/>
      <dgm:spPr/>
    </dgm:pt>
    <dgm:pt modelId="{7C192C08-D163-4BF6-B6AD-D5B5F24D1B04}" type="pres">
      <dgm:prSet presAssocID="{5EBDA4AD-766F-418A-82FF-BD7D4EDF785C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9973B3AB-DF19-424B-8865-7AF5A1170D68}" type="pres">
      <dgm:prSet presAssocID="{5EBDA4AD-766F-418A-82FF-BD7D4EDF785C}" presName="descendantText" presStyleLbl="alignAcc1" presStyleIdx="1" presStyleCnt="4">
        <dgm:presLayoutVars>
          <dgm:bulletEnabled val="1"/>
        </dgm:presLayoutVars>
      </dgm:prSet>
      <dgm:spPr/>
    </dgm:pt>
    <dgm:pt modelId="{FEEE521A-ED40-4AAB-A171-7A2F5CC947C8}" type="pres">
      <dgm:prSet presAssocID="{676F46B8-EC9F-452B-B5C0-468257899F8E}" presName="sp" presStyleCnt="0"/>
      <dgm:spPr/>
    </dgm:pt>
    <dgm:pt modelId="{5454CFD6-32DA-4259-9F71-DA4FF7C1DB42}" type="pres">
      <dgm:prSet presAssocID="{5982997C-55E2-4C7B-975C-B2360CA4B2DD}" presName="composite" presStyleCnt="0"/>
      <dgm:spPr/>
    </dgm:pt>
    <dgm:pt modelId="{F536B9B0-1B63-43A1-9ADB-7F2DB57F1167}" type="pres">
      <dgm:prSet presAssocID="{5982997C-55E2-4C7B-975C-B2360CA4B2DD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EE785954-57AB-4279-BF8F-919A43D1A456}" type="pres">
      <dgm:prSet presAssocID="{5982997C-55E2-4C7B-975C-B2360CA4B2DD}" presName="descendantText" presStyleLbl="alignAcc1" presStyleIdx="2" presStyleCnt="4">
        <dgm:presLayoutVars>
          <dgm:bulletEnabled val="1"/>
        </dgm:presLayoutVars>
      </dgm:prSet>
      <dgm:spPr/>
    </dgm:pt>
    <dgm:pt modelId="{538E120C-8FAF-4ED8-8D2B-6C967A4CA410}" type="pres">
      <dgm:prSet presAssocID="{E0EB63F9-C57A-4419-AC83-206316F0975A}" presName="sp" presStyleCnt="0"/>
      <dgm:spPr/>
    </dgm:pt>
    <dgm:pt modelId="{EA9DC65F-A635-4F1F-86F6-8735C3143C88}" type="pres">
      <dgm:prSet presAssocID="{F13F934F-3907-4338-A312-E7AC7B0E8259}" presName="composite" presStyleCnt="0"/>
      <dgm:spPr/>
    </dgm:pt>
    <dgm:pt modelId="{17E920F2-758E-415F-A9F4-0B61EAB2EE91}" type="pres">
      <dgm:prSet presAssocID="{F13F934F-3907-4338-A312-E7AC7B0E8259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FA62B6BE-8F8E-4DDA-936C-388D66996663}" type="pres">
      <dgm:prSet presAssocID="{F13F934F-3907-4338-A312-E7AC7B0E8259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F2B73A00-D8C7-4547-BD5A-C46AB53E7F8D}" type="presOf" srcId="{F13F934F-3907-4338-A312-E7AC7B0E8259}" destId="{17E920F2-758E-415F-A9F4-0B61EAB2EE91}" srcOrd="0" destOrd="0" presId="urn:microsoft.com/office/officeart/2005/8/layout/chevron2"/>
    <dgm:cxn modelId="{EC8B1A21-F6BA-49FD-9FBD-9144DABC2980}" type="presOf" srcId="{FC617308-9025-49D0-BA90-D8EFAFB2D881}" destId="{3CF8399C-377C-4997-BB76-106F85BBC959}" srcOrd="0" destOrd="0" presId="urn:microsoft.com/office/officeart/2005/8/layout/chevron2"/>
    <dgm:cxn modelId="{7F2D1039-97F5-403D-8738-060C60873B91}" srcId="{68FDFE6B-A133-49AD-A0BA-8FD3CC985B03}" destId="{5EBDA4AD-766F-418A-82FF-BD7D4EDF785C}" srcOrd="1" destOrd="0" parTransId="{2CF9B1D0-A5AA-4337-9584-C4597F8BC5D8}" sibTransId="{676F46B8-EC9F-452B-B5C0-468257899F8E}"/>
    <dgm:cxn modelId="{C3F84B3E-27C9-419E-AA19-95582180D8D5}" type="presOf" srcId="{81E2E128-4042-4BCC-AFF9-0B571B4C1C17}" destId="{EE785954-57AB-4279-BF8F-919A43D1A456}" srcOrd="0" destOrd="0" presId="urn:microsoft.com/office/officeart/2005/8/layout/chevron2"/>
    <dgm:cxn modelId="{3374173F-DCF2-4FB3-B338-5266DC330E9F}" type="presOf" srcId="{5982997C-55E2-4C7B-975C-B2360CA4B2DD}" destId="{F536B9B0-1B63-43A1-9ADB-7F2DB57F1167}" srcOrd="0" destOrd="0" presId="urn:microsoft.com/office/officeart/2005/8/layout/chevron2"/>
    <dgm:cxn modelId="{91766140-4B1D-4F03-A6D1-C706DE827537}" srcId="{68FDFE6B-A133-49AD-A0BA-8FD3CC985B03}" destId="{FC617308-9025-49D0-BA90-D8EFAFB2D881}" srcOrd="0" destOrd="0" parTransId="{D82D7625-BCBA-45F2-843A-C6360DAFB2AC}" sibTransId="{F41D1DD5-D3EB-43D1-B6DD-F3EEFE5E4FEA}"/>
    <dgm:cxn modelId="{99C20742-7CE7-4DA3-B543-B07CAF5C08F9}" srcId="{5EBDA4AD-766F-418A-82FF-BD7D4EDF785C}" destId="{892CF7F3-8D8D-4E51-B033-0AD3F2C24B21}" srcOrd="0" destOrd="0" parTransId="{6D5E01B9-6C01-4B76-B523-5258224F3012}" sibTransId="{FB92BBBE-A27C-4AFD-8FEF-F41B81CCAECD}"/>
    <dgm:cxn modelId="{210B004A-43C5-467B-B8CD-F967FCB94589}" srcId="{68FDFE6B-A133-49AD-A0BA-8FD3CC985B03}" destId="{5982997C-55E2-4C7B-975C-B2360CA4B2DD}" srcOrd="2" destOrd="0" parTransId="{C371AF7F-6DF5-4C84-A982-C5B317E7D687}" sibTransId="{E0EB63F9-C57A-4419-AC83-206316F0975A}"/>
    <dgm:cxn modelId="{4E11D36D-6311-47A8-9AC6-E9C4F7C4FDA5}" type="presOf" srcId="{5EBDA4AD-766F-418A-82FF-BD7D4EDF785C}" destId="{7C192C08-D163-4BF6-B6AD-D5B5F24D1B04}" srcOrd="0" destOrd="0" presId="urn:microsoft.com/office/officeart/2005/8/layout/chevron2"/>
    <dgm:cxn modelId="{6C146484-ADED-457B-9A37-0F9EB80E59B7}" srcId="{68FDFE6B-A133-49AD-A0BA-8FD3CC985B03}" destId="{F13F934F-3907-4338-A312-E7AC7B0E8259}" srcOrd="3" destOrd="0" parTransId="{55577558-F1B5-46BB-AA7C-EE6AC0D43985}" sibTransId="{7DDACFF1-B42E-4F42-A287-CA1A0EC73FC9}"/>
    <dgm:cxn modelId="{CB8E7FA9-3777-475E-9814-D540DA603FF9}" srcId="{F13F934F-3907-4338-A312-E7AC7B0E8259}" destId="{E4DFF407-AB5D-47B2-81F9-19CD4F44AB4E}" srcOrd="0" destOrd="0" parTransId="{D8814E88-8D43-4285-B341-9EC749ECDEE9}" sibTransId="{28B378B6-CCB4-4C91-B05D-7E2DBCC4CD00}"/>
    <dgm:cxn modelId="{D1D09CCF-D3CC-41C7-AF44-95AB3F1F6F1D}" srcId="{FC617308-9025-49D0-BA90-D8EFAFB2D881}" destId="{6F0EE49B-113D-42E0-BF04-8415A7C7BFE3}" srcOrd="0" destOrd="0" parTransId="{ADC070AD-8E7A-4838-8EE4-3CF341A6D51B}" sibTransId="{E07D30D0-1DAE-49E2-82DF-4C10F13F6DC7}"/>
    <dgm:cxn modelId="{E89AADDF-43CA-4292-A122-8E26C85245E6}" type="presOf" srcId="{6F0EE49B-113D-42E0-BF04-8415A7C7BFE3}" destId="{568438C8-5873-4299-ABCD-35AC346DE2E2}" srcOrd="0" destOrd="0" presId="urn:microsoft.com/office/officeart/2005/8/layout/chevron2"/>
    <dgm:cxn modelId="{648F46E5-0C24-4080-B9B8-AF4CBB469E66}" type="presOf" srcId="{68FDFE6B-A133-49AD-A0BA-8FD3CC985B03}" destId="{DCEF85D6-AEA8-4CD8-8CA3-624FDA902AB3}" srcOrd="0" destOrd="0" presId="urn:microsoft.com/office/officeart/2005/8/layout/chevron2"/>
    <dgm:cxn modelId="{AE8BCCE8-43FC-4C12-BACE-D5E075F389CF}" type="presOf" srcId="{E4DFF407-AB5D-47B2-81F9-19CD4F44AB4E}" destId="{FA62B6BE-8F8E-4DDA-936C-388D66996663}" srcOrd="0" destOrd="0" presId="urn:microsoft.com/office/officeart/2005/8/layout/chevron2"/>
    <dgm:cxn modelId="{AEDA9BF5-4C1E-4DC0-B8B9-7EC4E3AD9FA7}" type="presOf" srcId="{892CF7F3-8D8D-4E51-B033-0AD3F2C24B21}" destId="{9973B3AB-DF19-424B-8865-7AF5A1170D68}" srcOrd="0" destOrd="0" presId="urn:microsoft.com/office/officeart/2005/8/layout/chevron2"/>
    <dgm:cxn modelId="{A29F36F9-6DA2-4D13-831A-AB74499777D0}" srcId="{5982997C-55E2-4C7B-975C-B2360CA4B2DD}" destId="{81E2E128-4042-4BCC-AFF9-0B571B4C1C17}" srcOrd="0" destOrd="0" parTransId="{D4618C40-D8E9-426A-BD44-DF29CC863242}" sibTransId="{09D28409-F4A8-4EC7-97F4-F95FBEC0C5BE}"/>
    <dgm:cxn modelId="{4DCE5C5D-E544-4257-A81B-09C263100A56}" type="presParOf" srcId="{DCEF85D6-AEA8-4CD8-8CA3-624FDA902AB3}" destId="{1AF56E21-235F-4CFF-8D91-94A89B02E8FF}" srcOrd="0" destOrd="0" presId="urn:microsoft.com/office/officeart/2005/8/layout/chevron2"/>
    <dgm:cxn modelId="{34C8B928-B9BB-477F-93FE-726B236A1F45}" type="presParOf" srcId="{1AF56E21-235F-4CFF-8D91-94A89B02E8FF}" destId="{3CF8399C-377C-4997-BB76-106F85BBC959}" srcOrd="0" destOrd="0" presId="urn:microsoft.com/office/officeart/2005/8/layout/chevron2"/>
    <dgm:cxn modelId="{68FEA8AE-A162-42D8-97BB-7F01794D0B7E}" type="presParOf" srcId="{1AF56E21-235F-4CFF-8D91-94A89B02E8FF}" destId="{568438C8-5873-4299-ABCD-35AC346DE2E2}" srcOrd="1" destOrd="0" presId="urn:microsoft.com/office/officeart/2005/8/layout/chevron2"/>
    <dgm:cxn modelId="{A1956E7D-A447-4276-9DEC-A83CE81B7296}" type="presParOf" srcId="{DCEF85D6-AEA8-4CD8-8CA3-624FDA902AB3}" destId="{19B287D8-3002-48FB-9572-05CF5F13E2F9}" srcOrd="1" destOrd="0" presId="urn:microsoft.com/office/officeart/2005/8/layout/chevron2"/>
    <dgm:cxn modelId="{FF609B19-5025-4375-B252-84706D4BEFB7}" type="presParOf" srcId="{DCEF85D6-AEA8-4CD8-8CA3-624FDA902AB3}" destId="{723E9669-2C92-4D4F-92E2-3AF735D0AE2E}" srcOrd="2" destOrd="0" presId="urn:microsoft.com/office/officeart/2005/8/layout/chevron2"/>
    <dgm:cxn modelId="{D28DCF07-0740-4FFB-B25F-9FC397F1009B}" type="presParOf" srcId="{723E9669-2C92-4D4F-92E2-3AF735D0AE2E}" destId="{7C192C08-D163-4BF6-B6AD-D5B5F24D1B04}" srcOrd="0" destOrd="0" presId="urn:microsoft.com/office/officeart/2005/8/layout/chevron2"/>
    <dgm:cxn modelId="{183A0970-8F84-475F-B058-C61E4255183E}" type="presParOf" srcId="{723E9669-2C92-4D4F-92E2-3AF735D0AE2E}" destId="{9973B3AB-DF19-424B-8865-7AF5A1170D68}" srcOrd="1" destOrd="0" presId="urn:microsoft.com/office/officeart/2005/8/layout/chevron2"/>
    <dgm:cxn modelId="{7C50E669-ADC6-4524-8D7C-854029FB0289}" type="presParOf" srcId="{DCEF85D6-AEA8-4CD8-8CA3-624FDA902AB3}" destId="{FEEE521A-ED40-4AAB-A171-7A2F5CC947C8}" srcOrd="3" destOrd="0" presId="urn:microsoft.com/office/officeart/2005/8/layout/chevron2"/>
    <dgm:cxn modelId="{23207E62-220F-4864-9DA5-B8430675CAA1}" type="presParOf" srcId="{DCEF85D6-AEA8-4CD8-8CA3-624FDA902AB3}" destId="{5454CFD6-32DA-4259-9F71-DA4FF7C1DB42}" srcOrd="4" destOrd="0" presId="urn:microsoft.com/office/officeart/2005/8/layout/chevron2"/>
    <dgm:cxn modelId="{F3093091-9C4B-4B6E-B296-E6FCD8ADB9AF}" type="presParOf" srcId="{5454CFD6-32DA-4259-9F71-DA4FF7C1DB42}" destId="{F536B9B0-1B63-43A1-9ADB-7F2DB57F1167}" srcOrd="0" destOrd="0" presId="urn:microsoft.com/office/officeart/2005/8/layout/chevron2"/>
    <dgm:cxn modelId="{06E34E1C-40E5-4AAA-8E8A-FB5A47895946}" type="presParOf" srcId="{5454CFD6-32DA-4259-9F71-DA4FF7C1DB42}" destId="{EE785954-57AB-4279-BF8F-919A43D1A456}" srcOrd="1" destOrd="0" presId="urn:microsoft.com/office/officeart/2005/8/layout/chevron2"/>
    <dgm:cxn modelId="{0C08E840-78C3-49B8-B2EA-A226A56E390B}" type="presParOf" srcId="{DCEF85D6-AEA8-4CD8-8CA3-624FDA902AB3}" destId="{538E120C-8FAF-4ED8-8D2B-6C967A4CA410}" srcOrd="5" destOrd="0" presId="urn:microsoft.com/office/officeart/2005/8/layout/chevron2"/>
    <dgm:cxn modelId="{DDA7F489-01B7-4E77-A977-6B7AC5B95DF7}" type="presParOf" srcId="{DCEF85D6-AEA8-4CD8-8CA3-624FDA902AB3}" destId="{EA9DC65F-A635-4F1F-86F6-8735C3143C88}" srcOrd="6" destOrd="0" presId="urn:microsoft.com/office/officeart/2005/8/layout/chevron2"/>
    <dgm:cxn modelId="{33D01519-7F78-45BA-B2A6-29FAD5670985}" type="presParOf" srcId="{EA9DC65F-A635-4F1F-86F6-8735C3143C88}" destId="{17E920F2-758E-415F-A9F4-0B61EAB2EE91}" srcOrd="0" destOrd="0" presId="urn:microsoft.com/office/officeart/2005/8/layout/chevron2"/>
    <dgm:cxn modelId="{22F83F78-FD6B-40F4-8000-4BAFDF16346E}" type="presParOf" srcId="{EA9DC65F-A635-4F1F-86F6-8735C3143C88}" destId="{FA62B6BE-8F8E-4DDA-936C-388D6699666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CA7096-6F9F-40E0-A008-F290981A0FE2}" type="doc">
      <dgm:prSet loTypeId="urn:microsoft.com/office/officeart/2005/8/layout/chevron1" loCatId="process" qsTypeId="urn:microsoft.com/office/officeart/2005/8/quickstyle/simple3" qsCatId="simple" csTypeId="urn:microsoft.com/office/officeart/2005/8/colors/accent1_2" csCatId="accent1" phldr="1"/>
      <dgm:spPr/>
    </dgm:pt>
    <dgm:pt modelId="{3C7AACAD-6B7A-4251-B545-03E2C9E8E1D4}">
      <dgm:prSet phldrT="[文本]"/>
      <dgm:spPr/>
      <dgm:t>
        <a:bodyPr/>
        <a:lstStyle/>
        <a:p>
          <a:r>
            <a:rPr lang="en-US" altLang="zh-CN" dirty="0"/>
            <a:t>n</a:t>
          </a:r>
          <a:endParaRPr lang="zh-CN" altLang="en-US" dirty="0"/>
        </a:p>
      </dgm:t>
    </dgm:pt>
    <dgm:pt modelId="{1FFF8CF5-BE62-4F8E-AD71-8D7467806FE3}" type="parTrans" cxnId="{0C8BF10D-8BFA-4276-8540-4D0C29EEDACD}">
      <dgm:prSet/>
      <dgm:spPr/>
      <dgm:t>
        <a:bodyPr/>
        <a:lstStyle/>
        <a:p>
          <a:endParaRPr lang="zh-CN" altLang="en-US"/>
        </a:p>
      </dgm:t>
    </dgm:pt>
    <dgm:pt modelId="{60625DC7-C09C-43E8-B9EC-6ACD8B262875}" type="sibTrans" cxnId="{0C8BF10D-8BFA-4276-8540-4D0C29EEDACD}">
      <dgm:prSet/>
      <dgm:spPr/>
      <dgm:t>
        <a:bodyPr/>
        <a:lstStyle/>
        <a:p>
          <a:endParaRPr lang="zh-CN" altLang="en-US"/>
        </a:p>
      </dgm:t>
    </dgm:pt>
    <dgm:pt modelId="{6885D572-CB93-494D-B53D-AD9644DDDACD}">
      <dgm:prSet phldrT="[文本]"/>
      <dgm:spPr/>
      <dgm:t>
        <a:bodyPr/>
        <a:lstStyle/>
        <a:p>
          <a:r>
            <a:rPr lang="en-US" altLang="zh-CN"/>
            <a:t>2</a:t>
          </a:r>
          <a:endParaRPr lang="zh-CN" altLang="en-US"/>
        </a:p>
      </dgm:t>
    </dgm:pt>
    <dgm:pt modelId="{3F1E8601-4888-4298-9524-D14A754F603F}" type="parTrans" cxnId="{BCE9EBBE-637B-4E69-9DE4-1DB653724E49}">
      <dgm:prSet/>
      <dgm:spPr/>
      <dgm:t>
        <a:bodyPr/>
        <a:lstStyle/>
        <a:p>
          <a:endParaRPr lang="zh-CN" altLang="en-US"/>
        </a:p>
      </dgm:t>
    </dgm:pt>
    <dgm:pt modelId="{23B34067-AFB4-4541-9E56-91F96E8A5447}" type="sibTrans" cxnId="{BCE9EBBE-637B-4E69-9DE4-1DB653724E49}">
      <dgm:prSet/>
      <dgm:spPr/>
      <dgm:t>
        <a:bodyPr/>
        <a:lstStyle/>
        <a:p>
          <a:endParaRPr lang="zh-CN" altLang="en-US"/>
        </a:p>
      </dgm:t>
    </dgm:pt>
    <dgm:pt modelId="{BB67C717-4747-4FB5-8FB9-3B457C77F2BB}">
      <dgm:prSet phldrT="[文本]"/>
      <dgm:spPr/>
      <dgm:t>
        <a:bodyPr/>
        <a:lstStyle/>
        <a:p>
          <a:r>
            <a:rPr lang="en-US" altLang="zh-CN"/>
            <a:t>1</a:t>
          </a:r>
          <a:endParaRPr lang="zh-CN" altLang="en-US"/>
        </a:p>
      </dgm:t>
    </dgm:pt>
    <dgm:pt modelId="{4B574012-9FA0-4305-BD22-C9B4C3CD6B00}" type="parTrans" cxnId="{2195B569-E97A-4243-87B9-DBD0946C25CC}">
      <dgm:prSet/>
      <dgm:spPr/>
      <dgm:t>
        <a:bodyPr/>
        <a:lstStyle/>
        <a:p>
          <a:endParaRPr lang="zh-CN" altLang="en-US"/>
        </a:p>
      </dgm:t>
    </dgm:pt>
    <dgm:pt modelId="{93F88741-7504-4F64-80DA-7EB9DBA607C8}" type="sibTrans" cxnId="{2195B569-E97A-4243-87B9-DBD0946C25CC}">
      <dgm:prSet/>
      <dgm:spPr/>
      <dgm:t>
        <a:bodyPr/>
        <a:lstStyle/>
        <a:p>
          <a:endParaRPr lang="zh-CN" altLang="en-US"/>
        </a:p>
      </dgm:t>
    </dgm:pt>
    <dgm:pt modelId="{7E1691A0-A23D-45FA-B024-59A69F2BF64F}">
      <dgm:prSet phldrT="[文本]"/>
      <dgm:spPr/>
      <dgm:t>
        <a:bodyPr/>
        <a:lstStyle/>
        <a:p>
          <a:r>
            <a:rPr lang="en-US" altLang="zh-CN"/>
            <a:t>3</a:t>
          </a:r>
          <a:endParaRPr lang="zh-CN" altLang="en-US"/>
        </a:p>
      </dgm:t>
    </dgm:pt>
    <dgm:pt modelId="{7304E0C5-5208-4271-84E2-FBA42EEDB2E7}" type="parTrans" cxnId="{45CFDF6B-C9F8-4023-A96E-69F578505C47}">
      <dgm:prSet/>
      <dgm:spPr/>
      <dgm:t>
        <a:bodyPr/>
        <a:lstStyle/>
        <a:p>
          <a:endParaRPr lang="zh-CN" altLang="en-US"/>
        </a:p>
      </dgm:t>
    </dgm:pt>
    <dgm:pt modelId="{C4158778-D439-4343-9227-9EC61518DDAC}" type="sibTrans" cxnId="{45CFDF6B-C9F8-4023-A96E-69F578505C47}">
      <dgm:prSet/>
      <dgm:spPr/>
      <dgm:t>
        <a:bodyPr/>
        <a:lstStyle/>
        <a:p>
          <a:endParaRPr lang="zh-CN" altLang="en-US"/>
        </a:p>
      </dgm:t>
    </dgm:pt>
    <dgm:pt modelId="{675BD5DA-62AE-464A-AF1D-65A507E9FF8E}">
      <dgm:prSet phldrT="[文本]"/>
      <dgm:spPr/>
      <dgm:t>
        <a:bodyPr/>
        <a:lstStyle/>
        <a:p>
          <a:r>
            <a:rPr lang="en-US" altLang="zh-CN"/>
            <a:t>8</a:t>
          </a:r>
          <a:endParaRPr lang="zh-CN" altLang="en-US"/>
        </a:p>
      </dgm:t>
    </dgm:pt>
    <dgm:pt modelId="{6912B601-1FF2-451D-BF60-50D4D5A3A6C1}" type="parTrans" cxnId="{FCFF94CF-94FE-454C-80B9-F195FA42112A}">
      <dgm:prSet/>
      <dgm:spPr/>
      <dgm:t>
        <a:bodyPr/>
        <a:lstStyle/>
        <a:p>
          <a:endParaRPr lang="zh-CN" altLang="en-US"/>
        </a:p>
      </dgm:t>
    </dgm:pt>
    <dgm:pt modelId="{C733752D-9BD9-4139-9DA3-BDB8342F5505}" type="sibTrans" cxnId="{FCFF94CF-94FE-454C-80B9-F195FA42112A}">
      <dgm:prSet/>
      <dgm:spPr/>
      <dgm:t>
        <a:bodyPr/>
        <a:lstStyle/>
        <a:p>
          <a:endParaRPr lang="zh-CN" altLang="en-US"/>
        </a:p>
      </dgm:t>
    </dgm:pt>
    <dgm:pt modelId="{A4AABF52-B25A-404B-8F34-4D60232478A7}">
      <dgm:prSet phldrT="[文本]"/>
      <dgm:spPr/>
      <dgm:t>
        <a:bodyPr/>
        <a:lstStyle/>
        <a:p>
          <a:r>
            <a:rPr lang="en-US" altLang="zh-CN"/>
            <a:t>7</a:t>
          </a:r>
          <a:endParaRPr lang="zh-CN" altLang="en-US"/>
        </a:p>
      </dgm:t>
    </dgm:pt>
    <dgm:pt modelId="{D5FAF844-9FE1-4662-9A09-DDCC358A4A27}" type="parTrans" cxnId="{EA02E1AC-610D-450D-816A-785F3889EEEF}">
      <dgm:prSet/>
      <dgm:spPr/>
      <dgm:t>
        <a:bodyPr/>
        <a:lstStyle/>
        <a:p>
          <a:endParaRPr lang="zh-CN" altLang="en-US"/>
        </a:p>
      </dgm:t>
    </dgm:pt>
    <dgm:pt modelId="{06FE7DED-F036-4326-BF34-4A6CB4587CC1}" type="sibTrans" cxnId="{EA02E1AC-610D-450D-816A-785F3889EEEF}">
      <dgm:prSet/>
      <dgm:spPr/>
      <dgm:t>
        <a:bodyPr/>
        <a:lstStyle/>
        <a:p>
          <a:endParaRPr lang="zh-CN" altLang="en-US"/>
        </a:p>
      </dgm:t>
    </dgm:pt>
    <dgm:pt modelId="{8A66186B-4164-4E0C-9C12-E18757FF70ED}">
      <dgm:prSet phldrT="[文本]"/>
      <dgm:spPr/>
      <dgm:t>
        <a:bodyPr/>
        <a:lstStyle/>
        <a:p>
          <a:r>
            <a:rPr lang="en-US" altLang="zh-CN"/>
            <a:t>6</a:t>
          </a:r>
          <a:endParaRPr lang="zh-CN" altLang="en-US"/>
        </a:p>
      </dgm:t>
    </dgm:pt>
    <dgm:pt modelId="{7791AB4E-1EC1-449B-94B5-A805763F0157}" type="parTrans" cxnId="{E5BC2506-C823-44B6-8C11-AF94B9AB628B}">
      <dgm:prSet/>
      <dgm:spPr/>
      <dgm:t>
        <a:bodyPr/>
        <a:lstStyle/>
        <a:p>
          <a:endParaRPr lang="zh-CN" altLang="en-US"/>
        </a:p>
      </dgm:t>
    </dgm:pt>
    <dgm:pt modelId="{E2F35CF2-3BBA-4219-9FD7-F3D5B4E3CCB5}" type="sibTrans" cxnId="{E5BC2506-C823-44B6-8C11-AF94B9AB628B}">
      <dgm:prSet/>
      <dgm:spPr/>
      <dgm:t>
        <a:bodyPr/>
        <a:lstStyle/>
        <a:p>
          <a:endParaRPr lang="zh-CN" altLang="en-US"/>
        </a:p>
      </dgm:t>
    </dgm:pt>
    <dgm:pt modelId="{A5BB487E-EBB0-4FC4-9E50-5C20D050F184}">
      <dgm:prSet phldrT="[文本]"/>
      <dgm:spPr/>
      <dgm:t>
        <a:bodyPr/>
        <a:lstStyle/>
        <a:p>
          <a:r>
            <a:rPr lang="en-US" altLang="zh-CN"/>
            <a:t>5</a:t>
          </a:r>
          <a:endParaRPr lang="zh-CN" altLang="en-US"/>
        </a:p>
      </dgm:t>
    </dgm:pt>
    <dgm:pt modelId="{C41D7817-98E7-4E37-B413-4D4B5CB03587}" type="parTrans" cxnId="{E018013A-DD0A-4BBF-902F-7BFAF180AA27}">
      <dgm:prSet/>
      <dgm:spPr/>
      <dgm:t>
        <a:bodyPr/>
        <a:lstStyle/>
        <a:p>
          <a:endParaRPr lang="zh-CN" altLang="en-US"/>
        </a:p>
      </dgm:t>
    </dgm:pt>
    <dgm:pt modelId="{CAA36C7B-374D-4E63-B5D3-064F45482EEB}" type="sibTrans" cxnId="{E018013A-DD0A-4BBF-902F-7BFAF180AA27}">
      <dgm:prSet/>
      <dgm:spPr/>
      <dgm:t>
        <a:bodyPr/>
        <a:lstStyle/>
        <a:p>
          <a:endParaRPr lang="zh-CN" altLang="en-US"/>
        </a:p>
      </dgm:t>
    </dgm:pt>
    <dgm:pt modelId="{AA0FFEF0-E430-4241-9A78-D24732D1F3CE}">
      <dgm:prSet phldrT="[文本]"/>
      <dgm:spPr/>
      <dgm:t>
        <a:bodyPr/>
        <a:lstStyle/>
        <a:p>
          <a:r>
            <a:rPr lang="en-US" altLang="zh-CN"/>
            <a:t>4</a:t>
          </a:r>
          <a:endParaRPr lang="zh-CN" altLang="en-US"/>
        </a:p>
      </dgm:t>
    </dgm:pt>
    <dgm:pt modelId="{8AAB14F7-EE66-4FCD-8622-BAF5F5B98BDB}" type="parTrans" cxnId="{85B3343B-2265-4F98-B62C-3083D121FE3A}">
      <dgm:prSet/>
      <dgm:spPr/>
      <dgm:t>
        <a:bodyPr/>
        <a:lstStyle/>
        <a:p>
          <a:endParaRPr lang="zh-CN" altLang="en-US"/>
        </a:p>
      </dgm:t>
    </dgm:pt>
    <dgm:pt modelId="{F2B8202B-F6E3-46CF-8796-4CD3548D06F3}" type="sibTrans" cxnId="{85B3343B-2265-4F98-B62C-3083D121FE3A}">
      <dgm:prSet/>
      <dgm:spPr/>
      <dgm:t>
        <a:bodyPr/>
        <a:lstStyle/>
        <a:p>
          <a:endParaRPr lang="zh-CN" altLang="en-US"/>
        </a:p>
      </dgm:t>
    </dgm:pt>
    <dgm:pt modelId="{C85F536C-0747-458D-9503-4077CF830311}" type="pres">
      <dgm:prSet presAssocID="{22CA7096-6F9F-40E0-A008-F290981A0FE2}" presName="Name0" presStyleCnt="0">
        <dgm:presLayoutVars>
          <dgm:dir/>
          <dgm:animLvl val="lvl"/>
          <dgm:resizeHandles val="exact"/>
        </dgm:presLayoutVars>
      </dgm:prSet>
      <dgm:spPr/>
    </dgm:pt>
    <dgm:pt modelId="{4A2970B1-D173-41FB-972D-4D85E47DDFD5}" type="pres">
      <dgm:prSet presAssocID="{3C7AACAD-6B7A-4251-B545-03E2C9E8E1D4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CD7DE037-BBB9-4AC3-ABF9-B65D5FFC67E0}" type="pres">
      <dgm:prSet presAssocID="{60625DC7-C09C-43E8-B9EC-6ACD8B262875}" presName="parTxOnlySpace" presStyleCnt="0"/>
      <dgm:spPr/>
    </dgm:pt>
    <dgm:pt modelId="{D378595D-9E71-486B-9E5D-C4CB393ECD6B}" type="pres">
      <dgm:prSet presAssocID="{675BD5DA-62AE-464A-AF1D-65A507E9FF8E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5F2F333-5789-43C5-9A88-E9A0DAD7A945}" type="pres">
      <dgm:prSet presAssocID="{C733752D-9BD9-4139-9DA3-BDB8342F5505}" presName="parTxOnlySpace" presStyleCnt="0"/>
      <dgm:spPr/>
    </dgm:pt>
    <dgm:pt modelId="{786A55D6-132B-4D20-83C3-67F42355FD3C}" type="pres">
      <dgm:prSet presAssocID="{A4AABF52-B25A-404B-8F34-4D60232478A7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A8158C7-0EE4-4AF5-8DC9-CF383524C2DE}" type="pres">
      <dgm:prSet presAssocID="{06FE7DED-F036-4326-BF34-4A6CB4587CC1}" presName="parTxOnlySpace" presStyleCnt="0"/>
      <dgm:spPr/>
    </dgm:pt>
    <dgm:pt modelId="{AC3055ED-74D4-4B7C-A801-5A22DE1DF9F8}" type="pres">
      <dgm:prSet presAssocID="{8A66186B-4164-4E0C-9C12-E18757FF70ED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5AB8380-05D6-4CC8-8C0D-2CA9FFB35B60}" type="pres">
      <dgm:prSet presAssocID="{E2F35CF2-3BBA-4219-9FD7-F3D5B4E3CCB5}" presName="parTxOnlySpace" presStyleCnt="0"/>
      <dgm:spPr/>
    </dgm:pt>
    <dgm:pt modelId="{EAC3ABF4-62D7-4632-BF9D-AD61FC30DF63}" type="pres">
      <dgm:prSet presAssocID="{A5BB487E-EBB0-4FC4-9E50-5C20D050F184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58C26BDF-8EB9-4B7E-B696-5715504155BE}" type="pres">
      <dgm:prSet presAssocID="{CAA36C7B-374D-4E63-B5D3-064F45482EEB}" presName="parTxOnlySpace" presStyleCnt="0"/>
      <dgm:spPr/>
    </dgm:pt>
    <dgm:pt modelId="{363F3F48-6067-43CF-AAA5-245C98B9DCA9}" type="pres">
      <dgm:prSet presAssocID="{AA0FFEF0-E430-4241-9A78-D24732D1F3CE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33BA8ED0-8277-40F3-9BE2-0AA209AB8C09}" type="pres">
      <dgm:prSet presAssocID="{F2B8202B-F6E3-46CF-8796-4CD3548D06F3}" presName="parTxOnlySpace" presStyleCnt="0"/>
      <dgm:spPr/>
    </dgm:pt>
    <dgm:pt modelId="{851DC429-8460-4F3C-B97F-7BE48F6FF604}" type="pres">
      <dgm:prSet presAssocID="{7E1691A0-A23D-45FA-B024-59A69F2BF64F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B16747F9-F3BF-4A3B-8592-99007AD78A5B}" type="pres">
      <dgm:prSet presAssocID="{C4158778-D439-4343-9227-9EC61518DDAC}" presName="parTxOnlySpace" presStyleCnt="0"/>
      <dgm:spPr/>
    </dgm:pt>
    <dgm:pt modelId="{B2D3CB30-3BE2-4C12-BEA8-6315B167CF43}" type="pres">
      <dgm:prSet presAssocID="{6885D572-CB93-494D-B53D-AD9644DDDACD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EC13A989-8CA6-42E4-9B2C-1D6675CA653F}" type="pres">
      <dgm:prSet presAssocID="{23B34067-AFB4-4541-9E56-91F96E8A5447}" presName="parTxOnlySpace" presStyleCnt="0"/>
      <dgm:spPr/>
    </dgm:pt>
    <dgm:pt modelId="{43C39793-1545-45B0-BE1F-CFBA1FA4AF78}" type="pres">
      <dgm:prSet presAssocID="{BB67C717-4747-4FB5-8FB9-3B457C77F2BB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E5BC2506-C823-44B6-8C11-AF94B9AB628B}" srcId="{22CA7096-6F9F-40E0-A008-F290981A0FE2}" destId="{8A66186B-4164-4E0C-9C12-E18757FF70ED}" srcOrd="3" destOrd="0" parTransId="{7791AB4E-1EC1-449B-94B5-A805763F0157}" sibTransId="{E2F35CF2-3BBA-4219-9FD7-F3D5B4E3CCB5}"/>
    <dgm:cxn modelId="{93854908-4D54-47D8-BDD9-EE00F7848ABE}" type="presOf" srcId="{7E1691A0-A23D-45FA-B024-59A69F2BF64F}" destId="{851DC429-8460-4F3C-B97F-7BE48F6FF604}" srcOrd="0" destOrd="0" presId="urn:microsoft.com/office/officeart/2005/8/layout/chevron1"/>
    <dgm:cxn modelId="{0C8BF10D-8BFA-4276-8540-4D0C29EEDACD}" srcId="{22CA7096-6F9F-40E0-A008-F290981A0FE2}" destId="{3C7AACAD-6B7A-4251-B545-03E2C9E8E1D4}" srcOrd="0" destOrd="0" parTransId="{1FFF8CF5-BE62-4F8E-AD71-8D7467806FE3}" sibTransId="{60625DC7-C09C-43E8-B9EC-6ACD8B262875}"/>
    <dgm:cxn modelId="{1E83E52A-E905-4D32-818F-03DC364772BC}" type="presOf" srcId="{6885D572-CB93-494D-B53D-AD9644DDDACD}" destId="{B2D3CB30-3BE2-4C12-BEA8-6315B167CF43}" srcOrd="0" destOrd="0" presId="urn:microsoft.com/office/officeart/2005/8/layout/chevron1"/>
    <dgm:cxn modelId="{E018013A-DD0A-4BBF-902F-7BFAF180AA27}" srcId="{22CA7096-6F9F-40E0-A008-F290981A0FE2}" destId="{A5BB487E-EBB0-4FC4-9E50-5C20D050F184}" srcOrd="4" destOrd="0" parTransId="{C41D7817-98E7-4E37-B413-4D4B5CB03587}" sibTransId="{CAA36C7B-374D-4E63-B5D3-064F45482EEB}"/>
    <dgm:cxn modelId="{85B3343B-2265-4F98-B62C-3083D121FE3A}" srcId="{22CA7096-6F9F-40E0-A008-F290981A0FE2}" destId="{AA0FFEF0-E430-4241-9A78-D24732D1F3CE}" srcOrd="5" destOrd="0" parTransId="{8AAB14F7-EE66-4FCD-8622-BAF5F5B98BDB}" sibTransId="{F2B8202B-F6E3-46CF-8796-4CD3548D06F3}"/>
    <dgm:cxn modelId="{A4F0553C-14C5-4037-AAC4-BE59052D907D}" type="presOf" srcId="{A4AABF52-B25A-404B-8F34-4D60232478A7}" destId="{786A55D6-132B-4D20-83C3-67F42355FD3C}" srcOrd="0" destOrd="0" presId="urn:microsoft.com/office/officeart/2005/8/layout/chevron1"/>
    <dgm:cxn modelId="{24C88F40-A09E-483C-B382-06D8528B2ED5}" type="presOf" srcId="{BB67C717-4747-4FB5-8FB9-3B457C77F2BB}" destId="{43C39793-1545-45B0-BE1F-CFBA1FA4AF78}" srcOrd="0" destOrd="0" presId="urn:microsoft.com/office/officeart/2005/8/layout/chevron1"/>
    <dgm:cxn modelId="{2195B569-E97A-4243-87B9-DBD0946C25CC}" srcId="{22CA7096-6F9F-40E0-A008-F290981A0FE2}" destId="{BB67C717-4747-4FB5-8FB9-3B457C77F2BB}" srcOrd="8" destOrd="0" parTransId="{4B574012-9FA0-4305-BD22-C9B4C3CD6B00}" sibTransId="{93F88741-7504-4F64-80DA-7EB9DBA607C8}"/>
    <dgm:cxn modelId="{45CFDF6B-C9F8-4023-A96E-69F578505C47}" srcId="{22CA7096-6F9F-40E0-A008-F290981A0FE2}" destId="{7E1691A0-A23D-45FA-B024-59A69F2BF64F}" srcOrd="6" destOrd="0" parTransId="{7304E0C5-5208-4271-84E2-FBA42EEDB2E7}" sibTransId="{C4158778-D439-4343-9227-9EC61518DDAC}"/>
    <dgm:cxn modelId="{82565480-FFC3-4E26-9121-C5D432A2EE79}" type="presOf" srcId="{3C7AACAD-6B7A-4251-B545-03E2C9E8E1D4}" destId="{4A2970B1-D173-41FB-972D-4D85E47DDFD5}" srcOrd="0" destOrd="0" presId="urn:microsoft.com/office/officeart/2005/8/layout/chevron1"/>
    <dgm:cxn modelId="{C1E99481-4B06-4F96-B565-92B2F360E56E}" type="presOf" srcId="{AA0FFEF0-E430-4241-9A78-D24732D1F3CE}" destId="{363F3F48-6067-43CF-AAA5-245C98B9DCA9}" srcOrd="0" destOrd="0" presId="urn:microsoft.com/office/officeart/2005/8/layout/chevron1"/>
    <dgm:cxn modelId="{5068DE93-B276-4B92-89B2-845759C83E2F}" type="presOf" srcId="{675BD5DA-62AE-464A-AF1D-65A507E9FF8E}" destId="{D378595D-9E71-486B-9E5D-C4CB393ECD6B}" srcOrd="0" destOrd="0" presId="urn:microsoft.com/office/officeart/2005/8/layout/chevron1"/>
    <dgm:cxn modelId="{9D66B095-09A8-420C-9667-A4CE10543D7A}" type="presOf" srcId="{A5BB487E-EBB0-4FC4-9E50-5C20D050F184}" destId="{EAC3ABF4-62D7-4632-BF9D-AD61FC30DF63}" srcOrd="0" destOrd="0" presId="urn:microsoft.com/office/officeart/2005/8/layout/chevron1"/>
    <dgm:cxn modelId="{1E0440A3-FC24-4E33-A5AF-2954251674A2}" type="presOf" srcId="{22CA7096-6F9F-40E0-A008-F290981A0FE2}" destId="{C85F536C-0747-458D-9503-4077CF830311}" srcOrd="0" destOrd="0" presId="urn:microsoft.com/office/officeart/2005/8/layout/chevron1"/>
    <dgm:cxn modelId="{EA02E1AC-610D-450D-816A-785F3889EEEF}" srcId="{22CA7096-6F9F-40E0-A008-F290981A0FE2}" destId="{A4AABF52-B25A-404B-8F34-4D60232478A7}" srcOrd="2" destOrd="0" parTransId="{D5FAF844-9FE1-4662-9A09-DDCC358A4A27}" sibTransId="{06FE7DED-F036-4326-BF34-4A6CB4587CC1}"/>
    <dgm:cxn modelId="{BCE9EBBE-637B-4E69-9DE4-1DB653724E49}" srcId="{22CA7096-6F9F-40E0-A008-F290981A0FE2}" destId="{6885D572-CB93-494D-B53D-AD9644DDDACD}" srcOrd="7" destOrd="0" parTransId="{3F1E8601-4888-4298-9524-D14A754F603F}" sibTransId="{23B34067-AFB4-4541-9E56-91F96E8A5447}"/>
    <dgm:cxn modelId="{FCFF94CF-94FE-454C-80B9-F195FA42112A}" srcId="{22CA7096-6F9F-40E0-A008-F290981A0FE2}" destId="{675BD5DA-62AE-464A-AF1D-65A507E9FF8E}" srcOrd="1" destOrd="0" parTransId="{6912B601-1FF2-451D-BF60-50D4D5A3A6C1}" sibTransId="{C733752D-9BD9-4139-9DA3-BDB8342F5505}"/>
    <dgm:cxn modelId="{8FC7B5E2-0E1D-4F91-860D-96B83CF247DC}" type="presOf" srcId="{8A66186B-4164-4E0C-9C12-E18757FF70ED}" destId="{AC3055ED-74D4-4B7C-A801-5A22DE1DF9F8}" srcOrd="0" destOrd="0" presId="urn:microsoft.com/office/officeart/2005/8/layout/chevron1"/>
    <dgm:cxn modelId="{4A12B114-B99C-477A-9602-836EE1811EF1}" type="presParOf" srcId="{C85F536C-0747-458D-9503-4077CF830311}" destId="{4A2970B1-D173-41FB-972D-4D85E47DDFD5}" srcOrd="0" destOrd="0" presId="urn:microsoft.com/office/officeart/2005/8/layout/chevron1"/>
    <dgm:cxn modelId="{BB11A8D8-47BA-41E8-BD88-4DBA140F89A6}" type="presParOf" srcId="{C85F536C-0747-458D-9503-4077CF830311}" destId="{CD7DE037-BBB9-4AC3-ABF9-B65D5FFC67E0}" srcOrd="1" destOrd="0" presId="urn:microsoft.com/office/officeart/2005/8/layout/chevron1"/>
    <dgm:cxn modelId="{CC5F0ADB-05E8-4FFF-A74E-50FE6B4F34B9}" type="presParOf" srcId="{C85F536C-0747-458D-9503-4077CF830311}" destId="{D378595D-9E71-486B-9E5D-C4CB393ECD6B}" srcOrd="2" destOrd="0" presId="urn:microsoft.com/office/officeart/2005/8/layout/chevron1"/>
    <dgm:cxn modelId="{EAA422B4-033C-45ED-AE2D-6884A9A50B53}" type="presParOf" srcId="{C85F536C-0747-458D-9503-4077CF830311}" destId="{85F2F333-5789-43C5-9A88-E9A0DAD7A945}" srcOrd="3" destOrd="0" presId="urn:microsoft.com/office/officeart/2005/8/layout/chevron1"/>
    <dgm:cxn modelId="{6FC7FF56-CBF1-4C31-9D3A-07D5A2EAB2C3}" type="presParOf" srcId="{C85F536C-0747-458D-9503-4077CF830311}" destId="{786A55D6-132B-4D20-83C3-67F42355FD3C}" srcOrd="4" destOrd="0" presId="urn:microsoft.com/office/officeart/2005/8/layout/chevron1"/>
    <dgm:cxn modelId="{123E66C7-36FC-4F99-ABB1-1C304393F7B9}" type="presParOf" srcId="{C85F536C-0747-458D-9503-4077CF830311}" destId="{1A8158C7-0EE4-4AF5-8DC9-CF383524C2DE}" srcOrd="5" destOrd="0" presId="urn:microsoft.com/office/officeart/2005/8/layout/chevron1"/>
    <dgm:cxn modelId="{168C64E2-E164-4129-AF72-14997F300DFE}" type="presParOf" srcId="{C85F536C-0747-458D-9503-4077CF830311}" destId="{AC3055ED-74D4-4B7C-A801-5A22DE1DF9F8}" srcOrd="6" destOrd="0" presId="urn:microsoft.com/office/officeart/2005/8/layout/chevron1"/>
    <dgm:cxn modelId="{31458606-16C9-4875-A3E7-992852110D8B}" type="presParOf" srcId="{C85F536C-0747-458D-9503-4077CF830311}" destId="{B5AB8380-05D6-4CC8-8C0D-2CA9FFB35B60}" srcOrd="7" destOrd="0" presId="urn:microsoft.com/office/officeart/2005/8/layout/chevron1"/>
    <dgm:cxn modelId="{1F93E412-9A93-4165-A68B-6B3B38A44325}" type="presParOf" srcId="{C85F536C-0747-458D-9503-4077CF830311}" destId="{EAC3ABF4-62D7-4632-BF9D-AD61FC30DF63}" srcOrd="8" destOrd="0" presId="urn:microsoft.com/office/officeart/2005/8/layout/chevron1"/>
    <dgm:cxn modelId="{17BD75AF-EAC2-478F-B5BE-7D9980D2EA8B}" type="presParOf" srcId="{C85F536C-0747-458D-9503-4077CF830311}" destId="{58C26BDF-8EB9-4B7E-B696-5715504155BE}" srcOrd="9" destOrd="0" presId="urn:microsoft.com/office/officeart/2005/8/layout/chevron1"/>
    <dgm:cxn modelId="{16311E80-1806-42F0-ABA5-08F3C26B9F47}" type="presParOf" srcId="{C85F536C-0747-458D-9503-4077CF830311}" destId="{363F3F48-6067-43CF-AAA5-245C98B9DCA9}" srcOrd="10" destOrd="0" presId="urn:microsoft.com/office/officeart/2005/8/layout/chevron1"/>
    <dgm:cxn modelId="{7436AC6D-9DD6-442F-87AE-CD1CDAF43E94}" type="presParOf" srcId="{C85F536C-0747-458D-9503-4077CF830311}" destId="{33BA8ED0-8277-40F3-9BE2-0AA209AB8C09}" srcOrd="11" destOrd="0" presId="urn:microsoft.com/office/officeart/2005/8/layout/chevron1"/>
    <dgm:cxn modelId="{7C374D8A-AFEE-4290-B6E8-75CEEC767857}" type="presParOf" srcId="{C85F536C-0747-458D-9503-4077CF830311}" destId="{851DC429-8460-4F3C-B97F-7BE48F6FF604}" srcOrd="12" destOrd="0" presId="urn:microsoft.com/office/officeart/2005/8/layout/chevron1"/>
    <dgm:cxn modelId="{7ED7E5E8-A6E4-4C7E-8283-DD2E278E2BFB}" type="presParOf" srcId="{C85F536C-0747-458D-9503-4077CF830311}" destId="{B16747F9-F3BF-4A3B-8592-99007AD78A5B}" srcOrd="13" destOrd="0" presId="urn:microsoft.com/office/officeart/2005/8/layout/chevron1"/>
    <dgm:cxn modelId="{A2DF8761-B407-4B87-B5F0-F4DBF4E35C2D}" type="presParOf" srcId="{C85F536C-0747-458D-9503-4077CF830311}" destId="{B2D3CB30-3BE2-4C12-BEA8-6315B167CF43}" srcOrd="14" destOrd="0" presId="urn:microsoft.com/office/officeart/2005/8/layout/chevron1"/>
    <dgm:cxn modelId="{059A6981-5C4C-4765-8551-7F8BB780CD0B}" type="presParOf" srcId="{C85F536C-0747-458D-9503-4077CF830311}" destId="{EC13A989-8CA6-42E4-9B2C-1D6675CA653F}" srcOrd="15" destOrd="0" presId="urn:microsoft.com/office/officeart/2005/8/layout/chevron1"/>
    <dgm:cxn modelId="{1B535094-5F5E-42A6-97B8-8C096B93E97E}" type="presParOf" srcId="{C85F536C-0747-458D-9503-4077CF830311}" destId="{43C39793-1545-45B0-BE1F-CFBA1FA4AF78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CA7096-6F9F-40E0-A008-F290981A0FE2}" type="doc">
      <dgm:prSet loTypeId="urn:microsoft.com/office/officeart/2005/8/layout/chevron1" loCatId="process" qsTypeId="urn:microsoft.com/office/officeart/2005/8/quickstyle/simple3" qsCatId="simple" csTypeId="urn:microsoft.com/office/officeart/2005/8/colors/accent1_2" csCatId="accent1" phldr="1"/>
      <dgm:spPr/>
    </dgm:pt>
    <dgm:pt modelId="{3C7AACAD-6B7A-4251-B545-03E2C9E8E1D4}">
      <dgm:prSet phldrT="[文本]"/>
      <dgm:spPr/>
      <dgm:t>
        <a:bodyPr/>
        <a:lstStyle/>
        <a:p>
          <a:r>
            <a:rPr lang="en-US" altLang="zh-CN"/>
            <a:t>n</a:t>
          </a:r>
          <a:endParaRPr lang="zh-CN" altLang="en-US"/>
        </a:p>
      </dgm:t>
    </dgm:pt>
    <dgm:pt modelId="{1FFF8CF5-BE62-4F8E-AD71-8D7467806FE3}" type="parTrans" cxnId="{0C8BF10D-8BFA-4276-8540-4D0C29EEDACD}">
      <dgm:prSet/>
      <dgm:spPr/>
      <dgm:t>
        <a:bodyPr/>
        <a:lstStyle/>
        <a:p>
          <a:endParaRPr lang="zh-CN" altLang="en-US"/>
        </a:p>
      </dgm:t>
    </dgm:pt>
    <dgm:pt modelId="{60625DC7-C09C-43E8-B9EC-6ACD8B262875}" type="sibTrans" cxnId="{0C8BF10D-8BFA-4276-8540-4D0C29EEDACD}">
      <dgm:prSet/>
      <dgm:spPr/>
      <dgm:t>
        <a:bodyPr/>
        <a:lstStyle/>
        <a:p>
          <a:endParaRPr lang="zh-CN" altLang="en-US"/>
        </a:p>
      </dgm:t>
    </dgm:pt>
    <dgm:pt modelId="{6885D572-CB93-494D-B53D-AD9644DDDACD}">
      <dgm:prSet phldrT="[文本]"/>
      <dgm:spPr/>
      <dgm:t>
        <a:bodyPr/>
        <a:lstStyle/>
        <a:p>
          <a:r>
            <a:rPr lang="en-US" altLang="zh-CN"/>
            <a:t>2</a:t>
          </a:r>
          <a:endParaRPr lang="zh-CN" altLang="en-US"/>
        </a:p>
      </dgm:t>
    </dgm:pt>
    <dgm:pt modelId="{3F1E8601-4888-4298-9524-D14A754F603F}" type="parTrans" cxnId="{BCE9EBBE-637B-4E69-9DE4-1DB653724E49}">
      <dgm:prSet/>
      <dgm:spPr/>
      <dgm:t>
        <a:bodyPr/>
        <a:lstStyle/>
        <a:p>
          <a:endParaRPr lang="zh-CN" altLang="en-US"/>
        </a:p>
      </dgm:t>
    </dgm:pt>
    <dgm:pt modelId="{23B34067-AFB4-4541-9E56-91F96E8A5447}" type="sibTrans" cxnId="{BCE9EBBE-637B-4E69-9DE4-1DB653724E49}">
      <dgm:prSet/>
      <dgm:spPr/>
      <dgm:t>
        <a:bodyPr/>
        <a:lstStyle/>
        <a:p>
          <a:endParaRPr lang="zh-CN" altLang="en-US"/>
        </a:p>
      </dgm:t>
    </dgm:pt>
    <dgm:pt modelId="{BB67C717-4747-4FB5-8FB9-3B457C77F2BB}">
      <dgm:prSet phldrT="[文本]"/>
      <dgm:spPr/>
      <dgm:t>
        <a:bodyPr/>
        <a:lstStyle/>
        <a:p>
          <a:r>
            <a:rPr lang="en-US" altLang="zh-CN"/>
            <a:t>1</a:t>
          </a:r>
          <a:endParaRPr lang="zh-CN" altLang="en-US"/>
        </a:p>
      </dgm:t>
    </dgm:pt>
    <dgm:pt modelId="{4B574012-9FA0-4305-BD22-C9B4C3CD6B00}" type="parTrans" cxnId="{2195B569-E97A-4243-87B9-DBD0946C25CC}">
      <dgm:prSet/>
      <dgm:spPr/>
      <dgm:t>
        <a:bodyPr/>
        <a:lstStyle/>
        <a:p>
          <a:endParaRPr lang="zh-CN" altLang="en-US"/>
        </a:p>
      </dgm:t>
    </dgm:pt>
    <dgm:pt modelId="{93F88741-7504-4F64-80DA-7EB9DBA607C8}" type="sibTrans" cxnId="{2195B569-E97A-4243-87B9-DBD0946C25CC}">
      <dgm:prSet/>
      <dgm:spPr/>
      <dgm:t>
        <a:bodyPr/>
        <a:lstStyle/>
        <a:p>
          <a:endParaRPr lang="zh-CN" altLang="en-US"/>
        </a:p>
      </dgm:t>
    </dgm:pt>
    <dgm:pt modelId="{7E1691A0-A23D-45FA-B024-59A69F2BF64F}">
      <dgm:prSet phldrT="[文本]"/>
      <dgm:spPr/>
      <dgm:t>
        <a:bodyPr/>
        <a:lstStyle/>
        <a:p>
          <a:r>
            <a:rPr lang="en-US" altLang="zh-CN"/>
            <a:t>3</a:t>
          </a:r>
          <a:endParaRPr lang="zh-CN" altLang="en-US"/>
        </a:p>
      </dgm:t>
    </dgm:pt>
    <dgm:pt modelId="{7304E0C5-5208-4271-84E2-FBA42EEDB2E7}" type="parTrans" cxnId="{45CFDF6B-C9F8-4023-A96E-69F578505C47}">
      <dgm:prSet/>
      <dgm:spPr/>
      <dgm:t>
        <a:bodyPr/>
        <a:lstStyle/>
        <a:p>
          <a:endParaRPr lang="zh-CN" altLang="en-US"/>
        </a:p>
      </dgm:t>
    </dgm:pt>
    <dgm:pt modelId="{C4158778-D439-4343-9227-9EC61518DDAC}" type="sibTrans" cxnId="{45CFDF6B-C9F8-4023-A96E-69F578505C47}">
      <dgm:prSet/>
      <dgm:spPr/>
      <dgm:t>
        <a:bodyPr/>
        <a:lstStyle/>
        <a:p>
          <a:endParaRPr lang="zh-CN" altLang="en-US"/>
        </a:p>
      </dgm:t>
    </dgm:pt>
    <dgm:pt modelId="{675BD5DA-62AE-464A-AF1D-65A507E9FF8E}">
      <dgm:prSet phldrT="[文本]"/>
      <dgm:spPr/>
      <dgm:t>
        <a:bodyPr/>
        <a:lstStyle/>
        <a:p>
          <a:r>
            <a:rPr lang="en-US" altLang="zh-CN"/>
            <a:t>8</a:t>
          </a:r>
          <a:endParaRPr lang="zh-CN" altLang="en-US"/>
        </a:p>
      </dgm:t>
    </dgm:pt>
    <dgm:pt modelId="{6912B601-1FF2-451D-BF60-50D4D5A3A6C1}" type="parTrans" cxnId="{FCFF94CF-94FE-454C-80B9-F195FA42112A}">
      <dgm:prSet/>
      <dgm:spPr/>
      <dgm:t>
        <a:bodyPr/>
        <a:lstStyle/>
        <a:p>
          <a:endParaRPr lang="zh-CN" altLang="en-US"/>
        </a:p>
      </dgm:t>
    </dgm:pt>
    <dgm:pt modelId="{C733752D-9BD9-4139-9DA3-BDB8342F5505}" type="sibTrans" cxnId="{FCFF94CF-94FE-454C-80B9-F195FA42112A}">
      <dgm:prSet/>
      <dgm:spPr/>
      <dgm:t>
        <a:bodyPr/>
        <a:lstStyle/>
        <a:p>
          <a:endParaRPr lang="zh-CN" altLang="en-US"/>
        </a:p>
      </dgm:t>
    </dgm:pt>
    <dgm:pt modelId="{A4AABF52-B25A-404B-8F34-4D60232478A7}">
      <dgm:prSet phldrT="[文本]"/>
      <dgm:spPr/>
      <dgm:t>
        <a:bodyPr/>
        <a:lstStyle/>
        <a:p>
          <a:r>
            <a:rPr lang="en-US" altLang="zh-CN"/>
            <a:t>7</a:t>
          </a:r>
          <a:endParaRPr lang="zh-CN" altLang="en-US"/>
        </a:p>
      </dgm:t>
    </dgm:pt>
    <dgm:pt modelId="{D5FAF844-9FE1-4662-9A09-DDCC358A4A27}" type="parTrans" cxnId="{EA02E1AC-610D-450D-816A-785F3889EEEF}">
      <dgm:prSet/>
      <dgm:spPr/>
      <dgm:t>
        <a:bodyPr/>
        <a:lstStyle/>
        <a:p>
          <a:endParaRPr lang="zh-CN" altLang="en-US"/>
        </a:p>
      </dgm:t>
    </dgm:pt>
    <dgm:pt modelId="{06FE7DED-F036-4326-BF34-4A6CB4587CC1}" type="sibTrans" cxnId="{EA02E1AC-610D-450D-816A-785F3889EEEF}">
      <dgm:prSet/>
      <dgm:spPr/>
      <dgm:t>
        <a:bodyPr/>
        <a:lstStyle/>
        <a:p>
          <a:endParaRPr lang="zh-CN" altLang="en-US"/>
        </a:p>
      </dgm:t>
    </dgm:pt>
    <dgm:pt modelId="{8A66186B-4164-4E0C-9C12-E18757FF70ED}">
      <dgm:prSet phldrT="[文本]"/>
      <dgm:spPr/>
      <dgm:t>
        <a:bodyPr/>
        <a:lstStyle/>
        <a:p>
          <a:r>
            <a:rPr lang="en-US" altLang="zh-CN"/>
            <a:t>6</a:t>
          </a:r>
          <a:endParaRPr lang="zh-CN" altLang="en-US"/>
        </a:p>
      </dgm:t>
    </dgm:pt>
    <dgm:pt modelId="{7791AB4E-1EC1-449B-94B5-A805763F0157}" type="parTrans" cxnId="{E5BC2506-C823-44B6-8C11-AF94B9AB628B}">
      <dgm:prSet/>
      <dgm:spPr/>
      <dgm:t>
        <a:bodyPr/>
        <a:lstStyle/>
        <a:p>
          <a:endParaRPr lang="zh-CN" altLang="en-US"/>
        </a:p>
      </dgm:t>
    </dgm:pt>
    <dgm:pt modelId="{E2F35CF2-3BBA-4219-9FD7-F3D5B4E3CCB5}" type="sibTrans" cxnId="{E5BC2506-C823-44B6-8C11-AF94B9AB628B}">
      <dgm:prSet/>
      <dgm:spPr/>
      <dgm:t>
        <a:bodyPr/>
        <a:lstStyle/>
        <a:p>
          <a:endParaRPr lang="zh-CN" altLang="en-US"/>
        </a:p>
      </dgm:t>
    </dgm:pt>
    <dgm:pt modelId="{A5BB487E-EBB0-4FC4-9E50-5C20D050F184}">
      <dgm:prSet phldrT="[文本]"/>
      <dgm:spPr/>
      <dgm:t>
        <a:bodyPr/>
        <a:lstStyle/>
        <a:p>
          <a:r>
            <a:rPr lang="en-US" altLang="zh-CN"/>
            <a:t>5</a:t>
          </a:r>
          <a:endParaRPr lang="zh-CN" altLang="en-US"/>
        </a:p>
      </dgm:t>
    </dgm:pt>
    <dgm:pt modelId="{C41D7817-98E7-4E37-B413-4D4B5CB03587}" type="parTrans" cxnId="{E018013A-DD0A-4BBF-902F-7BFAF180AA27}">
      <dgm:prSet/>
      <dgm:spPr/>
      <dgm:t>
        <a:bodyPr/>
        <a:lstStyle/>
        <a:p>
          <a:endParaRPr lang="zh-CN" altLang="en-US"/>
        </a:p>
      </dgm:t>
    </dgm:pt>
    <dgm:pt modelId="{CAA36C7B-374D-4E63-B5D3-064F45482EEB}" type="sibTrans" cxnId="{E018013A-DD0A-4BBF-902F-7BFAF180AA27}">
      <dgm:prSet/>
      <dgm:spPr/>
      <dgm:t>
        <a:bodyPr/>
        <a:lstStyle/>
        <a:p>
          <a:endParaRPr lang="zh-CN" altLang="en-US"/>
        </a:p>
      </dgm:t>
    </dgm:pt>
    <dgm:pt modelId="{AA0FFEF0-E430-4241-9A78-D24732D1F3CE}">
      <dgm:prSet phldrT="[文本]"/>
      <dgm:spPr/>
      <dgm:t>
        <a:bodyPr/>
        <a:lstStyle/>
        <a:p>
          <a:r>
            <a:rPr lang="en-US" altLang="zh-CN"/>
            <a:t>4</a:t>
          </a:r>
          <a:endParaRPr lang="zh-CN" altLang="en-US"/>
        </a:p>
      </dgm:t>
    </dgm:pt>
    <dgm:pt modelId="{8AAB14F7-EE66-4FCD-8622-BAF5F5B98BDB}" type="parTrans" cxnId="{85B3343B-2265-4F98-B62C-3083D121FE3A}">
      <dgm:prSet/>
      <dgm:spPr/>
      <dgm:t>
        <a:bodyPr/>
        <a:lstStyle/>
        <a:p>
          <a:endParaRPr lang="zh-CN" altLang="en-US"/>
        </a:p>
      </dgm:t>
    </dgm:pt>
    <dgm:pt modelId="{F2B8202B-F6E3-46CF-8796-4CD3548D06F3}" type="sibTrans" cxnId="{85B3343B-2265-4F98-B62C-3083D121FE3A}">
      <dgm:prSet/>
      <dgm:spPr/>
      <dgm:t>
        <a:bodyPr/>
        <a:lstStyle/>
        <a:p>
          <a:endParaRPr lang="zh-CN" altLang="en-US"/>
        </a:p>
      </dgm:t>
    </dgm:pt>
    <dgm:pt modelId="{C85F536C-0747-458D-9503-4077CF830311}" type="pres">
      <dgm:prSet presAssocID="{22CA7096-6F9F-40E0-A008-F290981A0FE2}" presName="Name0" presStyleCnt="0">
        <dgm:presLayoutVars>
          <dgm:dir/>
          <dgm:animLvl val="lvl"/>
          <dgm:resizeHandles val="exact"/>
        </dgm:presLayoutVars>
      </dgm:prSet>
      <dgm:spPr/>
    </dgm:pt>
    <dgm:pt modelId="{4A2970B1-D173-41FB-972D-4D85E47DDFD5}" type="pres">
      <dgm:prSet presAssocID="{3C7AACAD-6B7A-4251-B545-03E2C9E8E1D4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CD7DE037-BBB9-4AC3-ABF9-B65D5FFC67E0}" type="pres">
      <dgm:prSet presAssocID="{60625DC7-C09C-43E8-B9EC-6ACD8B262875}" presName="parTxOnlySpace" presStyleCnt="0"/>
      <dgm:spPr/>
    </dgm:pt>
    <dgm:pt modelId="{D378595D-9E71-486B-9E5D-C4CB393ECD6B}" type="pres">
      <dgm:prSet presAssocID="{675BD5DA-62AE-464A-AF1D-65A507E9FF8E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5F2F333-5789-43C5-9A88-E9A0DAD7A945}" type="pres">
      <dgm:prSet presAssocID="{C733752D-9BD9-4139-9DA3-BDB8342F5505}" presName="parTxOnlySpace" presStyleCnt="0"/>
      <dgm:spPr/>
    </dgm:pt>
    <dgm:pt modelId="{786A55D6-132B-4D20-83C3-67F42355FD3C}" type="pres">
      <dgm:prSet presAssocID="{A4AABF52-B25A-404B-8F34-4D60232478A7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A8158C7-0EE4-4AF5-8DC9-CF383524C2DE}" type="pres">
      <dgm:prSet presAssocID="{06FE7DED-F036-4326-BF34-4A6CB4587CC1}" presName="parTxOnlySpace" presStyleCnt="0"/>
      <dgm:spPr/>
    </dgm:pt>
    <dgm:pt modelId="{AC3055ED-74D4-4B7C-A801-5A22DE1DF9F8}" type="pres">
      <dgm:prSet presAssocID="{8A66186B-4164-4E0C-9C12-E18757FF70ED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5AB8380-05D6-4CC8-8C0D-2CA9FFB35B60}" type="pres">
      <dgm:prSet presAssocID="{E2F35CF2-3BBA-4219-9FD7-F3D5B4E3CCB5}" presName="parTxOnlySpace" presStyleCnt="0"/>
      <dgm:spPr/>
    </dgm:pt>
    <dgm:pt modelId="{EAC3ABF4-62D7-4632-BF9D-AD61FC30DF63}" type="pres">
      <dgm:prSet presAssocID="{A5BB487E-EBB0-4FC4-9E50-5C20D050F184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58C26BDF-8EB9-4B7E-B696-5715504155BE}" type="pres">
      <dgm:prSet presAssocID="{CAA36C7B-374D-4E63-B5D3-064F45482EEB}" presName="parTxOnlySpace" presStyleCnt="0"/>
      <dgm:spPr/>
    </dgm:pt>
    <dgm:pt modelId="{363F3F48-6067-43CF-AAA5-245C98B9DCA9}" type="pres">
      <dgm:prSet presAssocID="{AA0FFEF0-E430-4241-9A78-D24732D1F3CE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33BA8ED0-8277-40F3-9BE2-0AA209AB8C09}" type="pres">
      <dgm:prSet presAssocID="{F2B8202B-F6E3-46CF-8796-4CD3548D06F3}" presName="parTxOnlySpace" presStyleCnt="0"/>
      <dgm:spPr/>
    </dgm:pt>
    <dgm:pt modelId="{851DC429-8460-4F3C-B97F-7BE48F6FF604}" type="pres">
      <dgm:prSet presAssocID="{7E1691A0-A23D-45FA-B024-59A69F2BF64F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B16747F9-F3BF-4A3B-8592-99007AD78A5B}" type="pres">
      <dgm:prSet presAssocID="{C4158778-D439-4343-9227-9EC61518DDAC}" presName="parTxOnlySpace" presStyleCnt="0"/>
      <dgm:spPr/>
    </dgm:pt>
    <dgm:pt modelId="{B2D3CB30-3BE2-4C12-BEA8-6315B167CF43}" type="pres">
      <dgm:prSet presAssocID="{6885D572-CB93-494D-B53D-AD9644DDDACD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EC13A989-8CA6-42E4-9B2C-1D6675CA653F}" type="pres">
      <dgm:prSet presAssocID="{23B34067-AFB4-4541-9E56-91F96E8A5447}" presName="parTxOnlySpace" presStyleCnt="0"/>
      <dgm:spPr/>
    </dgm:pt>
    <dgm:pt modelId="{43C39793-1545-45B0-BE1F-CFBA1FA4AF78}" type="pres">
      <dgm:prSet presAssocID="{BB67C717-4747-4FB5-8FB9-3B457C77F2BB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E5BC2506-C823-44B6-8C11-AF94B9AB628B}" srcId="{22CA7096-6F9F-40E0-A008-F290981A0FE2}" destId="{8A66186B-4164-4E0C-9C12-E18757FF70ED}" srcOrd="3" destOrd="0" parTransId="{7791AB4E-1EC1-449B-94B5-A805763F0157}" sibTransId="{E2F35CF2-3BBA-4219-9FD7-F3D5B4E3CCB5}"/>
    <dgm:cxn modelId="{93854908-4D54-47D8-BDD9-EE00F7848ABE}" type="presOf" srcId="{7E1691A0-A23D-45FA-B024-59A69F2BF64F}" destId="{851DC429-8460-4F3C-B97F-7BE48F6FF604}" srcOrd="0" destOrd="0" presId="urn:microsoft.com/office/officeart/2005/8/layout/chevron1"/>
    <dgm:cxn modelId="{0C8BF10D-8BFA-4276-8540-4D0C29EEDACD}" srcId="{22CA7096-6F9F-40E0-A008-F290981A0FE2}" destId="{3C7AACAD-6B7A-4251-B545-03E2C9E8E1D4}" srcOrd="0" destOrd="0" parTransId="{1FFF8CF5-BE62-4F8E-AD71-8D7467806FE3}" sibTransId="{60625DC7-C09C-43E8-B9EC-6ACD8B262875}"/>
    <dgm:cxn modelId="{1E83E52A-E905-4D32-818F-03DC364772BC}" type="presOf" srcId="{6885D572-CB93-494D-B53D-AD9644DDDACD}" destId="{B2D3CB30-3BE2-4C12-BEA8-6315B167CF43}" srcOrd="0" destOrd="0" presId="urn:microsoft.com/office/officeart/2005/8/layout/chevron1"/>
    <dgm:cxn modelId="{E018013A-DD0A-4BBF-902F-7BFAF180AA27}" srcId="{22CA7096-6F9F-40E0-A008-F290981A0FE2}" destId="{A5BB487E-EBB0-4FC4-9E50-5C20D050F184}" srcOrd="4" destOrd="0" parTransId="{C41D7817-98E7-4E37-B413-4D4B5CB03587}" sibTransId="{CAA36C7B-374D-4E63-B5D3-064F45482EEB}"/>
    <dgm:cxn modelId="{85B3343B-2265-4F98-B62C-3083D121FE3A}" srcId="{22CA7096-6F9F-40E0-A008-F290981A0FE2}" destId="{AA0FFEF0-E430-4241-9A78-D24732D1F3CE}" srcOrd="5" destOrd="0" parTransId="{8AAB14F7-EE66-4FCD-8622-BAF5F5B98BDB}" sibTransId="{F2B8202B-F6E3-46CF-8796-4CD3548D06F3}"/>
    <dgm:cxn modelId="{A4F0553C-14C5-4037-AAC4-BE59052D907D}" type="presOf" srcId="{A4AABF52-B25A-404B-8F34-4D60232478A7}" destId="{786A55D6-132B-4D20-83C3-67F42355FD3C}" srcOrd="0" destOrd="0" presId="urn:microsoft.com/office/officeart/2005/8/layout/chevron1"/>
    <dgm:cxn modelId="{24C88F40-A09E-483C-B382-06D8528B2ED5}" type="presOf" srcId="{BB67C717-4747-4FB5-8FB9-3B457C77F2BB}" destId="{43C39793-1545-45B0-BE1F-CFBA1FA4AF78}" srcOrd="0" destOrd="0" presId="urn:microsoft.com/office/officeart/2005/8/layout/chevron1"/>
    <dgm:cxn modelId="{2195B569-E97A-4243-87B9-DBD0946C25CC}" srcId="{22CA7096-6F9F-40E0-A008-F290981A0FE2}" destId="{BB67C717-4747-4FB5-8FB9-3B457C77F2BB}" srcOrd="8" destOrd="0" parTransId="{4B574012-9FA0-4305-BD22-C9B4C3CD6B00}" sibTransId="{93F88741-7504-4F64-80DA-7EB9DBA607C8}"/>
    <dgm:cxn modelId="{45CFDF6B-C9F8-4023-A96E-69F578505C47}" srcId="{22CA7096-6F9F-40E0-A008-F290981A0FE2}" destId="{7E1691A0-A23D-45FA-B024-59A69F2BF64F}" srcOrd="6" destOrd="0" parTransId="{7304E0C5-5208-4271-84E2-FBA42EEDB2E7}" sibTransId="{C4158778-D439-4343-9227-9EC61518DDAC}"/>
    <dgm:cxn modelId="{82565480-FFC3-4E26-9121-C5D432A2EE79}" type="presOf" srcId="{3C7AACAD-6B7A-4251-B545-03E2C9E8E1D4}" destId="{4A2970B1-D173-41FB-972D-4D85E47DDFD5}" srcOrd="0" destOrd="0" presId="urn:microsoft.com/office/officeart/2005/8/layout/chevron1"/>
    <dgm:cxn modelId="{C1E99481-4B06-4F96-B565-92B2F360E56E}" type="presOf" srcId="{AA0FFEF0-E430-4241-9A78-D24732D1F3CE}" destId="{363F3F48-6067-43CF-AAA5-245C98B9DCA9}" srcOrd="0" destOrd="0" presId="urn:microsoft.com/office/officeart/2005/8/layout/chevron1"/>
    <dgm:cxn modelId="{5068DE93-B276-4B92-89B2-845759C83E2F}" type="presOf" srcId="{675BD5DA-62AE-464A-AF1D-65A507E9FF8E}" destId="{D378595D-9E71-486B-9E5D-C4CB393ECD6B}" srcOrd="0" destOrd="0" presId="urn:microsoft.com/office/officeart/2005/8/layout/chevron1"/>
    <dgm:cxn modelId="{9D66B095-09A8-420C-9667-A4CE10543D7A}" type="presOf" srcId="{A5BB487E-EBB0-4FC4-9E50-5C20D050F184}" destId="{EAC3ABF4-62D7-4632-BF9D-AD61FC30DF63}" srcOrd="0" destOrd="0" presId="urn:microsoft.com/office/officeart/2005/8/layout/chevron1"/>
    <dgm:cxn modelId="{1E0440A3-FC24-4E33-A5AF-2954251674A2}" type="presOf" srcId="{22CA7096-6F9F-40E0-A008-F290981A0FE2}" destId="{C85F536C-0747-458D-9503-4077CF830311}" srcOrd="0" destOrd="0" presId="urn:microsoft.com/office/officeart/2005/8/layout/chevron1"/>
    <dgm:cxn modelId="{EA02E1AC-610D-450D-816A-785F3889EEEF}" srcId="{22CA7096-6F9F-40E0-A008-F290981A0FE2}" destId="{A4AABF52-B25A-404B-8F34-4D60232478A7}" srcOrd="2" destOrd="0" parTransId="{D5FAF844-9FE1-4662-9A09-DDCC358A4A27}" sibTransId="{06FE7DED-F036-4326-BF34-4A6CB4587CC1}"/>
    <dgm:cxn modelId="{BCE9EBBE-637B-4E69-9DE4-1DB653724E49}" srcId="{22CA7096-6F9F-40E0-A008-F290981A0FE2}" destId="{6885D572-CB93-494D-B53D-AD9644DDDACD}" srcOrd="7" destOrd="0" parTransId="{3F1E8601-4888-4298-9524-D14A754F603F}" sibTransId="{23B34067-AFB4-4541-9E56-91F96E8A5447}"/>
    <dgm:cxn modelId="{FCFF94CF-94FE-454C-80B9-F195FA42112A}" srcId="{22CA7096-6F9F-40E0-A008-F290981A0FE2}" destId="{675BD5DA-62AE-464A-AF1D-65A507E9FF8E}" srcOrd="1" destOrd="0" parTransId="{6912B601-1FF2-451D-BF60-50D4D5A3A6C1}" sibTransId="{C733752D-9BD9-4139-9DA3-BDB8342F5505}"/>
    <dgm:cxn modelId="{8FC7B5E2-0E1D-4F91-860D-96B83CF247DC}" type="presOf" srcId="{8A66186B-4164-4E0C-9C12-E18757FF70ED}" destId="{AC3055ED-74D4-4B7C-A801-5A22DE1DF9F8}" srcOrd="0" destOrd="0" presId="urn:microsoft.com/office/officeart/2005/8/layout/chevron1"/>
    <dgm:cxn modelId="{4A12B114-B99C-477A-9602-836EE1811EF1}" type="presParOf" srcId="{C85F536C-0747-458D-9503-4077CF830311}" destId="{4A2970B1-D173-41FB-972D-4D85E47DDFD5}" srcOrd="0" destOrd="0" presId="urn:microsoft.com/office/officeart/2005/8/layout/chevron1"/>
    <dgm:cxn modelId="{BB11A8D8-47BA-41E8-BD88-4DBA140F89A6}" type="presParOf" srcId="{C85F536C-0747-458D-9503-4077CF830311}" destId="{CD7DE037-BBB9-4AC3-ABF9-B65D5FFC67E0}" srcOrd="1" destOrd="0" presId="urn:microsoft.com/office/officeart/2005/8/layout/chevron1"/>
    <dgm:cxn modelId="{CC5F0ADB-05E8-4FFF-A74E-50FE6B4F34B9}" type="presParOf" srcId="{C85F536C-0747-458D-9503-4077CF830311}" destId="{D378595D-9E71-486B-9E5D-C4CB393ECD6B}" srcOrd="2" destOrd="0" presId="urn:microsoft.com/office/officeart/2005/8/layout/chevron1"/>
    <dgm:cxn modelId="{EAA422B4-033C-45ED-AE2D-6884A9A50B53}" type="presParOf" srcId="{C85F536C-0747-458D-9503-4077CF830311}" destId="{85F2F333-5789-43C5-9A88-E9A0DAD7A945}" srcOrd="3" destOrd="0" presId="urn:microsoft.com/office/officeart/2005/8/layout/chevron1"/>
    <dgm:cxn modelId="{6FC7FF56-CBF1-4C31-9D3A-07D5A2EAB2C3}" type="presParOf" srcId="{C85F536C-0747-458D-9503-4077CF830311}" destId="{786A55D6-132B-4D20-83C3-67F42355FD3C}" srcOrd="4" destOrd="0" presId="urn:microsoft.com/office/officeart/2005/8/layout/chevron1"/>
    <dgm:cxn modelId="{123E66C7-36FC-4F99-ABB1-1C304393F7B9}" type="presParOf" srcId="{C85F536C-0747-458D-9503-4077CF830311}" destId="{1A8158C7-0EE4-4AF5-8DC9-CF383524C2DE}" srcOrd="5" destOrd="0" presId="urn:microsoft.com/office/officeart/2005/8/layout/chevron1"/>
    <dgm:cxn modelId="{168C64E2-E164-4129-AF72-14997F300DFE}" type="presParOf" srcId="{C85F536C-0747-458D-9503-4077CF830311}" destId="{AC3055ED-74D4-4B7C-A801-5A22DE1DF9F8}" srcOrd="6" destOrd="0" presId="urn:microsoft.com/office/officeart/2005/8/layout/chevron1"/>
    <dgm:cxn modelId="{31458606-16C9-4875-A3E7-992852110D8B}" type="presParOf" srcId="{C85F536C-0747-458D-9503-4077CF830311}" destId="{B5AB8380-05D6-4CC8-8C0D-2CA9FFB35B60}" srcOrd="7" destOrd="0" presId="urn:microsoft.com/office/officeart/2005/8/layout/chevron1"/>
    <dgm:cxn modelId="{1F93E412-9A93-4165-A68B-6B3B38A44325}" type="presParOf" srcId="{C85F536C-0747-458D-9503-4077CF830311}" destId="{EAC3ABF4-62D7-4632-BF9D-AD61FC30DF63}" srcOrd="8" destOrd="0" presId="urn:microsoft.com/office/officeart/2005/8/layout/chevron1"/>
    <dgm:cxn modelId="{17BD75AF-EAC2-478F-B5BE-7D9980D2EA8B}" type="presParOf" srcId="{C85F536C-0747-458D-9503-4077CF830311}" destId="{58C26BDF-8EB9-4B7E-B696-5715504155BE}" srcOrd="9" destOrd="0" presId="urn:microsoft.com/office/officeart/2005/8/layout/chevron1"/>
    <dgm:cxn modelId="{16311E80-1806-42F0-ABA5-08F3C26B9F47}" type="presParOf" srcId="{C85F536C-0747-458D-9503-4077CF830311}" destId="{363F3F48-6067-43CF-AAA5-245C98B9DCA9}" srcOrd="10" destOrd="0" presId="urn:microsoft.com/office/officeart/2005/8/layout/chevron1"/>
    <dgm:cxn modelId="{7436AC6D-9DD6-442F-87AE-CD1CDAF43E94}" type="presParOf" srcId="{C85F536C-0747-458D-9503-4077CF830311}" destId="{33BA8ED0-8277-40F3-9BE2-0AA209AB8C09}" srcOrd="11" destOrd="0" presId="urn:microsoft.com/office/officeart/2005/8/layout/chevron1"/>
    <dgm:cxn modelId="{7C374D8A-AFEE-4290-B6E8-75CEEC767857}" type="presParOf" srcId="{C85F536C-0747-458D-9503-4077CF830311}" destId="{851DC429-8460-4F3C-B97F-7BE48F6FF604}" srcOrd="12" destOrd="0" presId="urn:microsoft.com/office/officeart/2005/8/layout/chevron1"/>
    <dgm:cxn modelId="{7ED7E5E8-A6E4-4C7E-8283-DD2E278E2BFB}" type="presParOf" srcId="{C85F536C-0747-458D-9503-4077CF830311}" destId="{B16747F9-F3BF-4A3B-8592-99007AD78A5B}" srcOrd="13" destOrd="0" presId="urn:microsoft.com/office/officeart/2005/8/layout/chevron1"/>
    <dgm:cxn modelId="{A2DF8761-B407-4B87-B5F0-F4DBF4E35C2D}" type="presParOf" srcId="{C85F536C-0747-458D-9503-4077CF830311}" destId="{B2D3CB30-3BE2-4C12-BEA8-6315B167CF43}" srcOrd="14" destOrd="0" presId="urn:microsoft.com/office/officeart/2005/8/layout/chevron1"/>
    <dgm:cxn modelId="{059A6981-5C4C-4765-8551-7F8BB780CD0B}" type="presParOf" srcId="{C85F536C-0747-458D-9503-4077CF830311}" destId="{EC13A989-8CA6-42E4-9B2C-1D6675CA653F}" srcOrd="15" destOrd="0" presId="urn:microsoft.com/office/officeart/2005/8/layout/chevron1"/>
    <dgm:cxn modelId="{1B535094-5F5E-42A6-97B8-8C096B93E97E}" type="presParOf" srcId="{C85F536C-0747-458D-9503-4077CF830311}" destId="{43C39793-1545-45B0-BE1F-CFBA1FA4AF78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D43073-E1EB-42B7-8AC6-79C66F3FA4E4}" type="doc">
      <dgm:prSet loTypeId="urn:microsoft.com/office/officeart/2005/8/layout/hierarchy4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84D4AAC-DB42-4EE2-B8D8-74B5FEF0D810}">
      <dgm:prSet phldrT="[文本]"/>
      <dgm:spPr/>
      <dgm:t>
        <a:bodyPr/>
        <a:lstStyle/>
        <a:p>
          <a:r>
            <a:rPr lang="zh-CN" altLang="en-US" dirty="0"/>
            <a:t>时钟系统</a:t>
          </a:r>
        </a:p>
      </dgm:t>
    </dgm:pt>
    <dgm:pt modelId="{FC1CC6E9-BF9C-4DC0-9FA1-AA22DB113CB7}" type="parTrans" cxnId="{36C153A6-B2C5-45BE-82C7-CF93D0FF4F4C}">
      <dgm:prSet/>
      <dgm:spPr/>
      <dgm:t>
        <a:bodyPr/>
        <a:lstStyle/>
        <a:p>
          <a:endParaRPr lang="zh-CN" altLang="en-US"/>
        </a:p>
      </dgm:t>
    </dgm:pt>
    <dgm:pt modelId="{2D8EE3BD-958A-4659-B91D-EA08D33C4BBE}" type="sibTrans" cxnId="{36C153A6-B2C5-45BE-82C7-CF93D0FF4F4C}">
      <dgm:prSet/>
      <dgm:spPr/>
      <dgm:t>
        <a:bodyPr/>
        <a:lstStyle/>
        <a:p>
          <a:endParaRPr lang="zh-CN" altLang="en-US"/>
        </a:p>
      </dgm:t>
    </dgm:pt>
    <dgm:pt modelId="{62E23BFF-9425-472E-94B7-E8B4236AAE07}">
      <dgm:prSet phldrT="[文本]" custT="1"/>
      <dgm:spPr/>
      <dgm:t>
        <a:bodyPr/>
        <a:lstStyle/>
        <a:p>
          <a:r>
            <a:rPr lang="zh-CN" altLang="en-US" sz="1400" dirty="0"/>
            <a:t>定时器</a:t>
          </a:r>
          <a:r>
            <a:rPr lang="en-US" altLang="zh-CN" sz="1400" dirty="0"/>
            <a:t>1</a:t>
          </a:r>
          <a:endParaRPr lang="zh-CN" altLang="en-US" sz="1400" dirty="0"/>
        </a:p>
      </dgm:t>
    </dgm:pt>
    <dgm:pt modelId="{7B90638E-48A6-44BD-9C49-C48D5E0F4BB2}" type="parTrans" cxnId="{C3ECDE4D-F2DE-4DEE-A415-7EC57795359A}">
      <dgm:prSet/>
      <dgm:spPr/>
      <dgm:t>
        <a:bodyPr/>
        <a:lstStyle/>
        <a:p>
          <a:endParaRPr lang="zh-CN" altLang="en-US"/>
        </a:p>
      </dgm:t>
    </dgm:pt>
    <dgm:pt modelId="{324A4A4A-0D13-4609-A04F-7F936BE59A7C}" type="sibTrans" cxnId="{C3ECDE4D-F2DE-4DEE-A415-7EC57795359A}">
      <dgm:prSet/>
      <dgm:spPr/>
      <dgm:t>
        <a:bodyPr/>
        <a:lstStyle/>
        <a:p>
          <a:endParaRPr lang="zh-CN" altLang="en-US"/>
        </a:p>
      </dgm:t>
    </dgm:pt>
    <dgm:pt modelId="{E45B5C55-E42A-497C-A79D-8C71496C0D26}">
      <dgm:prSet phldrT="[文本]"/>
      <dgm:spPr/>
      <dgm:t>
        <a:bodyPr/>
        <a:lstStyle/>
        <a:p>
          <a:r>
            <a:rPr lang="zh-CN" altLang="en-US" dirty="0"/>
            <a:t>任务调度</a:t>
          </a:r>
        </a:p>
      </dgm:t>
    </dgm:pt>
    <dgm:pt modelId="{0C5BCDC0-4489-4629-BE00-6C601A37F305}" type="parTrans" cxnId="{BD506C8B-9B78-4B64-B961-886A8F5BBF70}">
      <dgm:prSet/>
      <dgm:spPr/>
      <dgm:t>
        <a:bodyPr/>
        <a:lstStyle/>
        <a:p>
          <a:endParaRPr lang="zh-CN" altLang="en-US"/>
        </a:p>
      </dgm:t>
    </dgm:pt>
    <dgm:pt modelId="{24C9ED4C-72D7-453B-8989-718574A7D54B}" type="sibTrans" cxnId="{BD506C8B-9B78-4B64-B961-886A8F5BBF70}">
      <dgm:prSet/>
      <dgm:spPr/>
      <dgm:t>
        <a:bodyPr/>
        <a:lstStyle/>
        <a:p>
          <a:endParaRPr lang="zh-CN" altLang="en-US"/>
        </a:p>
      </dgm:t>
    </dgm:pt>
    <dgm:pt modelId="{407F879E-7C16-4E67-A62D-8F3BF977ACB5}">
      <dgm:prSet phldrT="[文本]"/>
      <dgm:spPr/>
      <dgm:t>
        <a:bodyPr/>
        <a:lstStyle/>
        <a:p>
          <a:r>
            <a:rPr lang="zh-CN" altLang="en-US"/>
            <a:t>任务系统</a:t>
          </a:r>
        </a:p>
      </dgm:t>
    </dgm:pt>
    <dgm:pt modelId="{BCF3BAAB-DC00-4A9F-A16B-F563145DFE82}" type="parTrans" cxnId="{79065A69-104D-4EA0-AE6F-179B6A0BF34A}">
      <dgm:prSet/>
      <dgm:spPr/>
      <dgm:t>
        <a:bodyPr/>
        <a:lstStyle/>
        <a:p>
          <a:endParaRPr lang="zh-CN" altLang="en-US"/>
        </a:p>
      </dgm:t>
    </dgm:pt>
    <dgm:pt modelId="{CED46EBD-1C6B-4AE2-990A-C20853B75212}" type="sibTrans" cxnId="{79065A69-104D-4EA0-AE6F-179B6A0BF34A}">
      <dgm:prSet/>
      <dgm:spPr/>
      <dgm:t>
        <a:bodyPr/>
        <a:lstStyle/>
        <a:p>
          <a:endParaRPr lang="zh-CN" altLang="en-US"/>
        </a:p>
      </dgm:t>
    </dgm:pt>
    <dgm:pt modelId="{8E6D40CE-E998-4AEA-99E2-ECA7A73C82F2}">
      <dgm:prSet phldrT="[文本]" custT="1"/>
      <dgm:spPr/>
      <dgm:t>
        <a:bodyPr/>
        <a:lstStyle/>
        <a:p>
          <a:r>
            <a:rPr lang="zh-CN" altLang="en-US" sz="3200"/>
            <a:t>管理</a:t>
          </a:r>
        </a:p>
      </dgm:t>
    </dgm:pt>
    <dgm:pt modelId="{6B943773-B128-477F-81A1-FA2E035B838F}" type="parTrans" cxnId="{81F9475F-940B-4E39-8200-D712C27A59F9}">
      <dgm:prSet/>
      <dgm:spPr/>
      <dgm:t>
        <a:bodyPr/>
        <a:lstStyle/>
        <a:p>
          <a:endParaRPr lang="zh-CN" altLang="en-US"/>
        </a:p>
      </dgm:t>
    </dgm:pt>
    <dgm:pt modelId="{1E78B8FD-B05F-4FC5-9BC8-4A241C44DA62}" type="sibTrans" cxnId="{81F9475F-940B-4E39-8200-D712C27A59F9}">
      <dgm:prSet/>
      <dgm:spPr/>
      <dgm:t>
        <a:bodyPr/>
        <a:lstStyle/>
        <a:p>
          <a:endParaRPr lang="zh-CN" altLang="en-US"/>
        </a:p>
      </dgm:t>
    </dgm:pt>
    <dgm:pt modelId="{F8E2DFAB-11D0-4AF1-B986-D9DA5EAAFCB2}">
      <dgm:prSet phldrT="[文本]"/>
      <dgm:spPr/>
      <dgm:t>
        <a:bodyPr/>
        <a:lstStyle/>
        <a:p>
          <a:r>
            <a:rPr lang="zh-CN" altLang="en-US"/>
            <a:t>任务创建</a:t>
          </a:r>
        </a:p>
      </dgm:t>
    </dgm:pt>
    <dgm:pt modelId="{630AE25B-6B05-47D7-B9AD-90A050D4D79A}" type="parTrans" cxnId="{7858F4DC-364D-4DD9-B409-9CE49986081A}">
      <dgm:prSet/>
      <dgm:spPr/>
      <dgm:t>
        <a:bodyPr/>
        <a:lstStyle/>
        <a:p>
          <a:endParaRPr lang="zh-CN" altLang="en-US"/>
        </a:p>
      </dgm:t>
    </dgm:pt>
    <dgm:pt modelId="{F07ED523-0876-4D7D-9E61-5BB41322B7DE}" type="sibTrans" cxnId="{7858F4DC-364D-4DD9-B409-9CE49986081A}">
      <dgm:prSet/>
      <dgm:spPr/>
      <dgm:t>
        <a:bodyPr/>
        <a:lstStyle/>
        <a:p>
          <a:endParaRPr lang="zh-CN" altLang="en-US"/>
        </a:p>
      </dgm:t>
    </dgm:pt>
    <dgm:pt modelId="{B81C4BE7-E2EA-467C-A647-26C465CB1CB0}">
      <dgm:prSet phldrT="[文本]"/>
      <dgm:spPr/>
      <dgm:t>
        <a:bodyPr/>
        <a:lstStyle/>
        <a:p>
          <a:r>
            <a:rPr lang="zh-CN" altLang="en-US"/>
            <a:t>任务销毁</a:t>
          </a:r>
        </a:p>
      </dgm:t>
    </dgm:pt>
    <dgm:pt modelId="{95818083-0CD7-4B37-B7EE-307057C8FEB6}" type="parTrans" cxnId="{34980468-7F51-4732-B65C-9E6D1F81B9C1}">
      <dgm:prSet/>
      <dgm:spPr/>
      <dgm:t>
        <a:bodyPr/>
        <a:lstStyle/>
        <a:p>
          <a:endParaRPr lang="zh-CN" altLang="en-US"/>
        </a:p>
      </dgm:t>
    </dgm:pt>
    <dgm:pt modelId="{4D4EE4CA-1AD5-4363-B2C4-98078BD2AD7D}" type="sibTrans" cxnId="{34980468-7F51-4732-B65C-9E6D1F81B9C1}">
      <dgm:prSet/>
      <dgm:spPr/>
      <dgm:t>
        <a:bodyPr/>
        <a:lstStyle/>
        <a:p>
          <a:endParaRPr lang="zh-CN" altLang="en-US"/>
        </a:p>
      </dgm:t>
    </dgm:pt>
    <dgm:pt modelId="{0F938493-0A13-45BE-B7D8-9F204E8F5EEC}">
      <dgm:prSet phldrT="[文本]"/>
      <dgm:spPr/>
      <dgm:t>
        <a:bodyPr/>
        <a:lstStyle/>
        <a:p>
          <a:r>
            <a:rPr lang="zh-CN" altLang="en-US"/>
            <a:t>调度</a:t>
          </a:r>
        </a:p>
      </dgm:t>
    </dgm:pt>
    <dgm:pt modelId="{0139F804-B57D-4649-8DB9-77675A7A6A0F}" type="parTrans" cxnId="{30CAB2E2-8A82-463B-B961-480052981140}">
      <dgm:prSet/>
      <dgm:spPr/>
      <dgm:t>
        <a:bodyPr/>
        <a:lstStyle/>
        <a:p>
          <a:endParaRPr lang="zh-CN" altLang="en-US"/>
        </a:p>
      </dgm:t>
    </dgm:pt>
    <dgm:pt modelId="{78072CCB-67AB-4275-BBC4-08A836BC9FA3}" type="sibTrans" cxnId="{30CAB2E2-8A82-463B-B961-480052981140}">
      <dgm:prSet/>
      <dgm:spPr/>
      <dgm:t>
        <a:bodyPr/>
        <a:lstStyle/>
        <a:p>
          <a:endParaRPr lang="zh-CN" altLang="en-US"/>
        </a:p>
      </dgm:t>
    </dgm:pt>
    <dgm:pt modelId="{26D2A0F7-C736-4D7B-9127-B93D1E3DDF9F}">
      <dgm:prSet phldrT="[文本]"/>
      <dgm:spPr/>
      <dgm:t>
        <a:bodyPr/>
        <a:lstStyle/>
        <a:p>
          <a:r>
            <a:rPr lang="zh-CN" altLang="en-US"/>
            <a:t>队列读取</a:t>
          </a:r>
        </a:p>
      </dgm:t>
    </dgm:pt>
    <dgm:pt modelId="{488E57AE-7253-4CD9-A71D-E55FEEF8B539}" type="parTrans" cxnId="{50F8C880-F74D-4713-B44F-868441C5BB03}">
      <dgm:prSet/>
      <dgm:spPr/>
      <dgm:t>
        <a:bodyPr/>
        <a:lstStyle/>
        <a:p>
          <a:endParaRPr lang="zh-CN" altLang="en-US"/>
        </a:p>
      </dgm:t>
    </dgm:pt>
    <dgm:pt modelId="{7089B897-7AFF-4554-A6E5-06CE2DC02D21}" type="sibTrans" cxnId="{50F8C880-F74D-4713-B44F-868441C5BB03}">
      <dgm:prSet/>
      <dgm:spPr/>
      <dgm:t>
        <a:bodyPr/>
        <a:lstStyle/>
        <a:p>
          <a:endParaRPr lang="zh-CN" altLang="en-US"/>
        </a:p>
      </dgm:t>
    </dgm:pt>
    <dgm:pt modelId="{4790F1FB-BA38-41DA-B181-7CBD77A793F2}">
      <dgm:prSet phldrT="[文本]"/>
      <dgm:spPr/>
      <dgm:t>
        <a:bodyPr/>
        <a:lstStyle/>
        <a:p>
          <a:r>
            <a:rPr lang="zh-CN" altLang="en-US"/>
            <a:t>队列写入</a:t>
          </a:r>
        </a:p>
      </dgm:t>
    </dgm:pt>
    <dgm:pt modelId="{11FB8878-95DA-4406-85ED-35DB3FB11AE7}" type="parTrans" cxnId="{9E76E8C1-9E56-47DF-88AF-B670752D3F38}">
      <dgm:prSet/>
      <dgm:spPr/>
      <dgm:t>
        <a:bodyPr/>
        <a:lstStyle/>
        <a:p>
          <a:endParaRPr lang="zh-CN" altLang="en-US"/>
        </a:p>
      </dgm:t>
    </dgm:pt>
    <dgm:pt modelId="{39E8631F-D5D7-49DE-9CDD-2231C410E4FD}" type="sibTrans" cxnId="{9E76E8C1-9E56-47DF-88AF-B670752D3F38}">
      <dgm:prSet/>
      <dgm:spPr/>
      <dgm:t>
        <a:bodyPr/>
        <a:lstStyle/>
        <a:p>
          <a:endParaRPr lang="zh-CN" altLang="en-US"/>
        </a:p>
      </dgm:t>
    </dgm:pt>
    <dgm:pt modelId="{F61159A8-658F-49AD-B886-26EAE6F9A186}">
      <dgm:prSet phldrT="[文本]"/>
      <dgm:spPr/>
      <dgm:t>
        <a:bodyPr/>
        <a:lstStyle/>
        <a:p>
          <a:r>
            <a:rPr lang="zh-CN" altLang="en-US"/>
            <a:t>队列异常检查</a:t>
          </a:r>
        </a:p>
      </dgm:t>
    </dgm:pt>
    <dgm:pt modelId="{01F4B4E3-6C52-412C-997E-7DA950323A2A}" type="parTrans" cxnId="{1157C29E-E08A-43B1-8AB1-291FDD6D7573}">
      <dgm:prSet/>
      <dgm:spPr/>
      <dgm:t>
        <a:bodyPr/>
        <a:lstStyle/>
        <a:p>
          <a:endParaRPr lang="zh-CN" altLang="en-US"/>
        </a:p>
      </dgm:t>
    </dgm:pt>
    <dgm:pt modelId="{C2908FB7-EAD4-41A9-8C76-23E71E23D48B}" type="sibTrans" cxnId="{1157C29E-E08A-43B1-8AB1-291FDD6D7573}">
      <dgm:prSet/>
      <dgm:spPr/>
      <dgm:t>
        <a:bodyPr/>
        <a:lstStyle/>
        <a:p>
          <a:endParaRPr lang="zh-CN" altLang="en-US"/>
        </a:p>
      </dgm:t>
    </dgm:pt>
    <dgm:pt modelId="{03F70553-6E4E-4E27-9CFB-E4EC6822E563}">
      <dgm:prSet phldrT="[文本]"/>
      <dgm:spPr/>
      <dgm:t>
        <a:bodyPr/>
        <a:lstStyle/>
        <a:p>
          <a:r>
            <a:rPr lang="zh-CN" altLang="en-US"/>
            <a:t>系统计时</a:t>
          </a:r>
        </a:p>
      </dgm:t>
    </dgm:pt>
    <dgm:pt modelId="{1D7EC4A3-31B3-4A64-B6A8-A7D14AB8420D}" type="parTrans" cxnId="{19866A83-5F48-4EEA-9E99-ADE97164C5F3}">
      <dgm:prSet/>
      <dgm:spPr/>
      <dgm:t>
        <a:bodyPr/>
        <a:lstStyle/>
        <a:p>
          <a:endParaRPr lang="zh-CN" altLang="en-US"/>
        </a:p>
      </dgm:t>
    </dgm:pt>
    <dgm:pt modelId="{B6F43F61-6B64-48D0-8E2E-1EE78D132E72}" type="sibTrans" cxnId="{19866A83-5F48-4EEA-9E99-ADE97164C5F3}">
      <dgm:prSet/>
      <dgm:spPr/>
      <dgm:t>
        <a:bodyPr/>
        <a:lstStyle/>
        <a:p>
          <a:endParaRPr lang="zh-CN" altLang="en-US"/>
        </a:p>
      </dgm:t>
    </dgm:pt>
    <dgm:pt modelId="{EDF1E258-7ED2-4529-AA56-A52DA2E4FC5C}">
      <dgm:prSet phldrT="[文本]"/>
      <dgm:spPr/>
      <dgm:t>
        <a:bodyPr/>
        <a:lstStyle/>
        <a:p>
          <a:r>
            <a:rPr lang="zh-CN" altLang="en-US" dirty="0"/>
            <a:t>定时任务</a:t>
          </a:r>
        </a:p>
      </dgm:t>
    </dgm:pt>
    <dgm:pt modelId="{56216187-DDD0-46BE-ADED-048B224C482D}" type="parTrans" cxnId="{467ACE8D-4427-43D7-A60F-A18EF2697456}">
      <dgm:prSet/>
      <dgm:spPr/>
      <dgm:t>
        <a:bodyPr/>
        <a:lstStyle/>
        <a:p>
          <a:endParaRPr lang="zh-CN" altLang="en-US"/>
        </a:p>
      </dgm:t>
    </dgm:pt>
    <dgm:pt modelId="{B92F95EA-96CA-490E-BC94-38B9FBF410B6}" type="sibTrans" cxnId="{467ACE8D-4427-43D7-A60F-A18EF2697456}">
      <dgm:prSet/>
      <dgm:spPr/>
      <dgm:t>
        <a:bodyPr/>
        <a:lstStyle/>
        <a:p>
          <a:endParaRPr lang="zh-CN" altLang="en-US"/>
        </a:p>
      </dgm:t>
    </dgm:pt>
    <dgm:pt modelId="{4F5838B9-9B86-40D7-8896-38215EDD7049}">
      <dgm:prSet phldrT="[文本]"/>
      <dgm:spPr/>
      <dgm:t>
        <a:bodyPr/>
        <a:lstStyle/>
        <a:p>
          <a:r>
            <a:rPr lang="zh-CN" altLang="en-US" dirty="0"/>
            <a:t>串口通信</a:t>
          </a:r>
        </a:p>
      </dgm:t>
    </dgm:pt>
    <dgm:pt modelId="{F79F36C8-1C5E-49F4-9B46-D3A830668516}" type="sibTrans" cxnId="{4353CA4B-B364-4D13-85F3-4A6DD5FD3AD2}">
      <dgm:prSet/>
      <dgm:spPr/>
      <dgm:t>
        <a:bodyPr/>
        <a:lstStyle/>
        <a:p>
          <a:endParaRPr lang="zh-CN" altLang="en-US"/>
        </a:p>
      </dgm:t>
    </dgm:pt>
    <dgm:pt modelId="{68C58C3A-35C6-45B2-A049-655640791C75}" type="parTrans" cxnId="{4353CA4B-B364-4D13-85F3-4A6DD5FD3AD2}">
      <dgm:prSet/>
      <dgm:spPr/>
      <dgm:t>
        <a:bodyPr/>
        <a:lstStyle/>
        <a:p>
          <a:endParaRPr lang="zh-CN" altLang="en-US"/>
        </a:p>
      </dgm:t>
    </dgm:pt>
    <dgm:pt modelId="{B42981E3-28F2-4D4A-A2F1-0B7CF5D5E252}">
      <dgm:prSet phldrT="[文本]" custT="1"/>
      <dgm:spPr/>
      <dgm:t>
        <a:bodyPr/>
        <a:lstStyle/>
        <a:p>
          <a:r>
            <a:rPr lang="zh-CN" altLang="en-US" sz="2400"/>
            <a:t>定时器</a:t>
          </a:r>
          <a:r>
            <a:rPr lang="en-US" altLang="zh-CN" sz="2400"/>
            <a:t>0</a:t>
          </a:r>
          <a:endParaRPr lang="zh-CN" altLang="en-US" sz="2400"/>
        </a:p>
      </dgm:t>
    </dgm:pt>
    <dgm:pt modelId="{C1E3328B-7139-41BE-9A25-442E99826DB1}" type="sibTrans" cxnId="{959575EA-98DD-472C-8C16-2550A57367E6}">
      <dgm:prSet/>
      <dgm:spPr/>
      <dgm:t>
        <a:bodyPr/>
        <a:lstStyle/>
        <a:p>
          <a:endParaRPr lang="zh-CN" altLang="en-US"/>
        </a:p>
      </dgm:t>
    </dgm:pt>
    <dgm:pt modelId="{57BE7BD1-2943-406C-BBE3-8D686DE45E62}" type="parTrans" cxnId="{959575EA-98DD-472C-8C16-2550A57367E6}">
      <dgm:prSet/>
      <dgm:spPr/>
      <dgm:t>
        <a:bodyPr/>
        <a:lstStyle/>
        <a:p>
          <a:endParaRPr lang="zh-CN" altLang="en-US"/>
        </a:p>
      </dgm:t>
    </dgm:pt>
    <dgm:pt modelId="{9788784B-9B24-416D-AF23-A5B63BC078CF}" type="pres">
      <dgm:prSet presAssocID="{22D43073-E1EB-42B7-8AC6-79C66F3FA4E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AAC61F3-EB65-4243-BC70-93F06F3E7FB5}" type="pres">
      <dgm:prSet presAssocID="{407F879E-7C16-4E67-A62D-8F3BF977ACB5}" presName="vertOne" presStyleCnt="0"/>
      <dgm:spPr/>
    </dgm:pt>
    <dgm:pt modelId="{C0437633-4CF1-40AC-A6C4-499945C94112}" type="pres">
      <dgm:prSet presAssocID="{407F879E-7C16-4E67-A62D-8F3BF977ACB5}" presName="txOne" presStyleLbl="node0" presStyleIdx="0" presStyleCnt="2">
        <dgm:presLayoutVars>
          <dgm:chPref val="3"/>
        </dgm:presLayoutVars>
      </dgm:prSet>
      <dgm:spPr/>
    </dgm:pt>
    <dgm:pt modelId="{73B52A93-3032-4D1E-96B1-3D15260C7140}" type="pres">
      <dgm:prSet presAssocID="{407F879E-7C16-4E67-A62D-8F3BF977ACB5}" presName="parTransOne" presStyleCnt="0"/>
      <dgm:spPr/>
    </dgm:pt>
    <dgm:pt modelId="{401D863F-039F-436E-BD4A-420B38AD89D4}" type="pres">
      <dgm:prSet presAssocID="{407F879E-7C16-4E67-A62D-8F3BF977ACB5}" presName="horzOne" presStyleCnt="0"/>
      <dgm:spPr/>
    </dgm:pt>
    <dgm:pt modelId="{AE893583-04A9-45EB-A18B-76DF158F0FCD}" type="pres">
      <dgm:prSet presAssocID="{8E6D40CE-E998-4AEA-99E2-ECA7A73C82F2}" presName="vertTwo" presStyleCnt="0"/>
      <dgm:spPr/>
    </dgm:pt>
    <dgm:pt modelId="{4A424D1A-A010-40AE-9195-8FA410B49873}" type="pres">
      <dgm:prSet presAssocID="{8E6D40CE-E998-4AEA-99E2-ECA7A73C82F2}" presName="txTwo" presStyleLbl="node2" presStyleIdx="0" presStyleCnt="4">
        <dgm:presLayoutVars>
          <dgm:chPref val="3"/>
        </dgm:presLayoutVars>
      </dgm:prSet>
      <dgm:spPr/>
    </dgm:pt>
    <dgm:pt modelId="{22DA26D4-C519-405E-ABF7-4460F01E446E}" type="pres">
      <dgm:prSet presAssocID="{8E6D40CE-E998-4AEA-99E2-ECA7A73C82F2}" presName="parTransTwo" presStyleCnt="0"/>
      <dgm:spPr/>
    </dgm:pt>
    <dgm:pt modelId="{5A070E19-6B36-4E7C-BDD8-A11FFD141BFD}" type="pres">
      <dgm:prSet presAssocID="{8E6D40CE-E998-4AEA-99E2-ECA7A73C82F2}" presName="horzTwo" presStyleCnt="0"/>
      <dgm:spPr/>
    </dgm:pt>
    <dgm:pt modelId="{45E2F85D-A05D-459A-80DC-15AFD707ECDE}" type="pres">
      <dgm:prSet presAssocID="{F8E2DFAB-11D0-4AF1-B986-D9DA5EAAFCB2}" presName="vertThree" presStyleCnt="0"/>
      <dgm:spPr/>
    </dgm:pt>
    <dgm:pt modelId="{BDA68155-9297-4A2B-BD68-17093F6AB5E8}" type="pres">
      <dgm:prSet presAssocID="{F8E2DFAB-11D0-4AF1-B986-D9DA5EAAFCB2}" presName="txThree" presStyleLbl="node3" presStyleIdx="0" presStyleCnt="9">
        <dgm:presLayoutVars>
          <dgm:chPref val="3"/>
        </dgm:presLayoutVars>
      </dgm:prSet>
      <dgm:spPr/>
    </dgm:pt>
    <dgm:pt modelId="{855A01C6-7CA8-48D7-BCDF-F5B9910E99AE}" type="pres">
      <dgm:prSet presAssocID="{F8E2DFAB-11D0-4AF1-B986-D9DA5EAAFCB2}" presName="horzThree" presStyleCnt="0"/>
      <dgm:spPr/>
    </dgm:pt>
    <dgm:pt modelId="{BF625DA7-011D-4E31-B54D-6559F6051E7D}" type="pres">
      <dgm:prSet presAssocID="{F07ED523-0876-4D7D-9E61-5BB41322B7DE}" presName="sibSpaceThree" presStyleCnt="0"/>
      <dgm:spPr/>
    </dgm:pt>
    <dgm:pt modelId="{487C0F7D-8CBE-4212-9EDD-FD94281B99E8}" type="pres">
      <dgm:prSet presAssocID="{B81C4BE7-E2EA-467C-A647-26C465CB1CB0}" presName="vertThree" presStyleCnt="0"/>
      <dgm:spPr/>
    </dgm:pt>
    <dgm:pt modelId="{B922E73A-9F7F-464F-8A3D-40A996503546}" type="pres">
      <dgm:prSet presAssocID="{B81C4BE7-E2EA-467C-A647-26C465CB1CB0}" presName="txThree" presStyleLbl="node3" presStyleIdx="1" presStyleCnt="9">
        <dgm:presLayoutVars>
          <dgm:chPref val="3"/>
        </dgm:presLayoutVars>
      </dgm:prSet>
      <dgm:spPr/>
    </dgm:pt>
    <dgm:pt modelId="{369D5067-00CF-4863-8F4A-E1C0EA1E8F72}" type="pres">
      <dgm:prSet presAssocID="{B81C4BE7-E2EA-467C-A647-26C465CB1CB0}" presName="horzThree" presStyleCnt="0"/>
      <dgm:spPr/>
    </dgm:pt>
    <dgm:pt modelId="{8968D2AB-D5A1-41F3-B4A7-41B745A2F8DD}" type="pres">
      <dgm:prSet presAssocID="{1E78B8FD-B05F-4FC5-9BC8-4A241C44DA62}" presName="sibSpaceTwo" presStyleCnt="0"/>
      <dgm:spPr/>
    </dgm:pt>
    <dgm:pt modelId="{02D63A51-4D10-4F07-A990-7FCCEB879DB6}" type="pres">
      <dgm:prSet presAssocID="{0F938493-0A13-45BE-B7D8-9F204E8F5EEC}" presName="vertTwo" presStyleCnt="0"/>
      <dgm:spPr/>
    </dgm:pt>
    <dgm:pt modelId="{CF2C65DE-0C48-45C7-AB71-857CC23E2756}" type="pres">
      <dgm:prSet presAssocID="{0F938493-0A13-45BE-B7D8-9F204E8F5EEC}" presName="txTwo" presStyleLbl="node2" presStyleIdx="1" presStyleCnt="4">
        <dgm:presLayoutVars>
          <dgm:chPref val="3"/>
        </dgm:presLayoutVars>
      </dgm:prSet>
      <dgm:spPr/>
    </dgm:pt>
    <dgm:pt modelId="{C28C45D4-2584-487C-B7A0-7435879E53CE}" type="pres">
      <dgm:prSet presAssocID="{0F938493-0A13-45BE-B7D8-9F204E8F5EEC}" presName="parTransTwo" presStyleCnt="0"/>
      <dgm:spPr/>
    </dgm:pt>
    <dgm:pt modelId="{29131F58-3C96-47A2-A8E2-89257B52D683}" type="pres">
      <dgm:prSet presAssocID="{0F938493-0A13-45BE-B7D8-9F204E8F5EEC}" presName="horzTwo" presStyleCnt="0"/>
      <dgm:spPr/>
    </dgm:pt>
    <dgm:pt modelId="{C49E9BA5-C80A-4CE5-B41B-BED44074C445}" type="pres">
      <dgm:prSet presAssocID="{26D2A0F7-C736-4D7B-9127-B93D1E3DDF9F}" presName="vertThree" presStyleCnt="0"/>
      <dgm:spPr/>
    </dgm:pt>
    <dgm:pt modelId="{B5ED4EA2-96A3-45BE-A9EA-CD3101C7AC63}" type="pres">
      <dgm:prSet presAssocID="{26D2A0F7-C736-4D7B-9127-B93D1E3DDF9F}" presName="txThree" presStyleLbl="node3" presStyleIdx="2" presStyleCnt="9">
        <dgm:presLayoutVars>
          <dgm:chPref val="3"/>
        </dgm:presLayoutVars>
      </dgm:prSet>
      <dgm:spPr/>
    </dgm:pt>
    <dgm:pt modelId="{604DE477-0B1A-4A1D-84E5-069582F07DBA}" type="pres">
      <dgm:prSet presAssocID="{26D2A0F7-C736-4D7B-9127-B93D1E3DDF9F}" presName="horzThree" presStyleCnt="0"/>
      <dgm:spPr/>
    </dgm:pt>
    <dgm:pt modelId="{44FE39C2-FC1A-414D-91E2-8A2BF4DEDB69}" type="pres">
      <dgm:prSet presAssocID="{7089B897-7AFF-4554-A6E5-06CE2DC02D21}" presName="sibSpaceThree" presStyleCnt="0"/>
      <dgm:spPr/>
    </dgm:pt>
    <dgm:pt modelId="{89B0D13A-7BA0-4F85-B01A-E692BB35B3FF}" type="pres">
      <dgm:prSet presAssocID="{F61159A8-658F-49AD-B886-26EAE6F9A186}" presName="vertThree" presStyleCnt="0"/>
      <dgm:spPr/>
    </dgm:pt>
    <dgm:pt modelId="{AF51D84C-9CF3-40AF-8D8E-ACDF28A98AC3}" type="pres">
      <dgm:prSet presAssocID="{F61159A8-658F-49AD-B886-26EAE6F9A186}" presName="txThree" presStyleLbl="node3" presStyleIdx="3" presStyleCnt="9">
        <dgm:presLayoutVars>
          <dgm:chPref val="3"/>
        </dgm:presLayoutVars>
      </dgm:prSet>
      <dgm:spPr/>
    </dgm:pt>
    <dgm:pt modelId="{093F9CEE-F03B-472E-9476-A15B2976467D}" type="pres">
      <dgm:prSet presAssocID="{F61159A8-658F-49AD-B886-26EAE6F9A186}" presName="horzThree" presStyleCnt="0"/>
      <dgm:spPr/>
    </dgm:pt>
    <dgm:pt modelId="{0A593A73-72C6-43F2-8AD7-4D18D567B32F}" type="pres">
      <dgm:prSet presAssocID="{C2908FB7-EAD4-41A9-8C76-23E71E23D48B}" presName="sibSpaceThree" presStyleCnt="0"/>
      <dgm:spPr/>
    </dgm:pt>
    <dgm:pt modelId="{F7CB4109-AEAB-4BF8-B455-BD71625D9C71}" type="pres">
      <dgm:prSet presAssocID="{4790F1FB-BA38-41DA-B181-7CBD77A793F2}" presName="vertThree" presStyleCnt="0"/>
      <dgm:spPr/>
    </dgm:pt>
    <dgm:pt modelId="{0D6FA4CA-31A8-4BEF-B8EC-A2F8DEA3AFAA}" type="pres">
      <dgm:prSet presAssocID="{4790F1FB-BA38-41DA-B181-7CBD77A793F2}" presName="txThree" presStyleLbl="node3" presStyleIdx="4" presStyleCnt="9">
        <dgm:presLayoutVars>
          <dgm:chPref val="3"/>
        </dgm:presLayoutVars>
      </dgm:prSet>
      <dgm:spPr/>
    </dgm:pt>
    <dgm:pt modelId="{2EB3E1F1-A9DA-44FF-97D9-0E59109A2200}" type="pres">
      <dgm:prSet presAssocID="{4790F1FB-BA38-41DA-B181-7CBD77A793F2}" presName="horzThree" presStyleCnt="0"/>
      <dgm:spPr/>
    </dgm:pt>
    <dgm:pt modelId="{F4A6509F-D923-401C-ABE6-E5F1676CC6F5}" type="pres">
      <dgm:prSet presAssocID="{CED46EBD-1C6B-4AE2-990A-C20853B75212}" presName="sibSpaceOne" presStyleCnt="0"/>
      <dgm:spPr/>
    </dgm:pt>
    <dgm:pt modelId="{09FDD748-EA31-44A5-90BC-9F5AA3A9647E}" type="pres">
      <dgm:prSet presAssocID="{D84D4AAC-DB42-4EE2-B8D8-74B5FEF0D810}" presName="vertOne" presStyleCnt="0"/>
      <dgm:spPr/>
    </dgm:pt>
    <dgm:pt modelId="{34E2825D-9F32-4BD5-9093-B19748A13853}" type="pres">
      <dgm:prSet presAssocID="{D84D4AAC-DB42-4EE2-B8D8-74B5FEF0D810}" presName="txOne" presStyleLbl="node0" presStyleIdx="1" presStyleCnt="2">
        <dgm:presLayoutVars>
          <dgm:chPref val="3"/>
        </dgm:presLayoutVars>
      </dgm:prSet>
      <dgm:spPr/>
    </dgm:pt>
    <dgm:pt modelId="{A2FE8122-B2CB-4326-89C9-7DE064398F90}" type="pres">
      <dgm:prSet presAssocID="{D84D4AAC-DB42-4EE2-B8D8-74B5FEF0D810}" presName="parTransOne" presStyleCnt="0"/>
      <dgm:spPr/>
    </dgm:pt>
    <dgm:pt modelId="{024EEA62-EAF8-464C-9E58-DE66BD2090A7}" type="pres">
      <dgm:prSet presAssocID="{D84D4AAC-DB42-4EE2-B8D8-74B5FEF0D810}" presName="horzOne" presStyleCnt="0"/>
      <dgm:spPr/>
    </dgm:pt>
    <dgm:pt modelId="{7766F735-91DE-4DCB-9832-63C0056476B0}" type="pres">
      <dgm:prSet presAssocID="{62E23BFF-9425-472E-94B7-E8B4236AAE07}" presName="vertTwo" presStyleCnt="0"/>
      <dgm:spPr/>
    </dgm:pt>
    <dgm:pt modelId="{D03ADBAB-1012-476E-9263-708242238C09}" type="pres">
      <dgm:prSet presAssocID="{62E23BFF-9425-472E-94B7-E8B4236AAE07}" presName="txTwo" presStyleLbl="node2" presStyleIdx="2" presStyleCnt="4">
        <dgm:presLayoutVars>
          <dgm:chPref val="3"/>
        </dgm:presLayoutVars>
      </dgm:prSet>
      <dgm:spPr/>
    </dgm:pt>
    <dgm:pt modelId="{C22B8C9E-575F-4CF7-8971-54AD334F0812}" type="pres">
      <dgm:prSet presAssocID="{62E23BFF-9425-472E-94B7-E8B4236AAE07}" presName="parTransTwo" presStyleCnt="0"/>
      <dgm:spPr/>
    </dgm:pt>
    <dgm:pt modelId="{8CC6CC5A-02AB-4E09-BA14-44AB0E021164}" type="pres">
      <dgm:prSet presAssocID="{62E23BFF-9425-472E-94B7-E8B4236AAE07}" presName="horzTwo" presStyleCnt="0"/>
      <dgm:spPr/>
    </dgm:pt>
    <dgm:pt modelId="{BEF7F40C-7F48-466E-8851-16020643873A}" type="pres">
      <dgm:prSet presAssocID="{4F5838B9-9B86-40D7-8896-38215EDD7049}" presName="vertThree" presStyleCnt="0"/>
      <dgm:spPr/>
    </dgm:pt>
    <dgm:pt modelId="{0A6A2F96-66AE-43E2-AAFD-80C3D184463C}" type="pres">
      <dgm:prSet presAssocID="{4F5838B9-9B86-40D7-8896-38215EDD7049}" presName="txThree" presStyleLbl="node3" presStyleIdx="5" presStyleCnt="9">
        <dgm:presLayoutVars>
          <dgm:chPref val="3"/>
        </dgm:presLayoutVars>
      </dgm:prSet>
      <dgm:spPr/>
    </dgm:pt>
    <dgm:pt modelId="{C0E8BE8B-6606-4E4F-BBD6-A546D9724885}" type="pres">
      <dgm:prSet presAssocID="{4F5838B9-9B86-40D7-8896-38215EDD7049}" presName="horzThree" presStyleCnt="0"/>
      <dgm:spPr/>
    </dgm:pt>
    <dgm:pt modelId="{1ABC2DDD-7583-4D54-B443-9B133972A12B}" type="pres">
      <dgm:prSet presAssocID="{324A4A4A-0D13-4609-A04F-7F936BE59A7C}" presName="sibSpaceTwo" presStyleCnt="0"/>
      <dgm:spPr/>
    </dgm:pt>
    <dgm:pt modelId="{24AFFECE-F830-432D-BFC2-8A09C867111C}" type="pres">
      <dgm:prSet presAssocID="{B42981E3-28F2-4D4A-A2F1-0B7CF5D5E252}" presName="vertTwo" presStyleCnt="0"/>
      <dgm:spPr/>
    </dgm:pt>
    <dgm:pt modelId="{4D71585E-6EDE-4A90-B5E2-BE9ECCD45CAB}" type="pres">
      <dgm:prSet presAssocID="{B42981E3-28F2-4D4A-A2F1-0B7CF5D5E252}" presName="txTwo" presStyleLbl="node2" presStyleIdx="3" presStyleCnt="4">
        <dgm:presLayoutVars>
          <dgm:chPref val="3"/>
        </dgm:presLayoutVars>
      </dgm:prSet>
      <dgm:spPr/>
    </dgm:pt>
    <dgm:pt modelId="{43314F30-492C-44E3-ABBE-B7679E5168C5}" type="pres">
      <dgm:prSet presAssocID="{B42981E3-28F2-4D4A-A2F1-0B7CF5D5E252}" presName="parTransTwo" presStyleCnt="0"/>
      <dgm:spPr/>
    </dgm:pt>
    <dgm:pt modelId="{A7B96A8F-44BB-4259-8447-402043614438}" type="pres">
      <dgm:prSet presAssocID="{B42981E3-28F2-4D4A-A2F1-0B7CF5D5E252}" presName="horzTwo" presStyleCnt="0"/>
      <dgm:spPr/>
    </dgm:pt>
    <dgm:pt modelId="{38D23615-5275-4DFB-809E-803E95465F79}" type="pres">
      <dgm:prSet presAssocID="{E45B5C55-E42A-497C-A79D-8C71496C0D26}" presName="vertThree" presStyleCnt="0"/>
      <dgm:spPr/>
    </dgm:pt>
    <dgm:pt modelId="{588513BE-13C6-4E7A-883F-73C10F092BE8}" type="pres">
      <dgm:prSet presAssocID="{E45B5C55-E42A-497C-A79D-8C71496C0D26}" presName="txThree" presStyleLbl="node3" presStyleIdx="6" presStyleCnt="9">
        <dgm:presLayoutVars>
          <dgm:chPref val="3"/>
        </dgm:presLayoutVars>
      </dgm:prSet>
      <dgm:spPr/>
    </dgm:pt>
    <dgm:pt modelId="{746D929C-7696-4673-9B09-1A860636E227}" type="pres">
      <dgm:prSet presAssocID="{E45B5C55-E42A-497C-A79D-8C71496C0D26}" presName="horzThree" presStyleCnt="0"/>
      <dgm:spPr/>
    </dgm:pt>
    <dgm:pt modelId="{BB58FCAC-5E0D-4E68-BF86-614AABAEACA2}" type="pres">
      <dgm:prSet presAssocID="{24C9ED4C-72D7-453B-8989-718574A7D54B}" presName="sibSpaceThree" presStyleCnt="0"/>
      <dgm:spPr/>
    </dgm:pt>
    <dgm:pt modelId="{93D6C81B-0D8A-40A2-83E4-4C6ACC5BFB0B}" type="pres">
      <dgm:prSet presAssocID="{03F70553-6E4E-4E27-9CFB-E4EC6822E563}" presName="vertThree" presStyleCnt="0"/>
      <dgm:spPr/>
    </dgm:pt>
    <dgm:pt modelId="{3394F2E0-F8D3-4691-B5C3-8147EEE04BD4}" type="pres">
      <dgm:prSet presAssocID="{03F70553-6E4E-4E27-9CFB-E4EC6822E563}" presName="txThree" presStyleLbl="node3" presStyleIdx="7" presStyleCnt="9">
        <dgm:presLayoutVars>
          <dgm:chPref val="3"/>
        </dgm:presLayoutVars>
      </dgm:prSet>
      <dgm:spPr/>
    </dgm:pt>
    <dgm:pt modelId="{169C7CDA-310F-4FE2-9A90-788BC1B00E89}" type="pres">
      <dgm:prSet presAssocID="{03F70553-6E4E-4E27-9CFB-E4EC6822E563}" presName="horzThree" presStyleCnt="0"/>
      <dgm:spPr/>
    </dgm:pt>
    <dgm:pt modelId="{1B5C7284-80CF-4C5E-A412-175DE70E94F3}" type="pres">
      <dgm:prSet presAssocID="{B6F43F61-6B64-48D0-8E2E-1EE78D132E72}" presName="sibSpaceThree" presStyleCnt="0"/>
      <dgm:spPr/>
    </dgm:pt>
    <dgm:pt modelId="{4391A88D-7060-44F5-9C8B-EE0EBE2AF4EC}" type="pres">
      <dgm:prSet presAssocID="{EDF1E258-7ED2-4529-AA56-A52DA2E4FC5C}" presName="vertThree" presStyleCnt="0"/>
      <dgm:spPr/>
    </dgm:pt>
    <dgm:pt modelId="{4E0CAD24-927E-46B2-B4F2-671B689CCD22}" type="pres">
      <dgm:prSet presAssocID="{EDF1E258-7ED2-4529-AA56-A52DA2E4FC5C}" presName="txThree" presStyleLbl="node3" presStyleIdx="8" presStyleCnt="9">
        <dgm:presLayoutVars>
          <dgm:chPref val="3"/>
        </dgm:presLayoutVars>
      </dgm:prSet>
      <dgm:spPr/>
    </dgm:pt>
    <dgm:pt modelId="{A958ACDB-DA5B-4963-B4EA-89CF3F1FF4FD}" type="pres">
      <dgm:prSet presAssocID="{EDF1E258-7ED2-4529-AA56-A52DA2E4FC5C}" presName="horzThree" presStyleCnt="0"/>
      <dgm:spPr/>
    </dgm:pt>
  </dgm:ptLst>
  <dgm:cxnLst>
    <dgm:cxn modelId="{CEC3CE0D-D9BC-4EF4-99AF-B3DFF83178A6}" type="presOf" srcId="{03F70553-6E4E-4E27-9CFB-E4EC6822E563}" destId="{3394F2E0-F8D3-4691-B5C3-8147EEE04BD4}" srcOrd="0" destOrd="0" presId="urn:microsoft.com/office/officeart/2005/8/layout/hierarchy4"/>
    <dgm:cxn modelId="{3F00500F-CB81-4FAF-B911-4C3B47644AB5}" type="presOf" srcId="{4790F1FB-BA38-41DA-B181-7CBD77A793F2}" destId="{0D6FA4CA-31A8-4BEF-B8EC-A2F8DEA3AFAA}" srcOrd="0" destOrd="0" presId="urn:microsoft.com/office/officeart/2005/8/layout/hierarchy4"/>
    <dgm:cxn modelId="{40823612-8CD9-4B0B-95A0-E5B685A227CA}" type="presOf" srcId="{B81C4BE7-E2EA-467C-A647-26C465CB1CB0}" destId="{B922E73A-9F7F-464F-8A3D-40A996503546}" srcOrd="0" destOrd="0" presId="urn:microsoft.com/office/officeart/2005/8/layout/hierarchy4"/>
    <dgm:cxn modelId="{AAD7F540-6CD8-4B1D-AA49-5666A1640683}" type="presOf" srcId="{8E6D40CE-E998-4AEA-99E2-ECA7A73C82F2}" destId="{4A424D1A-A010-40AE-9195-8FA410B49873}" srcOrd="0" destOrd="0" presId="urn:microsoft.com/office/officeart/2005/8/layout/hierarchy4"/>
    <dgm:cxn modelId="{81F9475F-940B-4E39-8200-D712C27A59F9}" srcId="{407F879E-7C16-4E67-A62D-8F3BF977ACB5}" destId="{8E6D40CE-E998-4AEA-99E2-ECA7A73C82F2}" srcOrd="0" destOrd="0" parTransId="{6B943773-B128-477F-81A1-FA2E035B838F}" sibTransId="{1E78B8FD-B05F-4FC5-9BC8-4A241C44DA62}"/>
    <dgm:cxn modelId="{E34BE742-E678-4015-8855-515AD00A4BB9}" type="presOf" srcId="{62E23BFF-9425-472E-94B7-E8B4236AAE07}" destId="{D03ADBAB-1012-476E-9263-708242238C09}" srcOrd="0" destOrd="0" presId="urn:microsoft.com/office/officeart/2005/8/layout/hierarchy4"/>
    <dgm:cxn modelId="{34980468-7F51-4732-B65C-9E6D1F81B9C1}" srcId="{8E6D40CE-E998-4AEA-99E2-ECA7A73C82F2}" destId="{B81C4BE7-E2EA-467C-A647-26C465CB1CB0}" srcOrd="1" destOrd="0" parTransId="{95818083-0CD7-4B37-B7EE-307057C8FEB6}" sibTransId="{4D4EE4CA-1AD5-4363-B2C4-98078BD2AD7D}"/>
    <dgm:cxn modelId="{70FB5248-1590-4D4C-AF7C-B3E204DD9704}" type="presOf" srcId="{22D43073-E1EB-42B7-8AC6-79C66F3FA4E4}" destId="{9788784B-9B24-416D-AF23-A5B63BC078CF}" srcOrd="0" destOrd="0" presId="urn:microsoft.com/office/officeart/2005/8/layout/hierarchy4"/>
    <dgm:cxn modelId="{79065A69-104D-4EA0-AE6F-179B6A0BF34A}" srcId="{22D43073-E1EB-42B7-8AC6-79C66F3FA4E4}" destId="{407F879E-7C16-4E67-A62D-8F3BF977ACB5}" srcOrd="0" destOrd="0" parTransId="{BCF3BAAB-DC00-4A9F-A16B-F563145DFE82}" sibTransId="{CED46EBD-1C6B-4AE2-990A-C20853B75212}"/>
    <dgm:cxn modelId="{4353CA4B-B364-4D13-85F3-4A6DD5FD3AD2}" srcId="{62E23BFF-9425-472E-94B7-E8B4236AAE07}" destId="{4F5838B9-9B86-40D7-8896-38215EDD7049}" srcOrd="0" destOrd="0" parTransId="{68C58C3A-35C6-45B2-A049-655640791C75}" sibTransId="{F79F36C8-1C5E-49F4-9B46-D3A830668516}"/>
    <dgm:cxn modelId="{C3ECDE4D-F2DE-4DEE-A415-7EC57795359A}" srcId="{D84D4AAC-DB42-4EE2-B8D8-74B5FEF0D810}" destId="{62E23BFF-9425-472E-94B7-E8B4236AAE07}" srcOrd="0" destOrd="0" parTransId="{7B90638E-48A6-44BD-9C49-C48D5E0F4BB2}" sibTransId="{324A4A4A-0D13-4609-A04F-7F936BE59A7C}"/>
    <dgm:cxn modelId="{15DD5851-6F20-45BA-A3CB-A14666C19E75}" type="presOf" srcId="{26D2A0F7-C736-4D7B-9127-B93D1E3DDF9F}" destId="{B5ED4EA2-96A3-45BE-A9EA-CD3101C7AC63}" srcOrd="0" destOrd="0" presId="urn:microsoft.com/office/officeart/2005/8/layout/hierarchy4"/>
    <dgm:cxn modelId="{A7A8987A-B0E9-488E-A9E2-9A8804D965DE}" type="presOf" srcId="{D84D4AAC-DB42-4EE2-B8D8-74B5FEF0D810}" destId="{34E2825D-9F32-4BD5-9093-B19748A13853}" srcOrd="0" destOrd="0" presId="urn:microsoft.com/office/officeart/2005/8/layout/hierarchy4"/>
    <dgm:cxn modelId="{5F7DBD7D-6A37-40B8-9553-B369BCCD8B8A}" type="presOf" srcId="{F61159A8-658F-49AD-B886-26EAE6F9A186}" destId="{AF51D84C-9CF3-40AF-8D8E-ACDF28A98AC3}" srcOrd="0" destOrd="0" presId="urn:microsoft.com/office/officeart/2005/8/layout/hierarchy4"/>
    <dgm:cxn modelId="{059A557F-1982-4686-98E3-E694328270C5}" type="presOf" srcId="{EDF1E258-7ED2-4529-AA56-A52DA2E4FC5C}" destId="{4E0CAD24-927E-46B2-B4F2-671B689CCD22}" srcOrd="0" destOrd="0" presId="urn:microsoft.com/office/officeart/2005/8/layout/hierarchy4"/>
    <dgm:cxn modelId="{50F8C880-F74D-4713-B44F-868441C5BB03}" srcId="{0F938493-0A13-45BE-B7D8-9F204E8F5EEC}" destId="{26D2A0F7-C736-4D7B-9127-B93D1E3DDF9F}" srcOrd="0" destOrd="0" parTransId="{488E57AE-7253-4CD9-A71D-E55FEEF8B539}" sibTransId="{7089B897-7AFF-4554-A6E5-06CE2DC02D21}"/>
    <dgm:cxn modelId="{19866A83-5F48-4EEA-9E99-ADE97164C5F3}" srcId="{B42981E3-28F2-4D4A-A2F1-0B7CF5D5E252}" destId="{03F70553-6E4E-4E27-9CFB-E4EC6822E563}" srcOrd="1" destOrd="0" parTransId="{1D7EC4A3-31B3-4A64-B6A8-A7D14AB8420D}" sibTransId="{B6F43F61-6B64-48D0-8E2E-1EE78D132E72}"/>
    <dgm:cxn modelId="{24AD138B-B68C-43C5-BFAA-CA85E0C96403}" type="presOf" srcId="{4F5838B9-9B86-40D7-8896-38215EDD7049}" destId="{0A6A2F96-66AE-43E2-AAFD-80C3D184463C}" srcOrd="0" destOrd="0" presId="urn:microsoft.com/office/officeart/2005/8/layout/hierarchy4"/>
    <dgm:cxn modelId="{BD506C8B-9B78-4B64-B961-886A8F5BBF70}" srcId="{B42981E3-28F2-4D4A-A2F1-0B7CF5D5E252}" destId="{E45B5C55-E42A-497C-A79D-8C71496C0D26}" srcOrd="0" destOrd="0" parTransId="{0C5BCDC0-4489-4629-BE00-6C601A37F305}" sibTransId="{24C9ED4C-72D7-453B-8989-718574A7D54B}"/>
    <dgm:cxn modelId="{467ACE8D-4427-43D7-A60F-A18EF2697456}" srcId="{B42981E3-28F2-4D4A-A2F1-0B7CF5D5E252}" destId="{EDF1E258-7ED2-4529-AA56-A52DA2E4FC5C}" srcOrd="2" destOrd="0" parTransId="{56216187-DDD0-46BE-ADED-048B224C482D}" sibTransId="{B92F95EA-96CA-490E-BC94-38B9FBF410B6}"/>
    <dgm:cxn modelId="{C4F11D91-AF58-418B-85FB-0478BEF99A91}" type="presOf" srcId="{B42981E3-28F2-4D4A-A2F1-0B7CF5D5E252}" destId="{4D71585E-6EDE-4A90-B5E2-BE9ECCD45CAB}" srcOrd="0" destOrd="0" presId="urn:microsoft.com/office/officeart/2005/8/layout/hierarchy4"/>
    <dgm:cxn modelId="{2D448697-DF9E-4379-A0FE-0CC522C4BAB8}" type="presOf" srcId="{407F879E-7C16-4E67-A62D-8F3BF977ACB5}" destId="{C0437633-4CF1-40AC-A6C4-499945C94112}" srcOrd="0" destOrd="0" presId="urn:microsoft.com/office/officeart/2005/8/layout/hierarchy4"/>
    <dgm:cxn modelId="{8441419D-5CF0-4F39-8AAF-318611A8FFF4}" type="presOf" srcId="{E45B5C55-E42A-497C-A79D-8C71496C0D26}" destId="{588513BE-13C6-4E7A-883F-73C10F092BE8}" srcOrd="0" destOrd="0" presId="urn:microsoft.com/office/officeart/2005/8/layout/hierarchy4"/>
    <dgm:cxn modelId="{1157C29E-E08A-43B1-8AB1-291FDD6D7573}" srcId="{0F938493-0A13-45BE-B7D8-9F204E8F5EEC}" destId="{F61159A8-658F-49AD-B886-26EAE6F9A186}" srcOrd="1" destOrd="0" parTransId="{01F4B4E3-6C52-412C-997E-7DA950323A2A}" sibTransId="{C2908FB7-EAD4-41A9-8C76-23E71E23D48B}"/>
    <dgm:cxn modelId="{36C153A6-B2C5-45BE-82C7-CF93D0FF4F4C}" srcId="{22D43073-E1EB-42B7-8AC6-79C66F3FA4E4}" destId="{D84D4AAC-DB42-4EE2-B8D8-74B5FEF0D810}" srcOrd="1" destOrd="0" parTransId="{FC1CC6E9-BF9C-4DC0-9FA1-AA22DB113CB7}" sibTransId="{2D8EE3BD-958A-4659-B91D-EA08D33C4BBE}"/>
    <dgm:cxn modelId="{9E76E8C1-9E56-47DF-88AF-B670752D3F38}" srcId="{0F938493-0A13-45BE-B7D8-9F204E8F5EEC}" destId="{4790F1FB-BA38-41DA-B181-7CBD77A793F2}" srcOrd="2" destOrd="0" parTransId="{11FB8878-95DA-4406-85ED-35DB3FB11AE7}" sibTransId="{39E8631F-D5D7-49DE-9CDD-2231C410E4FD}"/>
    <dgm:cxn modelId="{FBA8FCDB-D217-4676-B38F-31F0F104D637}" type="presOf" srcId="{F8E2DFAB-11D0-4AF1-B986-D9DA5EAAFCB2}" destId="{BDA68155-9297-4A2B-BD68-17093F6AB5E8}" srcOrd="0" destOrd="0" presId="urn:microsoft.com/office/officeart/2005/8/layout/hierarchy4"/>
    <dgm:cxn modelId="{7858F4DC-364D-4DD9-B409-9CE49986081A}" srcId="{8E6D40CE-E998-4AEA-99E2-ECA7A73C82F2}" destId="{F8E2DFAB-11D0-4AF1-B986-D9DA5EAAFCB2}" srcOrd="0" destOrd="0" parTransId="{630AE25B-6B05-47D7-B9AD-90A050D4D79A}" sibTransId="{F07ED523-0876-4D7D-9E61-5BB41322B7DE}"/>
    <dgm:cxn modelId="{30CAB2E2-8A82-463B-B961-480052981140}" srcId="{407F879E-7C16-4E67-A62D-8F3BF977ACB5}" destId="{0F938493-0A13-45BE-B7D8-9F204E8F5EEC}" srcOrd="1" destOrd="0" parTransId="{0139F804-B57D-4649-8DB9-77675A7A6A0F}" sibTransId="{78072CCB-67AB-4275-BBC4-08A836BC9FA3}"/>
    <dgm:cxn modelId="{959575EA-98DD-472C-8C16-2550A57367E6}" srcId="{D84D4AAC-DB42-4EE2-B8D8-74B5FEF0D810}" destId="{B42981E3-28F2-4D4A-A2F1-0B7CF5D5E252}" srcOrd="1" destOrd="0" parTransId="{57BE7BD1-2943-406C-BBE3-8D686DE45E62}" sibTransId="{C1E3328B-7139-41BE-9A25-442E99826DB1}"/>
    <dgm:cxn modelId="{22C581F0-6F59-4720-B1DE-98E71CF72FFE}" type="presOf" srcId="{0F938493-0A13-45BE-B7D8-9F204E8F5EEC}" destId="{CF2C65DE-0C48-45C7-AB71-857CC23E2756}" srcOrd="0" destOrd="0" presId="urn:microsoft.com/office/officeart/2005/8/layout/hierarchy4"/>
    <dgm:cxn modelId="{32788FE5-EC23-4D45-9A7F-4D913AE6691E}" type="presParOf" srcId="{9788784B-9B24-416D-AF23-A5B63BC078CF}" destId="{9AAC61F3-EB65-4243-BC70-93F06F3E7FB5}" srcOrd="0" destOrd="0" presId="urn:microsoft.com/office/officeart/2005/8/layout/hierarchy4"/>
    <dgm:cxn modelId="{2C223F06-5E09-42DB-B11B-984B304D6B80}" type="presParOf" srcId="{9AAC61F3-EB65-4243-BC70-93F06F3E7FB5}" destId="{C0437633-4CF1-40AC-A6C4-499945C94112}" srcOrd="0" destOrd="0" presId="urn:microsoft.com/office/officeart/2005/8/layout/hierarchy4"/>
    <dgm:cxn modelId="{1366EAF2-5F42-44EA-BB2D-A1C40C264228}" type="presParOf" srcId="{9AAC61F3-EB65-4243-BC70-93F06F3E7FB5}" destId="{73B52A93-3032-4D1E-96B1-3D15260C7140}" srcOrd="1" destOrd="0" presId="urn:microsoft.com/office/officeart/2005/8/layout/hierarchy4"/>
    <dgm:cxn modelId="{AEF311ED-5F7D-4F6E-B4AB-E5C38764485E}" type="presParOf" srcId="{9AAC61F3-EB65-4243-BC70-93F06F3E7FB5}" destId="{401D863F-039F-436E-BD4A-420B38AD89D4}" srcOrd="2" destOrd="0" presId="urn:microsoft.com/office/officeart/2005/8/layout/hierarchy4"/>
    <dgm:cxn modelId="{1772A108-2778-4F78-B41B-D0B25DC09FBE}" type="presParOf" srcId="{401D863F-039F-436E-BD4A-420B38AD89D4}" destId="{AE893583-04A9-45EB-A18B-76DF158F0FCD}" srcOrd="0" destOrd="0" presId="urn:microsoft.com/office/officeart/2005/8/layout/hierarchy4"/>
    <dgm:cxn modelId="{D38A0552-951B-4559-B339-7C33C4AE6DB8}" type="presParOf" srcId="{AE893583-04A9-45EB-A18B-76DF158F0FCD}" destId="{4A424D1A-A010-40AE-9195-8FA410B49873}" srcOrd="0" destOrd="0" presId="urn:microsoft.com/office/officeart/2005/8/layout/hierarchy4"/>
    <dgm:cxn modelId="{CF1C3FB2-621F-40E4-80CE-EF4675537482}" type="presParOf" srcId="{AE893583-04A9-45EB-A18B-76DF158F0FCD}" destId="{22DA26D4-C519-405E-ABF7-4460F01E446E}" srcOrd="1" destOrd="0" presId="urn:microsoft.com/office/officeart/2005/8/layout/hierarchy4"/>
    <dgm:cxn modelId="{49EC9E7B-212D-4AC9-B4C8-41DC71DFF33E}" type="presParOf" srcId="{AE893583-04A9-45EB-A18B-76DF158F0FCD}" destId="{5A070E19-6B36-4E7C-BDD8-A11FFD141BFD}" srcOrd="2" destOrd="0" presId="urn:microsoft.com/office/officeart/2005/8/layout/hierarchy4"/>
    <dgm:cxn modelId="{82E796ED-E44D-4385-8F0A-62EA6F377FA0}" type="presParOf" srcId="{5A070E19-6B36-4E7C-BDD8-A11FFD141BFD}" destId="{45E2F85D-A05D-459A-80DC-15AFD707ECDE}" srcOrd="0" destOrd="0" presId="urn:microsoft.com/office/officeart/2005/8/layout/hierarchy4"/>
    <dgm:cxn modelId="{3EC4DDE9-F4C3-4D93-B057-EE84877E88FF}" type="presParOf" srcId="{45E2F85D-A05D-459A-80DC-15AFD707ECDE}" destId="{BDA68155-9297-4A2B-BD68-17093F6AB5E8}" srcOrd="0" destOrd="0" presId="urn:microsoft.com/office/officeart/2005/8/layout/hierarchy4"/>
    <dgm:cxn modelId="{9147D787-5E12-4828-B24A-0E514CBDE18D}" type="presParOf" srcId="{45E2F85D-A05D-459A-80DC-15AFD707ECDE}" destId="{855A01C6-7CA8-48D7-BCDF-F5B9910E99AE}" srcOrd="1" destOrd="0" presId="urn:microsoft.com/office/officeart/2005/8/layout/hierarchy4"/>
    <dgm:cxn modelId="{BB1DC8F2-E44A-4E2F-825E-A18379392956}" type="presParOf" srcId="{5A070E19-6B36-4E7C-BDD8-A11FFD141BFD}" destId="{BF625DA7-011D-4E31-B54D-6559F6051E7D}" srcOrd="1" destOrd="0" presId="urn:microsoft.com/office/officeart/2005/8/layout/hierarchy4"/>
    <dgm:cxn modelId="{C80ED774-68FB-4A79-BC5E-96660DD382C2}" type="presParOf" srcId="{5A070E19-6B36-4E7C-BDD8-A11FFD141BFD}" destId="{487C0F7D-8CBE-4212-9EDD-FD94281B99E8}" srcOrd="2" destOrd="0" presId="urn:microsoft.com/office/officeart/2005/8/layout/hierarchy4"/>
    <dgm:cxn modelId="{7E799C95-EBCB-483E-9B53-9BBB85E50AC4}" type="presParOf" srcId="{487C0F7D-8CBE-4212-9EDD-FD94281B99E8}" destId="{B922E73A-9F7F-464F-8A3D-40A996503546}" srcOrd="0" destOrd="0" presId="urn:microsoft.com/office/officeart/2005/8/layout/hierarchy4"/>
    <dgm:cxn modelId="{783DBF43-696C-4135-A731-F878A2F9D138}" type="presParOf" srcId="{487C0F7D-8CBE-4212-9EDD-FD94281B99E8}" destId="{369D5067-00CF-4863-8F4A-E1C0EA1E8F72}" srcOrd="1" destOrd="0" presId="urn:microsoft.com/office/officeart/2005/8/layout/hierarchy4"/>
    <dgm:cxn modelId="{6C300566-67A7-4117-A086-550468EEFB0F}" type="presParOf" srcId="{401D863F-039F-436E-BD4A-420B38AD89D4}" destId="{8968D2AB-D5A1-41F3-B4A7-41B745A2F8DD}" srcOrd="1" destOrd="0" presId="urn:microsoft.com/office/officeart/2005/8/layout/hierarchy4"/>
    <dgm:cxn modelId="{796AA367-B351-4FE7-A76D-78BF53002BF4}" type="presParOf" srcId="{401D863F-039F-436E-BD4A-420B38AD89D4}" destId="{02D63A51-4D10-4F07-A990-7FCCEB879DB6}" srcOrd="2" destOrd="0" presId="urn:microsoft.com/office/officeart/2005/8/layout/hierarchy4"/>
    <dgm:cxn modelId="{E576CD5C-51DC-4053-B074-4C31350CD083}" type="presParOf" srcId="{02D63A51-4D10-4F07-A990-7FCCEB879DB6}" destId="{CF2C65DE-0C48-45C7-AB71-857CC23E2756}" srcOrd="0" destOrd="0" presId="urn:microsoft.com/office/officeart/2005/8/layout/hierarchy4"/>
    <dgm:cxn modelId="{435E0E3B-258E-4976-ACF6-9343B7089DEF}" type="presParOf" srcId="{02D63A51-4D10-4F07-A990-7FCCEB879DB6}" destId="{C28C45D4-2584-487C-B7A0-7435879E53CE}" srcOrd="1" destOrd="0" presId="urn:microsoft.com/office/officeart/2005/8/layout/hierarchy4"/>
    <dgm:cxn modelId="{9DDFEC33-5B61-4D15-B47C-3C2CA7B4C04E}" type="presParOf" srcId="{02D63A51-4D10-4F07-A990-7FCCEB879DB6}" destId="{29131F58-3C96-47A2-A8E2-89257B52D683}" srcOrd="2" destOrd="0" presId="urn:microsoft.com/office/officeart/2005/8/layout/hierarchy4"/>
    <dgm:cxn modelId="{408F09C8-B643-499D-A636-D0D6ADF2CB60}" type="presParOf" srcId="{29131F58-3C96-47A2-A8E2-89257B52D683}" destId="{C49E9BA5-C80A-4CE5-B41B-BED44074C445}" srcOrd="0" destOrd="0" presId="urn:microsoft.com/office/officeart/2005/8/layout/hierarchy4"/>
    <dgm:cxn modelId="{79402161-EE57-442A-9D4E-304B0D412F76}" type="presParOf" srcId="{C49E9BA5-C80A-4CE5-B41B-BED44074C445}" destId="{B5ED4EA2-96A3-45BE-A9EA-CD3101C7AC63}" srcOrd="0" destOrd="0" presId="urn:microsoft.com/office/officeart/2005/8/layout/hierarchy4"/>
    <dgm:cxn modelId="{25F6FB8A-0A3D-47B6-AE6A-2E87E2DCA320}" type="presParOf" srcId="{C49E9BA5-C80A-4CE5-B41B-BED44074C445}" destId="{604DE477-0B1A-4A1D-84E5-069582F07DBA}" srcOrd="1" destOrd="0" presId="urn:microsoft.com/office/officeart/2005/8/layout/hierarchy4"/>
    <dgm:cxn modelId="{6A4CC7D9-36BB-4ED5-A9E6-0F537FFC0732}" type="presParOf" srcId="{29131F58-3C96-47A2-A8E2-89257B52D683}" destId="{44FE39C2-FC1A-414D-91E2-8A2BF4DEDB69}" srcOrd="1" destOrd="0" presId="urn:microsoft.com/office/officeart/2005/8/layout/hierarchy4"/>
    <dgm:cxn modelId="{8FFC1D43-942E-4449-A113-7D3376A0BB5D}" type="presParOf" srcId="{29131F58-3C96-47A2-A8E2-89257B52D683}" destId="{89B0D13A-7BA0-4F85-B01A-E692BB35B3FF}" srcOrd="2" destOrd="0" presId="urn:microsoft.com/office/officeart/2005/8/layout/hierarchy4"/>
    <dgm:cxn modelId="{51D1B294-806F-4A0E-B2CB-670C380BA484}" type="presParOf" srcId="{89B0D13A-7BA0-4F85-B01A-E692BB35B3FF}" destId="{AF51D84C-9CF3-40AF-8D8E-ACDF28A98AC3}" srcOrd="0" destOrd="0" presId="urn:microsoft.com/office/officeart/2005/8/layout/hierarchy4"/>
    <dgm:cxn modelId="{8F54C86D-D3A0-495E-8B83-D120F986D8D2}" type="presParOf" srcId="{89B0D13A-7BA0-4F85-B01A-E692BB35B3FF}" destId="{093F9CEE-F03B-472E-9476-A15B2976467D}" srcOrd="1" destOrd="0" presId="urn:microsoft.com/office/officeart/2005/8/layout/hierarchy4"/>
    <dgm:cxn modelId="{E812FADE-21B1-4824-A504-FCFCEBF9A540}" type="presParOf" srcId="{29131F58-3C96-47A2-A8E2-89257B52D683}" destId="{0A593A73-72C6-43F2-8AD7-4D18D567B32F}" srcOrd="3" destOrd="0" presId="urn:microsoft.com/office/officeart/2005/8/layout/hierarchy4"/>
    <dgm:cxn modelId="{22442C90-F53E-47C2-9D99-3DC44ED25932}" type="presParOf" srcId="{29131F58-3C96-47A2-A8E2-89257B52D683}" destId="{F7CB4109-AEAB-4BF8-B455-BD71625D9C71}" srcOrd="4" destOrd="0" presId="urn:microsoft.com/office/officeart/2005/8/layout/hierarchy4"/>
    <dgm:cxn modelId="{8573353B-4AE7-4DF2-BAB9-E32DEA53465F}" type="presParOf" srcId="{F7CB4109-AEAB-4BF8-B455-BD71625D9C71}" destId="{0D6FA4CA-31A8-4BEF-B8EC-A2F8DEA3AFAA}" srcOrd="0" destOrd="0" presId="urn:microsoft.com/office/officeart/2005/8/layout/hierarchy4"/>
    <dgm:cxn modelId="{1380099A-A3AE-4942-AC8F-E224A8CD308C}" type="presParOf" srcId="{F7CB4109-AEAB-4BF8-B455-BD71625D9C71}" destId="{2EB3E1F1-A9DA-44FF-97D9-0E59109A2200}" srcOrd="1" destOrd="0" presId="urn:microsoft.com/office/officeart/2005/8/layout/hierarchy4"/>
    <dgm:cxn modelId="{13ED99EE-5E37-46DA-A8DD-3C08603B40A4}" type="presParOf" srcId="{9788784B-9B24-416D-AF23-A5B63BC078CF}" destId="{F4A6509F-D923-401C-ABE6-E5F1676CC6F5}" srcOrd="1" destOrd="0" presId="urn:microsoft.com/office/officeart/2005/8/layout/hierarchy4"/>
    <dgm:cxn modelId="{380BDAF3-39C3-45AF-95AC-0C8180EB847D}" type="presParOf" srcId="{9788784B-9B24-416D-AF23-A5B63BC078CF}" destId="{09FDD748-EA31-44A5-90BC-9F5AA3A9647E}" srcOrd="2" destOrd="0" presId="urn:microsoft.com/office/officeart/2005/8/layout/hierarchy4"/>
    <dgm:cxn modelId="{19B97F23-ECD5-47DE-9889-8706B57DFFA2}" type="presParOf" srcId="{09FDD748-EA31-44A5-90BC-9F5AA3A9647E}" destId="{34E2825D-9F32-4BD5-9093-B19748A13853}" srcOrd="0" destOrd="0" presId="urn:microsoft.com/office/officeart/2005/8/layout/hierarchy4"/>
    <dgm:cxn modelId="{3C205DD4-4179-4E4A-BCEA-184F0BBAE2E5}" type="presParOf" srcId="{09FDD748-EA31-44A5-90BC-9F5AA3A9647E}" destId="{A2FE8122-B2CB-4326-89C9-7DE064398F90}" srcOrd="1" destOrd="0" presId="urn:microsoft.com/office/officeart/2005/8/layout/hierarchy4"/>
    <dgm:cxn modelId="{F70BB424-0BC6-4F63-B32A-E551F3472493}" type="presParOf" srcId="{09FDD748-EA31-44A5-90BC-9F5AA3A9647E}" destId="{024EEA62-EAF8-464C-9E58-DE66BD2090A7}" srcOrd="2" destOrd="0" presId="urn:microsoft.com/office/officeart/2005/8/layout/hierarchy4"/>
    <dgm:cxn modelId="{FF7C7975-4550-48BC-A2EE-146AFF6FAF1C}" type="presParOf" srcId="{024EEA62-EAF8-464C-9E58-DE66BD2090A7}" destId="{7766F735-91DE-4DCB-9832-63C0056476B0}" srcOrd="0" destOrd="0" presId="urn:microsoft.com/office/officeart/2005/8/layout/hierarchy4"/>
    <dgm:cxn modelId="{9D6D4EDA-495B-4087-BA4B-FC7F9A34C4CA}" type="presParOf" srcId="{7766F735-91DE-4DCB-9832-63C0056476B0}" destId="{D03ADBAB-1012-476E-9263-708242238C09}" srcOrd="0" destOrd="0" presId="urn:microsoft.com/office/officeart/2005/8/layout/hierarchy4"/>
    <dgm:cxn modelId="{B766D514-4016-46C0-B796-FC5F926B0596}" type="presParOf" srcId="{7766F735-91DE-4DCB-9832-63C0056476B0}" destId="{C22B8C9E-575F-4CF7-8971-54AD334F0812}" srcOrd="1" destOrd="0" presId="urn:microsoft.com/office/officeart/2005/8/layout/hierarchy4"/>
    <dgm:cxn modelId="{72A97DDB-0A9A-4E2F-9040-E9598020BDCE}" type="presParOf" srcId="{7766F735-91DE-4DCB-9832-63C0056476B0}" destId="{8CC6CC5A-02AB-4E09-BA14-44AB0E021164}" srcOrd="2" destOrd="0" presId="urn:microsoft.com/office/officeart/2005/8/layout/hierarchy4"/>
    <dgm:cxn modelId="{F099DBCA-761D-4499-B7C9-885A61157BA0}" type="presParOf" srcId="{8CC6CC5A-02AB-4E09-BA14-44AB0E021164}" destId="{BEF7F40C-7F48-466E-8851-16020643873A}" srcOrd="0" destOrd="0" presId="urn:microsoft.com/office/officeart/2005/8/layout/hierarchy4"/>
    <dgm:cxn modelId="{A032649C-2D23-4C31-A23D-F559B5D420B7}" type="presParOf" srcId="{BEF7F40C-7F48-466E-8851-16020643873A}" destId="{0A6A2F96-66AE-43E2-AAFD-80C3D184463C}" srcOrd="0" destOrd="0" presId="urn:microsoft.com/office/officeart/2005/8/layout/hierarchy4"/>
    <dgm:cxn modelId="{D5BBF2AA-299C-4C06-A61A-7ABA8745E42E}" type="presParOf" srcId="{BEF7F40C-7F48-466E-8851-16020643873A}" destId="{C0E8BE8B-6606-4E4F-BBD6-A546D9724885}" srcOrd="1" destOrd="0" presId="urn:microsoft.com/office/officeart/2005/8/layout/hierarchy4"/>
    <dgm:cxn modelId="{A51F160D-A996-4A9B-9F3A-9D9F1280A72D}" type="presParOf" srcId="{024EEA62-EAF8-464C-9E58-DE66BD2090A7}" destId="{1ABC2DDD-7583-4D54-B443-9B133972A12B}" srcOrd="1" destOrd="0" presId="urn:microsoft.com/office/officeart/2005/8/layout/hierarchy4"/>
    <dgm:cxn modelId="{28DFEB92-D90D-4201-A006-2F6F734009C5}" type="presParOf" srcId="{024EEA62-EAF8-464C-9E58-DE66BD2090A7}" destId="{24AFFECE-F830-432D-BFC2-8A09C867111C}" srcOrd="2" destOrd="0" presId="urn:microsoft.com/office/officeart/2005/8/layout/hierarchy4"/>
    <dgm:cxn modelId="{000E44C4-CB9C-46F6-8CDE-B4B0D9CEEDE1}" type="presParOf" srcId="{24AFFECE-F830-432D-BFC2-8A09C867111C}" destId="{4D71585E-6EDE-4A90-B5E2-BE9ECCD45CAB}" srcOrd="0" destOrd="0" presId="urn:microsoft.com/office/officeart/2005/8/layout/hierarchy4"/>
    <dgm:cxn modelId="{B27CFDAE-DDF0-453A-A4D9-200DFD46FF7B}" type="presParOf" srcId="{24AFFECE-F830-432D-BFC2-8A09C867111C}" destId="{43314F30-492C-44E3-ABBE-B7679E5168C5}" srcOrd="1" destOrd="0" presId="urn:microsoft.com/office/officeart/2005/8/layout/hierarchy4"/>
    <dgm:cxn modelId="{FE049F21-8DD7-48AD-A3C2-C0EC6D677C87}" type="presParOf" srcId="{24AFFECE-F830-432D-BFC2-8A09C867111C}" destId="{A7B96A8F-44BB-4259-8447-402043614438}" srcOrd="2" destOrd="0" presId="urn:microsoft.com/office/officeart/2005/8/layout/hierarchy4"/>
    <dgm:cxn modelId="{C8A019E6-A4C6-4E08-96EE-0DA220644BAB}" type="presParOf" srcId="{A7B96A8F-44BB-4259-8447-402043614438}" destId="{38D23615-5275-4DFB-809E-803E95465F79}" srcOrd="0" destOrd="0" presId="urn:microsoft.com/office/officeart/2005/8/layout/hierarchy4"/>
    <dgm:cxn modelId="{16700FEC-5B90-4AD1-9C62-674C48EB59D9}" type="presParOf" srcId="{38D23615-5275-4DFB-809E-803E95465F79}" destId="{588513BE-13C6-4E7A-883F-73C10F092BE8}" srcOrd="0" destOrd="0" presId="urn:microsoft.com/office/officeart/2005/8/layout/hierarchy4"/>
    <dgm:cxn modelId="{1A7C23F3-23D4-4670-A68F-3CCB3C4E395E}" type="presParOf" srcId="{38D23615-5275-4DFB-809E-803E95465F79}" destId="{746D929C-7696-4673-9B09-1A860636E227}" srcOrd="1" destOrd="0" presId="urn:microsoft.com/office/officeart/2005/8/layout/hierarchy4"/>
    <dgm:cxn modelId="{63B78FE7-B43F-4165-9C72-0B4C0C756482}" type="presParOf" srcId="{A7B96A8F-44BB-4259-8447-402043614438}" destId="{BB58FCAC-5E0D-4E68-BF86-614AABAEACA2}" srcOrd="1" destOrd="0" presId="urn:microsoft.com/office/officeart/2005/8/layout/hierarchy4"/>
    <dgm:cxn modelId="{6049A8AA-7205-44C7-8DD7-8A1E0F3AC825}" type="presParOf" srcId="{A7B96A8F-44BB-4259-8447-402043614438}" destId="{93D6C81B-0D8A-40A2-83E4-4C6ACC5BFB0B}" srcOrd="2" destOrd="0" presId="urn:microsoft.com/office/officeart/2005/8/layout/hierarchy4"/>
    <dgm:cxn modelId="{5B9DEE6B-6AEE-4DF1-8BE0-1BA676998887}" type="presParOf" srcId="{93D6C81B-0D8A-40A2-83E4-4C6ACC5BFB0B}" destId="{3394F2E0-F8D3-4691-B5C3-8147EEE04BD4}" srcOrd="0" destOrd="0" presId="urn:microsoft.com/office/officeart/2005/8/layout/hierarchy4"/>
    <dgm:cxn modelId="{01CF8776-C798-4ED6-BAFE-1EB9AEF48FB2}" type="presParOf" srcId="{93D6C81B-0D8A-40A2-83E4-4C6ACC5BFB0B}" destId="{169C7CDA-310F-4FE2-9A90-788BC1B00E89}" srcOrd="1" destOrd="0" presId="urn:microsoft.com/office/officeart/2005/8/layout/hierarchy4"/>
    <dgm:cxn modelId="{7644C441-F483-416F-B507-63893EC21A1C}" type="presParOf" srcId="{A7B96A8F-44BB-4259-8447-402043614438}" destId="{1B5C7284-80CF-4C5E-A412-175DE70E94F3}" srcOrd="3" destOrd="0" presId="urn:microsoft.com/office/officeart/2005/8/layout/hierarchy4"/>
    <dgm:cxn modelId="{19321DA9-7F7B-4D02-9F11-37F8BB433DE7}" type="presParOf" srcId="{A7B96A8F-44BB-4259-8447-402043614438}" destId="{4391A88D-7060-44F5-9C8B-EE0EBE2AF4EC}" srcOrd="4" destOrd="0" presId="urn:microsoft.com/office/officeart/2005/8/layout/hierarchy4"/>
    <dgm:cxn modelId="{BB3DFE95-FE6A-4CE0-9857-58B6704F4EEA}" type="presParOf" srcId="{4391A88D-7060-44F5-9C8B-EE0EBE2AF4EC}" destId="{4E0CAD24-927E-46B2-B4F2-671B689CCD22}" srcOrd="0" destOrd="0" presId="urn:microsoft.com/office/officeart/2005/8/layout/hierarchy4"/>
    <dgm:cxn modelId="{4453B242-F267-420A-A51E-AE74B1E1AA1A}" type="presParOf" srcId="{4391A88D-7060-44F5-9C8B-EE0EBE2AF4EC}" destId="{A958ACDB-DA5B-4963-B4EA-89CF3F1FF4F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1BD12D-C2DB-48FD-AF48-241C3EBE6459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B1708A-CE20-4BED-A42D-36894BD0A4E5}">
      <dgm:prSet phldrT="[文本]" custT="1"/>
      <dgm:spPr/>
      <dgm:t>
        <a:bodyPr/>
        <a:lstStyle/>
        <a:p>
          <a:r>
            <a:rPr lang="zh-CN" altLang="en-US" sz="1800" dirty="0"/>
            <a:t>系统时钟</a:t>
          </a:r>
        </a:p>
      </dgm:t>
    </dgm:pt>
    <dgm:pt modelId="{BE3BE093-CE78-4013-AA35-73DFBD3F4A70}" type="parTrans" cxnId="{A2C6D653-3023-4F17-A005-A3278C70008D}">
      <dgm:prSet/>
      <dgm:spPr/>
      <dgm:t>
        <a:bodyPr/>
        <a:lstStyle/>
        <a:p>
          <a:endParaRPr lang="zh-CN" altLang="en-US"/>
        </a:p>
      </dgm:t>
    </dgm:pt>
    <dgm:pt modelId="{ED53BC84-B80A-4E8C-8BA9-3BA34AC90BB0}" type="sibTrans" cxnId="{A2C6D653-3023-4F17-A005-A3278C70008D}">
      <dgm:prSet/>
      <dgm:spPr/>
      <dgm:t>
        <a:bodyPr/>
        <a:lstStyle/>
        <a:p>
          <a:endParaRPr lang="zh-CN" altLang="en-US"/>
        </a:p>
      </dgm:t>
    </dgm:pt>
    <dgm:pt modelId="{530248F1-F690-413A-A5C9-5B609BA07669}">
      <dgm:prSet phldrT="[文本]" custT="1"/>
      <dgm:spPr/>
      <dgm:t>
        <a:bodyPr/>
        <a:lstStyle/>
        <a:p>
          <a:r>
            <a:rPr lang="zh-CN" altLang="en-US" sz="1400" dirty="0"/>
            <a:t>处理时间</a:t>
          </a:r>
        </a:p>
      </dgm:t>
    </dgm:pt>
    <dgm:pt modelId="{94C5AD68-FDFA-4F95-93F6-05922CF71A5C}" type="parTrans" cxnId="{4C429CDD-6793-43C0-9873-5EF7CFB727B2}">
      <dgm:prSet/>
      <dgm:spPr/>
      <dgm:t>
        <a:bodyPr/>
        <a:lstStyle/>
        <a:p>
          <a:endParaRPr lang="zh-CN" altLang="en-US" sz="1100"/>
        </a:p>
      </dgm:t>
    </dgm:pt>
    <dgm:pt modelId="{4C9FCA9B-938F-40A3-8D13-0139D9BA4F2D}" type="sibTrans" cxnId="{4C429CDD-6793-43C0-9873-5EF7CFB727B2}">
      <dgm:prSet/>
      <dgm:spPr/>
      <dgm:t>
        <a:bodyPr/>
        <a:lstStyle/>
        <a:p>
          <a:endParaRPr lang="zh-CN" altLang="en-US"/>
        </a:p>
      </dgm:t>
    </dgm:pt>
    <dgm:pt modelId="{866B5A94-3A95-4573-B315-DC8868FCE288}">
      <dgm:prSet phldrT="[文本]" custT="1"/>
      <dgm:spPr/>
      <dgm:t>
        <a:bodyPr/>
        <a:lstStyle/>
        <a:p>
          <a:r>
            <a:rPr lang="zh-CN" altLang="en-US" sz="1400" dirty="0"/>
            <a:t>处理任务的异常</a:t>
          </a:r>
        </a:p>
      </dgm:t>
    </dgm:pt>
    <dgm:pt modelId="{DB9FD973-3661-4089-83D6-906EE9F23D79}" type="parTrans" cxnId="{C18CB7EA-8ED3-42DE-8A93-3A4DD5F2CF86}">
      <dgm:prSet/>
      <dgm:spPr/>
      <dgm:t>
        <a:bodyPr/>
        <a:lstStyle/>
        <a:p>
          <a:endParaRPr lang="zh-CN" altLang="en-US" sz="1100"/>
        </a:p>
      </dgm:t>
    </dgm:pt>
    <dgm:pt modelId="{13D5E06F-62BF-4C85-A49C-C457C16CABBA}" type="sibTrans" cxnId="{C18CB7EA-8ED3-42DE-8A93-3A4DD5F2CF86}">
      <dgm:prSet/>
      <dgm:spPr/>
      <dgm:t>
        <a:bodyPr/>
        <a:lstStyle/>
        <a:p>
          <a:endParaRPr lang="zh-CN" altLang="en-US"/>
        </a:p>
      </dgm:t>
    </dgm:pt>
    <dgm:pt modelId="{97158CE3-CC2C-4384-81C3-3DD707C029FA}">
      <dgm:prSet phldrT="[文本]" custT="1"/>
      <dgm:spPr/>
      <dgm:t>
        <a:bodyPr/>
        <a:lstStyle/>
        <a:p>
          <a:r>
            <a:rPr lang="zh-CN" altLang="en-US" sz="1400" dirty="0"/>
            <a:t>进行上下文切换</a:t>
          </a:r>
        </a:p>
      </dgm:t>
    </dgm:pt>
    <dgm:pt modelId="{5EEBBE95-6D7F-437B-B390-10A4D01E3217}" type="parTrans" cxnId="{5D1EBCAE-7777-4FF4-AB39-FCE176D25CA8}">
      <dgm:prSet/>
      <dgm:spPr/>
      <dgm:t>
        <a:bodyPr/>
        <a:lstStyle/>
        <a:p>
          <a:endParaRPr lang="zh-CN" altLang="en-US" sz="1100"/>
        </a:p>
      </dgm:t>
    </dgm:pt>
    <dgm:pt modelId="{F99D83C4-3BEF-4B0E-B622-692E3A5F4C20}" type="sibTrans" cxnId="{5D1EBCAE-7777-4FF4-AB39-FCE176D25CA8}">
      <dgm:prSet/>
      <dgm:spPr/>
      <dgm:t>
        <a:bodyPr/>
        <a:lstStyle/>
        <a:p>
          <a:endParaRPr lang="zh-CN" altLang="en-US"/>
        </a:p>
      </dgm:t>
    </dgm:pt>
    <dgm:pt modelId="{5A9A7321-0821-449A-A212-CC091AD68483}" type="pres">
      <dgm:prSet presAssocID="{2F1BD12D-C2DB-48FD-AF48-241C3EBE645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78300E2-58BE-4C57-BEF6-924EFC2FCEF5}" type="pres">
      <dgm:prSet presAssocID="{1FB1708A-CE20-4BED-A42D-36894BD0A4E5}" presName="root" presStyleCnt="0"/>
      <dgm:spPr/>
    </dgm:pt>
    <dgm:pt modelId="{60D2121E-1DA0-4AE1-8F73-553E66040B02}" type="pres">
      <dgm:prSet presAssocID="{1FB1708A-CE20-4BED-A42D-36894BD0A4E5}" presName="rootComposite" presStyleCnt="0"/>
      <dgm:spPr/>
    </dgm:pt>
    <dgm:pt modelId="{288B02BD-67D4-4270-85E0-DCAD42C024AD}" type="pres">
      <dgm:prSet presAssocID="{1FB1708A-CE20-4BED-A42D-36894BD0A4E5}" presName="rootText" presStyleLbl="node1" presStyleIdx="0" presStyleCnt="1"/>
      <dgm:spPr/>
    </dgm:pt>
    <dgm:pt modelId="{30CF5249-B612-470C-9D6B-E9081E1E3375}" type="pres">
      <dgm:prSet presAssocID="{1FB1708A-CE20-4BED-A42D-36894BD0A4E5}" presName="rootConnector" presStyleLbl="node1" presStyleIdx="0" presStyleCnt="1"/>
      <dgm:spPr/>
    </dgm:pt>
    <dgm:pt modelId="{24595F23-7806-4699-8157-5D75F7F5AE6F}" type="pres">
      <dgm:prSet presAssocID="{1FB1708A-CE20-4BED-A42D-36894BD0A4E5}" presName="childShape" presStyleCnt="0"/>
      <dgm:spPr/>
    </dgm:pt>
    <dgm:pt modelId="{F3D4456F-F643-4037-A7A4-BF5A82300B0B}" type="pres">
      <dgm:prSet presAssocID="{94C5AD68-FDFA-4F95-93F6-05922CF71A5C}" presName="Name13" presStyleLbl="parChTrans1D2" presStyleIdx="0" presStyleCnt="3"/>
      <dgm:spPr/>
    </dgm:pt>
    <dgm:pt modelId="{7D521164-6402-4E81-BD98-FEDB4A6AD872}" type="pres">
      <dgm:prSet presAssocID="{530248F1-F690-413A-A5C9-5B609BA07669}" presName="childText" presStyleLbl="bgAcc1" presStyleIdx="0" presStyleCnt="3">
        <dgm:presLayoutVars>
          <dgm:bulletEnabled val="1"/>
        </dgm:presLayoutVars>
      </dgm:prSet>
      <dgm:spPr/>
    </dgm:pt>
    <dgm:pt modelId="{61B3AA45-8B7A-4C07-B90A-BD4F345E93E9}" type="pres">
      <dgm:prSet presAssocID="{DB9FD973-3661-4089-83D6-906EE9F23D79}" presName="Name13" presStyleLbl="parChTrans1D2" presStyleIdx="1" presStyleCnt="3"/>
      <dgm:spPr/>
    </dgm:pt>
    <dgm:pt modelId="{5D8647F9-54B4-47CB-8F49-4C55A865B41E}" type="pres">
      <dgm:prSet presAssocID="{866B5A94-3A95-4573-B315-DC8868FCE288}" presName="childText" presStyleLbl="bgAcc1" presStyleIdx="1" presStyleCnt="3">
        <dgm:presLayoutVars>
          <dgm:bulletEnabled val="1"/>
        </dgm:presLayoutVars>
      </dgm:prSet>
      <dgm:spPr/>
    </dgm:pt>
    <dgm:pt modelId="{BD0AD06E-80FE-4FBD-BC2A-E0F12D9D5995}" type="pres">
      <dgm:prSet presAssocID="{5EEBBE95-6D7F-437B-B390-10A4D01E3217}" presName="Name13" presStyleLbl="parChTrans1D2" presStyleIdx="2" presStyleCnt="3"/>
      <dgm:spPr/>
    </dgm:pt>
    <dgm:pt modelId="{807EF234-D41E-49FC-A6FC-2ACB40A4C918}" type="pres">
      <dgm:prSet presAssocID="{97158CE3-CC2C-4384-81C3-3DD707C029FA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E7CB1403-6C10-4649-9AE5-98C44AD8B666}" type="presOf" srcId="{DB9FD973-3661-4089-83D6-906EE9F23D79}" destId="{61B3AA45-8B7A-4C07-B90A-BD4F345E93E9}" srcOrd="0" destOrd="0" presId="urn:microsoft.com/office/officeart/2005/8/layout/hierarchy3"/>
    <dgm:cxn modelId="{96F69A08-ACAC-493D-ADC2-895BEF184867}" type="presOf" srcId="{97158CE3-CC2C-4384-81C3-3DD707C029FA}" destId="{807EF234-D41E-49FC-A6FC-2ACB40A4C918}" srcOrd="0" destOrd="0" presId="urn:microsoft.com/office/officeart/2005/8/layout/hierarchy3"/>
    <dgm:cxn modelId="{A2C6D653-3023-4F17-A005-A3278C70008D}" srcId="{2F1BD12D-C2DB-48FD-AF48-241C3EBE6459}" destId="{1FB1708A-CE20-4BED-A42D-36894BD0A4E5}" srcOrd="0" destOrd="0" parTransId="{BE3BE093-CE78-4013-AA35-73DFBD3F4A70}" sibTransId="{ED53BC84-B80A-4E8C-8BA9-3BA34AC90BB0}"/>
    <dgm:cxn modelId="{AD6FA354-D197-4949-813D-AEB77E3F3BE2}" type="presOf" srcId="{94C5AD68-FDFA-4F95-93F6-05922CF71A5C}" destId="{F3D4456F-F643-4037-A7A4-BF5A82300B0B}" srcOrd="0" destOrd="0" presId="urn:microsoft.com/office/officeart/2005/8/layout/hierarchy3"/>
    <dgm:cxn modelId="{A87DCF9A-70CC-4712-B5B8-09EC611C2D43}" type="presOf" srcId="{2F1BD12D-C2DB-48FD-AF48-241C3EBE6459}" destId="{5A9A7321-0821-449A-A212-CC091AD68483}" srcOrd="0" destOrd="0" presId="urn:microsoft.com/office/officeart/2005/8/layout/hierarchy3"/>
    <dgm:cxn modelId="{5B58C9A8-791A-4FB7-96EE-ED68FE2214AF}" type="presOf" srcId="{1FB1708A-CE20-4BED-A42D-36894BD0A4E5}" destId="{288B02BD-67D4-4270-85E0-DCAD42C024AD}" srcOrd="0" destOrd="0" presId="urn:microsoft.com/office/officeart/2005/8/layout/hierarchy3"/>
    <dgm:cxn modelId="{E9A052AB-5462-4849-A936-4A3908592FF5}" type="presOf" srcId="{530248F1-F690-413A-A5C9-5B609BA07669}" destId="{7D521164-6402-4E81-BD98-FEDB4A6AD872}" srcOrd="0" destOrd="0" presId="urn:microsoft.com/office/officeart/2005/8/layout/hierarchy3"/>
    <dgm:cxn modelId="{5D1EBCAE-7777-4FF4-AB39-FCE176D25CA8}" srcId="{1FB1708A-CE20-4BED-A42D-36894BD0A4E5}" destId="{97158CE3-CC2C-4384-81C3-3DD707C029FA}" srcOrd="2" destOrd="0" parTransId="{5EEBBE95-6D7F-437B-B390-10A4D01E3217}" sibTransId="{F99D83C4-3BEF-4B0E-B622-692E3A5F4C20}"/>
    <dgm:cxn modelId="{11D085BB-E6A1-40C5-A2AC-C287C6F7D47A}" type="presOf" srcId="{5EEBBE95-6D7F-437B-B390-10A4D01E3217}" destId="{BD0AD06E-80FE-4FBD-BC2A-E0F12D9D5995}" srcOrd="0" destOrd="0" presId="urn:microsoft.com/office/officeart/2005/8/layout/hierarchy3"/>
    <dgm:cxn modelId="{4BF0F5D2-8456-4F4B-8816-558C3418419C}" type="presOf" srcId="{1FB1708A-CE20-4BED-A42D-36894BD0A4E5}" destId="{30CF5249-B612-470C-9D6B-E9081E1E3375}" srcOrd="1" destOrd="0" presId="urn:microsoft.com/office/officeart/2005/8/layout/hierarchy3"/>
    <dgm:cxn modelId="{4C429CDD-6793-43C0-9873-5EF7CFB727B2}" srcId="{1FB1708A-CE20-4BED-A42D-36894BD0A4E5}" destId="{530248F1-F690-413A-A5C9-5B609BA07669}" srcOrd="0" destOrd="0" parTransId="{94C5AD68-FDFA-4F95-93F6-05922CF71A5C}" sibTransId="{4C9FCA9B-938F-40A3-8D13-0139D9BA4F2D}"/>
    <dgm:cxn modelId="{C18CB7EA-8ED3-42DE-8A93-3A4DD5F2CF86}" srcId="{1FB1708A-CE20-4BED-A42D-36894BD0A4E5}" destId="{866B5A94-3A95-4573-B315-DC8868FCE288}" srcOrd="1" destOrd="0" parTransId="{DB9FD973-3661-4089-83D6-906EE9F23D79}" sibTransId="{13D5E06F-62BF-4C85-A49C-C457C16CABBA}"/>
    <dgm:cxn modelId="{799C9BF5-6AD5-46B0-94A7-E2CF8C10B4C3}" type="presOf" srcId="{866B5A94-3A95-4573-B315-DC8868FCE288}" destId="{5D8647F9-54B4-47CB-8F49-4C55A865B41E}" srcOrd="0" destOrd="0" presId="urn:microsoft.com/office/officeart/2005/8/layout/hierarchy3"/>
    <dgm:cxn modelId="{9CB2A095-B473-48AE-889D-38F379AAC326}" type="presParOf" srcId="{5A9A7321-0821-449A-A212-CC091AD68483}" destId="{A78300E2-58BE-4C57-BEF6-924EFC2FCEF5}" srcOrd="0" destOrd="0" presId="urn:microsoft.com/office/officeart/2005/8/layout/hierarchy3"/>
    <dgm:cxn modelId="{BE841623-8523-4D89-91B4-F4E0E94F2410}" type="presParOf" srcId="{A78300E2-58BE-4C57-BEF6-924EFC2FCEF5}" destId="{60D2121E-1DA0-4AE1-8F73-553E66040B02}" srcOrd="0" destOrd="0" presId="urn:microsoft.com/office/officeart/2005/8/layout/hierarchy3"/>
    <dgm:cxn modelId="{7A1E4DEF-1284-498A-ADC3-78584E2A9B5F}" type="presParOf" srcId="{60D2121E-1DA0-4AE1-8F73-553E66040B02}" destId="{288B02BD-67D4-4270-85E0-DCAD42C024AD}" srcOrd="0" destOrd="0" presId="urn:microsoft.com/office/officeart/2005/8/layout/hierarchy3"/>
    <dgm:cxn modelId="{FFF3FD74-029F-4EAF-A440-09073E148575}" type="presParOf" srcId="{60D2121E-1DA0-4AE1-8F73-553E66040B02}" destId="{30CF5249-B612-470C-9D6B-E9081E1E3375}" srcOrd="1" destOrd="0" presId="urn:microsoft.com/office/officeart/2005/8/layout/hierarchy3"/>
    <dgm:cxn modelId="{92D4DC42-1E4C-4CDB-A303-3DB8B4913E1C}" type="presParOf" srcId="{A78300E2-58BE-4C57-BEF6-924EFC2FCEF5}" destId="{24595F23-7806-4699-8157-5D75F7F5AE6F}" srcOrd="1" destOrd="0" presId="urn:microsoft.com/office/officeart/2005/8/layout/hierarchy3"/>
    <dgm:cxn modelId="{7341BF77-1D93-49A0-AF90-F666567B5889}" type="presParOf" srcId="{24595F23-7806-4699-8157-5D75F7F5AE6F}" destId="{F3D4456F-F643-4037-A7A4-BF5A82300B0B}" srcOrd="0" destOrd="0" presId="urn:microsoft.com/office/officeart/2005/8/layout/hierarchy3"/>
    <dgm:cxn modelId="{FF69FEC7-5109-4D18-B19C-FB815E491BA1}" type="presParOf" srcId="{24595F23-7806-4699-8157-5D75F7F5AE6F}" destId="{7D521164-6402-4E81-BD98-FEDB4A6AD872}" srcOrd="1" destOrd="0" presId="urn:microsoft.com/office/officeart/2005/8/layout/hierarchy3"/>
    <dgm:cxn modelId="{9D6D1329-F7F2-4ACE-AF4B-8A81649723F4}" type="presParOf" srcId="{24595F23-7806-4699-8157-5D75F7F5AE6F}" destId="{61B3AA45-8B7A-4C07-B90A-BD4F345E93E9}" srcOrd="2" destOrd="0" presId="urn:microsoft.com/office/officeart/2005/8/layout/hierarchy3"/>
    <dgm:cxn modelId="{D52E7E88-F407-41CD-BB41-A4D832FBEA88}" type="presParOf" srcId="{24595F23-7806-4699-8157-5D75F7F5AE6F}" destId="{5D8647F9-54B4-47CB-8F49-4C55A865B41E}" srcOrd="3" destOrd="0" presId="urn:microsoft.com/office/officeart/2005/8/layout/hierarchy3"/>
    <dgm:cxn modelId="{8A8682CC-805A-49F8-9281-2AA92196B336}" type="presParOf" srcId="{24595F23-7806-4699-8157-5D75F7F5AE6F}" destId="{BD0AD06E-80FE-4FBD-BC2A-E0F12D9D5995}" srcOrd="4" destOrd="0" presId="urn:microsoft.com/office/officeart/2005/8/layout/hierarchy3"/>
    <dgm:cxn modelId="{CBFFE890-B00B-40EC-A1FD-F4FFC8491D84}" type="presParOf" srcId="{24595F23-7806-4699-8157-5D75F7F5AE6F}" destId="{807EF234-D41E-49FC-A6FC-2ACB40A4C918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A983328-ED9F-47CF-9AA8-56BFF3A608AB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383152E-3F2C-4674-AD75-65B2D76718A6}">
      <dgm:prSet phldrT="[文本]"/>
      <dgm:spPr/>
      <dgm:t>
        <a:bodyPr/>
        <a:lstStyle/>
        <a:p>
          <a:r>
            <a:rPr lang="zh-CN" altLang="en-US" dirty="0"/>
            <a:t>任务</a:t>
          </a:r>
          <a:r>
            <a:rPr lang="en-US" altLang="zh-CN" dirty="0"/>
            <a:t>1</a:t>
          </a:r>
          <a:endParaRPr lang="zh-CN" altLang="en-US" dirty="0"/>
        </a:p>
      </dgm:t>
    </dgm:pt>
    <dgm:pt modelId="{F11C6A31-E4A8-4AB6-A4BC-D98F292EF885}" type="parTrans" cxnId="{88B2006E-269F-4D48-9D7B-3523E8571B53}">
      <dgm:prSet/>
      <dgm:spPr/>
      <dgm:t>
        <a:bodyPr/>
        <a:lstStyle/>
        <a:p>
          <a:endParaRPr lang="zh-CN" altLang="en-US"/>
        </a:p>
      </dgm:t>
    </dgm:pt>
    <dgm:pt modelId="{32ACCEBE-E6B1-4C1A-A354-25671168B882}" type="sibTrans" cxnId="{88B2006E-269F-4D48-9D7B-3523E8571B53}">
      <dgm:prSet/>
      <dgm:spPr/>
      <dgm:t>
        <a:bodyPr/>
        <a:lstStyle/>
        <a:p>
          <a:endParaRPr lang="zh-CN" altLang="en-US"/>
        </a:p>
      </dgm:t>
    </dgm:pt>
    <dgm:pt modelId="{879AD2AE-36C2-4AB6-ABD3-81EF0DFB5FA8}">
      <dgm:prSet phldrT="[文本]"/>
      <dgm:spPr/>
      <dgm:t>
        <a:bodyPr/>
        <a:lstStyle/>
        <a:p>
          <a:r>
            <a:rPr lang="zh-CN" altLang="en-US" dirty="0"/>
            <a:t>任务</a:t>
          </a:r>
          <a:r>
            <a:rPr lang="en-US" altLang="zh-CN" dirty="0"/>
            <a:t>2</a:t>
          </a:r>
          <a:endParaRPr lang="zh-CN" altLang="en-US" dirty="0"/>
        </a:p>
      </dgm:t>
    </dgm:pt>
    <dgm:pt modelId="{6E588E21-E141-4ED2-919D-8E01FC5AB3DC}" type="parTrans" cxnId="{965E36A1-5ACC-4E6A-ADB0-E1CB00372FC3}">
      <dgm:prSet/>
      <dgm:spPr/>
      <dgm:t>
        <a:bodyPr/>
        <a:lstStyle/>
        <a:p>
          <a:endParaRPr lang="zh-CN" altLang="en-US"/>
        </a:p>
      </dgm:t>
    </dgm:pt>
    <dgm:pt modelId="{095E0499-96EB-4BDC-8992-5C3A8799A270}" type="sibTrans" cxnId="{965E36A1-5ACC-4E6A-ADB0-E1CB00372FC3}">
      <dgm:prSet/>
      <dgm:spPr/>
      <dgm:t>
        <a:bodyPr/>
        <a:lstStyle/>
        <a:p>
          <a:endParaRPr lang="zh-CN" altLang="en-US"/>
        </a:p>
      </dgm:t>
    </dgm:pt>
    <dgm:pt modelId="{A13F572B-F1E0-4BBD-8FD2-0F2D6C6EC1C5}">
      <dgm:prSet phldrT="[文本]"/>
      <dgm:spPr/>
      <dgm:t>
        <a:bodyPr/>
        <a:lstStyle/>
        <a:p>
          <a:r>
            <a:rPr lang="zh-CN" altLang="en-US" dirty="0"/>
            <a:t>任务</a:t>
          </a:r>
          <a:r>
            <a:rPr lang="en-US" altLang="zh-CN" dirty="0"/>
            <a:t>3</a:t>
          </a:r>
          <a:endParaRPr lang="zh-CN" altLang="en-US" dirty="0"/>
        </a:p>
      </dgm:t>
    </dgm:pt>
    <dgm:pt modelId="{B933DD5F-2C38-494D-9FC4-D2BBEDFE4B7A}" type="parTrans" cxnId="{CAD71910-FE6C-4D46-A19E-AF7325A204FC}">
      <dgm:prSet/>
      <dgm:spPr/>
      <dgm:t>
        <a:bodyPr/>
        <a:lstStyle/>
        <a:p>
          <a:endParaRPr lang="zh-CN" altLang="en-US"/>
        </a:p>
      </dgm:t>
    </dgm:pt>
    <dgm:pt modelId="{5C4C30E2-C4E6-4EA8-BA20-E74AEDFB41DD}" type="sibTrans" cxnId="{CAD71910-FE6C-4D46-A19E-AF7325A204FC}">
      <dgm:prSet/>
      <dgm:spPr/>
      <dgm:t>
        <a:bodyPr/>
        <a:lstStyle/>
        <a:p>
          <a:endParaRPr lang="zh-CN" altLang="en-US"/>
        </a:p>
      </dgm:t>
    </dgm:pt>
    <dgm:pt modelId="{B5256E6C-66FC-4A06-8016-4E88CAE8F06D}">
      <dgm:prSet phldrT="[文本]"/>
      <dgm:spPr/>
      <dgm:t>
        <a:bodyPr/>
        <a:lstStyle/>
        <a:p>
          <a:r>
            <a:rPr lang="zh-CN" altLang="en-US" dirty="0"/>
            <a:t>任务</a:t>
          </a:r>
          <a:r>
            <a:rPr lang="en-US" altLang="zh-CN" dirty="0"/>
            <a:t>4</a:t>
          </a:r>
          <a:endParaRPr lang="zh-CN" altLang="en-US" dirty="0"/>
        </a:p>
      </dgm:t>
    </dgm:pt>
    <dgm:pt modelId="{E47EAB1E-F3E9-4322-B44B-5A0A1BCB5F4D}" type="parTrans" cxnId="{2F27912B-C850-4093-B010-77CFC11A6B25}">
      <dgm:prSet/>
      <dgm:spPr/>
      <dgm:t>
        <a:bodyPr/>
        <a:lstStyle/>
        <a:p>
          <a:endParaRPr lang="zh-CN" altLang="en-US"/>
        </a:p>
      </dgm:t>
    </dgm:pt>
    <dgm:pt modelId="{1F582A68-E748-4B9D-87CE-26CD7BC72F22}" type="sibTrans" cxnId="{2F27912B-C850-4093-B010-77CFC11A6B25}">
      <dgm:prSet/>
      <dgm:spPr/>
      <dgm:t>
        <a:bodyPr/>
        <a:lstStyle/>
        <a:p>
          <a:endParaRPr lang="zh-CN" altLang="en-US"/>
        </a:p>
      </dgm:t>
    </dgm:pt>
    <dgm:pt modelId="{932DF23F-2EC0-4AFF-B5A7-FF52E57C32EC}">
      <dgm:prSet phldrT="[文本]"/>
      <dgm:spPr/>
      <dgm:t>
        <a:bodyPr/>
        <a:lstStyle/>
        <a:p>
          <a:r>
            <a:rPr lang="zh-CN" altLang="en-US" dirty="0"/>
            <a:t>任务</a:t>
          </a:r>
          <a:r>
            <a:rPr lang="en-US" altLang="zh-CN" dirty="0"/>
            <a:t>5</a:t>
          </a:r>
          <a:endParaRPr lang="zh-CN" altLang="en-US" dirty="0"/>
        </a:p>
      </dgm:t>
    </dgm:pt>
    <dgm:pt modelId="{9474101A-D515-4527-93EF-E2A0B5983D56}" type="parTrans" cxnId="{88B20461-E3EB-483D-8F51-D984248C9FFD}">
      <dgm:prSet/>
      <dgm:spPr/>
      <dgm:t>
        <a:bodyPr/>
        <a:lstStyle/>
        <a:p>
          <a:endParaRPr lang="zh-CN" altLang="en-US"/>
        </a:p>
      </dgm:t>
    </dgm:pt>
    <dgm:pt modelId="{29CCC4EF-B800-407C-8556-EFBD218840CE}" type="sibTrans" cxnId="{88B20461-E3EB-483D-8F51-D984248C9FFD}">
      <dgm:prSet/>
      <dgm:spPr/>
      <dgm:t>
        <a:bodyPr/>
        <a:lstStyle/>
        <a:p>
          <a:endParaRPr lang="zh-CN" altLang="en-US"/>
        </a:p>
      </dgm:t>
    </dgm:pt>
    <dgm:pt modelId="{F2A9C795-6E13-4133-8C80-185035BD1182}" type="pres">
      <dgm:prSet presAssocID="{AA983328-ED9F-47CF-9AA8-56BFF3A608AB}" presName="cycle" presStyleCnt="0">
        <dgm:presLayoutVars>
          <dgm:dir/>
          <dgm:resizeHandles val="exact"/>
        </dgm:presLayoutVars>
      </dgm:prSet>
      <dgm:spPr/>
    </dgm:pt>
    <dgm:pt modelId="{B5EA71BF-1BED-4F9C-8FE0-FF955F413F85}" type="pres">
      <dgm:prSet presAssocID="{0383152E-3F2C-4674-AD75-65B2D76718A6}" presName="node" presStyleLbl="node1" presStyleIdx="0" presStyleCnt="5">
        <dgm:presLayoutVars>
          <dgm:bulletEnabled val="1"/>
        </dgm:presLayoutVars>
      </dgm:prSet>
      <dgm:spPr/>
    </dgm:pt>
    <dgm:pt modelId="{513BA8B9-A000-44E7-8ADA-6686FDAAF363}" type="pres">
      <dgm:prSet presAssocID="{0383152E-3F2C-4674-AD75-65B2D76718A6}" presName="spNode" presStyleCnt="0"/>
      <dgm:spPr/>
    </dgm:pt>
    <dgm:pt modelId="{AF20F7C1-25BD-4A71-86D8-747800BD3C44}" type="pres">
      <dgm:prSet presAssocID="{32ACCEBE-E6B1-4C1A-A354-25671168B882}" presName="sibTrans" presStyleLbl="sibTrans1D1" presStyleIdx="0" presStyleCnt="5"/>
      <dgm:spPr/>
    </dgm:pt>
    <dgm:pt modelId="{770ADE06-AF32-475C-BAF7-E2AE3F3AA6DC}" type="pres">
      <dgm:prSet presAssocID="{879AD2AE-36C2-4AB6-ABD3-81EF0DFB5FA8}" presName="node" presStyleLbl="node1" presStyleIdx="1" presStyleCnt="5">
        <dgm:presLayoutVars>
          <dgm:bulletEnabled val="1"/>
        </dgm:presLayoutVars>
      </dgm:prSet>
      <dgm:spPr/>
    </dgm:pt>
    <dgm:pt modelId="{46AF55F5-333F-4321-9862-28F1DD3D553E}" type="pres">
      <dgm:prSet presAssocID="{879AD2AE-36C2-4AB6-ABD3-81EF0DFB5FA8}" presName="spNode" presStyleCnt="0"/>
      <dgm:spPr/>
    </dgm:pt>
    <dgm:pt modelId="{BD269726-EC34-4345-A3A0-7133CDEF1786}" type="pres">
      <dgm:prSet presAssocID="{095E0499-96EB-4BDC-8992-5C3A8799A270}" presName="sibTrans" presStyleLbl="sibTrans1D1" presStyleIdx="1" presStyleCnt="5"/>
      <dgm:spPr/>
    </dgm:pt>
    <dgm:pt modelId="{BE911CCB-7DB0-4A12-8B17-7C1AAB15F903}" type="pres">
      <dgm:prSet presAssocID="{A13F572B-F1E0-4BBD-8FD2-0F2D6C6EC1C5}" presName="node" presStyleLbl="node1" presStyleIdx="2" presStyleCnt="5">
        <dgm:presLayoutVars>
          <dgm:bulletEnabled val="1"/>
        </dgm:presLayoutVars>
      </dgm:prSet>
      <dgm:spPr/>
    </dgm:pt>
    <dgm:pt modelId="{95032641-09A0-490E-86B6-1E7E255EFC00}" type="pres">
      <dgm:prSet presAssocID="{A13F572B-F1E0-4BBD-8FD2-0F2D6C6EC1C5}" presName="spNode" presStyleCnt="0"/>
      <dgm:spPr/>
    </dgm:pt>
    <dgm:pt modelId="{55C48490-F58C-4E80-BE23-C884BE3D8EE0}" type="pres">
      <dgm:prSet presAssocID="{5C4C30E2-C4E6-4EA8-BA20-E74AEDFB41DD}" presName="sibTrans" presStyleLbl="sibTrans1D1" presStyleIdx="2" presStyleCnt="5"/>
      <dgm:spPr/>
    </dgm:pt>
    <dgm:pt modelId="{E8C064B2-7458-44B2-A3EA-7A3AA044C737}" type="pres">
      <dgm:prSet presAssocID="{B5256E6C-66FC-4A06-8016-4E88CAE8F06D}" presName="node" presStyleLbl="node1" presStyleIdx="3" presStyleCnt="5">
        <dgm:presLayoutVars>
          <dgm:bulletEnabled val="1"/>
        </dgm:presLayoutVars>
      </dgm:prSet>
      <dgm:spPr/>
    </dgm:pt>
    <dgm:pt modelId="{CCC46B6E-5A6A-4651-8F67-1C3F7F9EE7EF}" type="pres">
      <dgm:prSet presAssocID="{B5256E6C-66FC-4A06-8016-4E88CAE8F06D}" presName="spNode" presStyleCnt="0"/>
      <dgm:spPr/>
    </dgm:pt>
    <dgm:pt modelId="{5F8D90AB-A715-4E44-97B4-3703FF21B982}" type="pres">
      <dgm:prSet presAssocID="{1F582A68-E748-4B9D-87CE-26CD7BC72F22}" presName="sibTrans" presStyleLbl="sibTrans1D1" presStyleIdx="3" presStyleCnt="5"/>
      <dgm:spPr/>
    </dgm:pt>
    <dgm:pt modelId="{60138248-551E-492B-89E3-8266C5B64990}" type="pres">
      <dgm:prSet presAssocID="{932DF23F-2EC0-4AFF-B5A7-FF52E57C32EC}" presName="node" presStyleLbl="node1" presStyleIdx="4" presStyleCnt="5">
        <dgm:presLayoutVars>
          <dgm:bulletEnabled val="1"/>
        </dgm:presLayoutVars>
      </dgm:prSet>
      <dgm:spPr/>
    </dgm:pt>
    <dgm:pt modelId="{7936BD94-B870-4375-A694-8E1494CD05A0}" type="pres">
      <dgm:prSet presAssocID="{932DF23F-2EC0-4AFF-B5A7-FF52E57C32EC}" presName="spNode" presStyleCnt="0"/>
      <dgm:spPr/>
    </dgm:pt>
    <dgm:pt modelId="{4F5F3EB9-47CD-4129-9080-ECB2D5105D9A}" type="pres">
      <dgm:prSet presAssocID="{29CCC4EF-B800-407C-8556-EFBD218840CE}" presName="sibTrans" presStyleLbl="sibTrans1D1" presStyleIdx="4" presStyleCnt="5"/>
      <dgm:spPr/>
    </dgm:pt>
  </dgm:ptLst>
  <dgm:cxnLst>
    <dgm:cxn modelId="{20A1E502-EA31-408F-A8E6-E8D53C4A5CD7}" type="presOf" srcId="{879AD2AE-36C2-4AB6-ABD3-81EF0DFB5FA8}" destId="{770ADE06-AF32-475C-BAF7-E2AE3F3AA6DC}" srcOrd="0" destOrd="0" presId="urn:microsoft.com/office/officeart/2005/8/layout/cycle5"/>
    <dgm:cxn modelId="{69031E09-DC2D-40C2-A010-500A9E55D197}" type="presOf" srcId="{095E0499-96EB-4BDC-8992-5C3A8799A270}" destId="{BD269726-EC34-4345-A3A0-7133CDEF1786}" srcOrd="0" destOrd="0" presId="urn:microsoft.com/office/officeart/2005/8/layout/cycle5"/>
    <dgm:cxn modelId="{9F24AA0B-DDF6-401E-BAFF-4B4FAB2949E0}" type="presOf" srcId="{1F582A68-E748-4B9D-87CE-26CD7BC72F22}" destId="{5F8D90AB-A715-4E44-97B4-3703FF21B982}" srcOrd="0" destOrd="0" presId="urn:microsoft.com/office/officeart/2005/8/layout/cycle5"/>
    <dgm:cxn modelId="{CAD71910-FE6C-4D46-A19E-AF7325A204FC}" srcId="{AA983328-ED9F-47CF-9AA8-56BFF3A608AB}" destId="{A13F572B-F1E0-4BBD-8FD2-0F2D6C6EC1C5}" srcOrd="2" destOrd="0" parTransId="{B933DD5F-2C38-494D-9FC4-D2BBEDFE4B7A}" sibTransId="{5C4C30E2-C4E6-4EA8-BA20-E74AEDFB41DD}"/>
    <dgm:cxn modelId="{37707C13-F832-4201-8A61-4D0AEC9A50D5}" type="presOf" srcId="{0383152E-3F2C-4674-AD75-65B2D76718A6}" destId="{B5EA71BF-1BED-4F9C-8FE0-FF955F413F85}" srcOrd="0" destOrd="0" presId="urn:microsoft.com/office/officeart/2005/8/layout/cycle5"/>
    <dgm:cxn modelId="{2F27912B-C850-4093-B010-77CFC11A6B25}" srcId="{AA983328-ED9F-47CF-9AA8-56BFF3A608AB}" destId="{B5256E6C-66FC-4A06-8016-4E88CAE8F06D}" srcOrd="3" destOrd="0" parTransId="{E47EAB1E-F3E9-4322-B44B-5A0A1BCB5F4D}" sibTransId="{1F582A68-E748-4B9D-87CE-26CD7BC72F22}"/>
    <dgm:cxn modelId="{6B93C42E-F4AD-4072-BD32-3F2061908B74}" type="presOf" srcId="{A13F572B-F1E0-4BBD-8FD2-0F2D6C6EC1C5}" destId="{BE911CCB-7DB0-4A12-8B17-7C1AAB15F903}" srcOrd="0" destOrd="0" presId="urn:microsoft.com/office/officeart/2005/8/layout/cycle5"/>
    <dgm:cxn modelId="{E6D9D460-104C-4CD1-B677-DC1196BCDAA2}" type="presOf" srcId="{AA983328-ED9F-47CF-9AA8-56BFF3A608AB}" destId="{F2A9C795-6E13-4133-8C80-185035BD1182}" srcOrd="0" destOrd="0" presId="urn:microsoft.com/office/officeart/2005/8/layout/cycle5"/>
    <dgm:cxn modelId="{88B20461-E3EB-483D-8F51-D984248C9FFD}" srcId="{AA983328-ED9F-47CF-9AA8-56BFF3A608AB}" destId="{932DF23F-2EC0-4AFF-B5A7-FF52E57C32EC}" srcOrd="4" destOrd="0" parTransId="{9474101A-D515-4527-93EF-E2A0B5983D56}" sibTransId="{29CCC4EF-B800-407C-8556-EFBD218840CE}"/>
    <dgm:cxn modelId="{88B2006E-269F-4D48-9D7B-3523E8571B53}" srcId="{AA983328-ED9F-47CF-9AA8-56BFF3A608AB}" destId="{0383152E-3F2C-4674-AD75-65B2D76718A6}" srcOrd="0" destOrd="0" parTransId="{F11C6A31-E4A8-4AB6-A4BC-D98F292EF885}" sibTransId="{32ACCEBE-E6B1-4C1A-A354-25671168B882}"/>
    <dgm:cxn modelId="{965E36A1-5ACC-4E6A-ADB0-E1CB00372FC3}" srcId="{AA983328-ED9F-47CF-9AA8-56BFF3A608AB}" destId="{879AD2AE-36C2-4AB6-ABD3-81EF0DFB5FA8}" srcOrd="1" destOrd="0" parTransId="{6E588E21-E141-4ED2-919D-8E01FC5AB3DC}" sibTransId="{095E0499-96EB-4BDC-8992-5C3A8799A270}"/>
    <dgm:cxn modelId="{5A16C8A2-A8D5-4367-9AFB-CF4059339601}" type="presOf" srcId="{932DF23F-2EC0-4AFF-B5A7-FF52E57C32EC}" destId="{60138248-551E-492B-89E3-8266C5B64990}" srcOrd="0" destOrd="0" presId="urn:microsoft.com/office/officeart/2005/8/layout/cycle5"/>
    <dgm:cxn modelId="{20A663B7-6522-458F-8B55-5BC86D76B02D}" type="presOf" srcId="{B5256E6C-66FC-4A06-8016-4E88CAE8F06D}" destId="{E8C064B2-7458-44B2-A3EA-7A3AA044C737}" srcOrd="0" destOrd="0" presId="urn:microsoft.com/office/officeart/2005/8/layout/cycle5"/>
    <dgm:cxn modelId="{3D8108BF-3EA5-4B39-A0BA-07525BCD78C6}" type="presOf" srcId="{5C4C30E2-C4E6-4EA8-BA20-E74AEDFB41DD}" destId="{55C48490-F58C-4E80-BE23-C884BE3D8EE0}" srcOrd="0" destOrd="0" presId="urn:microsoft.com/office/officeart/2005/8/layout/cycle5"/>
    <dgm:cxn modelId="{70A747EC-3A3A-444A-9262-E2B9476B46E7}" type="presOf" srcId="{32ACCEBE-E6B1-4C1A-A354-25671168B882}" destId="{AF20F7C1-25BD-4A71-86D8-747800BD3C44}" srcOrd="0" destOrd="0" presId="urn:microsoft.com/office/officeart/2005/8/layout/cycle5"/>
    <dgm:cxn modelId="{A04492EE-1F72-4BBC-8049-5C7C0B499164}" type="presOf" srcId="{29CCC4EF-B800-407C-8556-EFBD218840CE}" destId="{4F5F3EB9-47CD-4129-9080-ECB2D5105D9A}" srcOrd="0" destOrd="0" presId="urn:microsoft.com/office/officeart/2005/8/layout/cycle5"/>
    <dgm:cxn modelId="{DE8C9AE8-173F-4AAD-B0D7-48575C35EE71}" type="presParOf" srcId="{F2A9C795-6E13-4133-8C80-185035BD1182}" destId="{B5EA71BF-1BED-4F9C-8FE0-FF955F413F85}" srcOrd="0" destOrd="0" presId="urn:microsoft.com/office/officeart/2005/8/layout/cycle5"/>
    <dgm:cxn modelId="{A16F935A-DC52-4759-BA7C-A9A0506F1F03}" type="presParOf" srcId="{F2A9C795-6E13-4133-8C80-185035BD1182}" destId="{513BA8B9-A000-44E7-8ADA-6686FDAAF363}" srcOrd="1" destOrd="0" presId="urn:microsoft.com/office/officeart/2005/8/layout/cycle5"/>
    <dgm:cxn modelId="{D009D09E-E671-493A-9BE2-D772C888A8B9}" type="presParOf" srcId="{F2A9C795-6E13-4133-8C80-185035BD1182}" destId="{AF20F7C1-25BD-4A71-86D8-747800BD3C44}" srcOrd="2" destOrd="0" presId="urn:microsoft.com/office/officeart/2005/8/layout/cycle5"/>
    <dgm:cxn modelId="{209BF9DB-6AE4-4B81-ADF8-19BF6A1BF3E3}" type="presParOf" srcId="{F2A9C795-6E13-4133-8C80-185035BD1182}" destId="{770ADE06-AF32-475C-BAF7-E2AE3F3AA6DC}" srcOrd="3" destOrd="0" presId="urn:microsoft.com/office/officeart/2005/8/layout/cycle5"/>
    <dgm:cxn modelId="{AC4A2F83-EE42-4DCB-B840-BF3E2206BF45}" type="presParOf" srcId="{F2A9C795-6E13-4133-8C80-185035BD1182}" destId="{46AF55F5-333F-4321-9862-28F1DD3D553E}" srcOrd="4" destOrd="0" presId="urn:microsoft.com/office/officeart/2005/8/layout/cycle5"/>
    <dgm:cxn modelId="{34D0A646-27B1-4AA2-BB1E-5BEB66AB66C6}" type="presParOf" srcId="{F2A9C795-6E13-4133-8C80-185035BD1182}" destId="{BD269726-EC34-4345-A3A0-7133CDEF1786}" srcOrd="5" destOrd="0" presId="urn:microsoft.com/office/officeart/2005/8/layout/cycle5"/>
    <dgm:cxn modelId="{BA4D9D60-475C-4480-8766-74FBF5C7EB19}" type="presParOf" srcId="{F2A9C795-6E13-4133-8C80-185035BD1182}" destId="{BE911CCB-7DB0-4A12-8B17-7C1AAB15F903}" srcOrd="6" destOrd="0" presId="urn:microsoft.com/office/officeart/2005/8/layout/cycle5"/>
    <dgm:cxn modelId="{9B283647-47F0-4B4E-9176-E18EDB78B773}" type="presParOf" srcId="{F2A9C795-6E13-4133-8C80-185035BD1182}" destId="{95032641-09A0-490E-86B6-1E7E255EFC00}" srcOrd="7" destOrd="0" presId="urn:microsoft.com/office/officeart/2005/8/layout/cycle5"/>
    <dgm:cxn modelId="{4A5BFD58-E8EA-4F99-BC65-BCE584E63865}" type="presParOf" srcId="{F2A9C795-6E13-4133-8C80-185035BD1182}" destId="{55C48490-F58C-4E80-BE23-C884BE3D8EE0}" srcOrd="8" destOrd="0" presId="urn:microsoft.com/office/officeart/2005/8/layout/cycle5"/>
    <dgm:cxn modelId="{D6A89F02-B4DF-4226-8847-4F9AFC76F971}" type="presParOf" srcId="{F2A9C795-6E13-4133-8C80-185035BD1182}" destId="{E8C064B2-7458-44B2-A3EA-7A3AA044C737}" srcOrd="9" destOrd="0" presId="urn:microsoft.com/office/officeart/2005/8/layout/cycle5"/>
    <dgm:cxn modelId="{19806BDE-B525-4D10-B174-BDDC1A328B04}" type="presParOf" srcId="{F2A9C795-6E13-4133-8C80-185035BD1182}" destId="{CCC46B6E-5A6A-4651-8F67-1C3F7F9EE7EF}" srcOrd="10" destOrd="0" presId="urn:microsoft.com/office/officeart/2005/8/layout/cycle5"/>
    <dgm:cxn modelId="{786295A6-0138-461B-8DA8-3B98573D30FD}" type="presParOf" srcId="{F2A9C795-6E13-4133-8C80-185035BD1182}" destId="{5F8D90AB-A715-4E44-97B4-3703FF21B982}" srcOrd="11" destOrd="0" presId="urn:microsoft.com/office/officeart/2005/8/layout/cycle5"/>
    <dgm:cxn modelId="{D5C9E5E5-AE37-4415-A902-BE8189945BB7}" type="presParOf" srcId="{F2A9C795-6E13-4133-8C80-185035BD1182}" destId="{60138248-551E-492B-89E3-8266C5B64990}" srcOrd="12" destOrd="0" presId="urn:microsoft.com/office/officeart/2005/8/layout/cycle5"/>
    <dgm:cxn modelId="{11FA1445-BB5B-4A84-9CE1-360A209BA795}" type="presParOf" srcId="{F2A9C795-6E13-4133-8C80-185035BD1182}" destId="{7936BD94-B870-4375-A694-8E1494CD05A0}" srcOrd="13" destOrd="0" presId="urn:microsoft.com/office/officeart/2005/8/layout/cycle5"/>
    <dgm:cxn modelId="{E778BCB5-6A46-4C40-993D-25639644B143}" type="presParOf" srcId="{F2A9C795-6E13-4133-8C80-185035BD1182}" destId="{4F5F3EB9-47CD-4129-9080-ECB2D5105D9A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2CA7096-6F9F-40E0-A008-F290981A0FE2}" type="doc">
      <dgm:prSet loTypeId="urn:microsoft.com/office/officeart/2005/8/layout/chevron1" loCatId="process" qsTypeId="urn:microsoft.com/office/officeart/2005/8/quickstyle/simple3" qsCatId="simple" csTypeId="urn:microsoft.com/office/officeart/2005/8/colors/accent1_2" csCatId="accent1" phldr="1"/>
      <dgm:spPr/>
    </dgm:pt>
    <dgm:pt modelId="{3C7AACAD-6B7A-4251-B545-03E2C9E8E1D4}">
      <dgm:prSet phldrT="[文本]"/>
      <dgm:spPr/>
      <dgm:t>
        <a:bodyPr/>
        <a:lstStyle/>
        <a:p>
          <a:r>
            <a:rPr lang="en-US" altLang="zh-CN" dirty="0"/>
            <a:t>n</a:t>
          </a:r>
          <a:endParaRPr lang="zh-CN" altLang="en-US" dirty="0"/>
        </a:p>
      </dgm:t>
    </dgm:pt>
    <dgm:pt modelId="{1FFF8CF5-BE62-4F8E-AD71-8D7467806FE3}" type="parTrans" cxnId="{0C8BF10D-8BFA-4276-8540-4D0C29EEDACD}">
      <dgm:prSet/>
      <dgm:spPr/>
      <dgm:t>
        <a:bodyPr/>
        <a:lstStyle/>
        <a:p>
          <a:endParaRPr lang="zh-CN" altLang="en-US"/>
        </a:p>
      </dgm:t>
    </dgm:pt>
    <dgm:pt modelId="{60625DC7-C09C-43E8-B9EC-6ACD8B262875}" type="sibTrans" cxnId="{0C8BF10D-8BFA-4276-8540-4D0C29EEDACD}">
      <dgm:prSet/>
      <dgm:spPr/>
      <dgm:t>
        <a:bodyPr/>
        <a:lstStyle/>
        <a:p>
          <a:endParaRPr lang="zh-CN" altLang="en-US"/>
        </a:p>
      </dgm:t>
    </dgm:pt>
    <dgm:pt modelId="{6885D572-CB93-494D-B53D-AD9644DDDACD}">
      <dgm:prSet phldrT="[文本]"/>
      <dgm:spPr/>
      <dgm:t>
        <a:bodyPr/>
        <a:lstStyle/>
        <a:p>
          <a:r>
            <a:rPr lang="en-US" altLang="zh-CN"/>
            <a:t>2</a:t>
          </a:r>
          <a:endParaRPr lang="zh-CN" altLang="en-US"/>
        </a:p>
      </dgm:t>
    </dgm:pt>
    <dgm:pt modelId="{3F1E8601-4888-4298-9524-D14A754F603F}" type="parTrans" cxnId="{BCE9EBBE-637B-4E69-9DE4-1DB653724E49}">
      <dgm:prSet/>
      <dgm:spPr/>
      <dgm:t>
        <a:bodyPr/>
        <a:lstStyle/>
        <a:p>
          <a:endParaRPr lang="zh-CN" altLang="en-US"/>
        </a:p>
      </dgm:t>
    </dgm:pt>
    <dgm:pt modelId="{23B34067-AFB4-4541-9E56-91F96E8A5447}" type="sibTrans" cxnId="{BCE9EBBE-637B-4E69-9DE4-1DB653724E49}">
      <dgm:prSet/>
      <dgm:spPr/>
      <dgm:t>
        <a:bodyPr/>
        <a:lstStyle/>
        <a:p>
          <a:endParaRPr lang="zh-CN" altLang="en-US"/>
        </a:p>
      </dgm:t>
    </dgm:pt>
    <dgm:pt modelId="{BB67C717-4747-4FB5-8FB9-3B457C77F2BB}">
      <dgm:prSet phldrT="[文本]"/>
      <dgm:spPr/>
      <dgm:t>
        <a:bodyPr/>
        <a:lstStyle/>
        <a:p>
          <a:r>
            <a:rPr lang="en-US" altLang="zh-CN"/>
            <a:t>1</a:t>
          </a:r>
          <a:endParaRPr lang="zh-CN" altLang="en-US"/>
        </a:p>
      </dgm:t>
    </dgm:pt>
    <dgm:pt modelId="{4B574012-9FA0-4305-BD22-C9B4C3CD6B00}" type="parTrans" cxnId="{2195B569-E97A-4243-87B9-DBD0946C25CC}">
      <dgm:prSet/>
      <dgm:spPr/>
      <dgm:t>
        <a:bodyPr/>
        <a:lstStyle/>
        <a:p>
          <a:endParaRPr lang="zh-CN" altLang="en-US"/>
        </a:p>
      </dgm:t>
    </dgm:pt>
    <dgm:pt modelId="{93F88741-7504-4F64-80DA-7EB9DBA607C8}" type="sibTrans" cxnId="{2195B569-E97A-4243-87B9-DBD0946C25CC}">
      <dgm:prSet/>
      <dgm:spPr/>
      <dgm:t>
        <a:bodyPr/>
        <a:lstStyle/>
        <a:p>
          <a:endParaRPr lang="zh-CN" altLang="en-US"/>
        </a:p>
      </dgm:t>
    </dgm:pt>
    <dgm:pt modelId="{7E1691A0-A23D-45FA-B024-59A69F2BF64F}">
      <dgm:prSet phldrT="[文本]"/>
      <dgm:spPr/>
      <dgm:t>
        <a:bodyPr/>
        <a:lstStyle/>
        <a:p>
          <a:r>
            <a:rPr lang="en-US" altLang="zh-CN"/>
            <a:t>3</a:t>
          </a:r>
          <a:endParaRPr lang="zh-CN" altLang="en-US"/>
        </a:p>
      </dgm:t>
    </dgm:pt>
    <dgm:pt modelId="{7304E0C5-5208-4271-84E2-FBA42EEDB2E7}" type="parTrans" cxnId="{45CFDF6B-C9F8-4023-A96E-69F578505C47}">
      <dgm:prSet/>
      <dgm:spPr/>
      <dgm:t>
        <a:bodyPr/>
        <a:lstStyle/>
        <a:p>
          <a:endParaRPr lang="zh-CN" altLang="en-US"/>
        </a:p>
      </dgm:t>
    </dgm:pt>
    <dgm:pt modelId="{C4158778-D439-4343-9227-9EC61518DDAC}" type="sibTrans" cxnId="{45CFDF6B-C9F8-4023-A96E-69F578505C47}">
      <dgm:prSet/>
      <dgm:spPr/>
      <dgm:t>
        <a:bodyPr/>
        <a:lstStyle/>
        <a:p>
          <a:endParaRPr lang="zh-CN" altLang="en-US"/>
        </a:p>
      </dgm:t>
    </dgm:pt>
    <dgm:pt modelId="{675BD5DA-62AE-464A-AF1D-65A507E9FF8E}">
      <dgm:prSet phldrT="[文本]"/>
      <dgm:spPr/>
      <dgm:t>
        <a:bodyPr/>
        <a:lstStyle/>
        <a:p>
          <a:r>
            <a:rPr lang="en-US" altLang="zh-CN"/>
            <a:t>8</a:t>
          </a:r>
          <a:endParaRPr lang="zh-CN" altLang="en-US"/>
        </a:p>
      </dgm:t>
    </dgm:pt>
    <dgm:pt modelId="{6912B601-1FF2-451D-BF60-50D4D5A3A6C1}" type="parTrans" cxnId="{FCFF94CF-94FE-454C-80B9-F195FA42112A}">
      <dgm:prSet/>
      <dgm:spPr/>
      <dgm:t>
        <a:bodyPr/>
        <a:lstStyle/>
        <a:p>
          <a:endParaRPr lang="zh-CN" altLang="en-US"/>
        </a:p>
      </dgm:t>
    </dgm:pt>
    <dgm:pt modelId="{C733752D-9BD9-4139-9DA3-BDB8342F5505}" type="sibTrans" cxnId="{FCFF94CF-94FE-454C-80B9-F195FA42112A}">
      <dgm:prSet/>
      <dgm:spPr/>
      <dgm:t>
        <a:bodyPr/>
        <a:lstStyle/>
        <a:p>
          <a:endParaRPr lang="zh-CN" altLang="en-US"/>
        </a:p>
      </dgm:t>
    </dgm:pt>
    <dgm:pt modelId="{A4AABF52-B25A-404B-8F34-4D60232478A7}">
      <dgm:prSet phldrT="[文本]"/>
      <dgm:spPr/>
      <dgm:t>
        <a:bodyPr/>
        <a:lstStyle/>
        <a:p>
          <a:r>
            <a:rPr lang="en-US" altLang="zh-CN"/>
            <a:t>7</a:t>
          </a:r>
          <a:endParaRPr lang="zh-CN" altLang="en-US"/>
        </a:p>
      </dgm:t>
    </dgm:pt>
    <dgm:pt modelId="{D5FAF844-9FE1-4662-9A09-DDCC358A4A27}" type="parTrans" cxnId="{EA02E1AC-610D-450D-816A-785F3889EEEF}">
      <dgm:prSet/>
      <dgm:spPr/>
      <dgm:t>
        <a:bodyPr/>
        <a:lstStyle/>
        <a:p>
          <a:endParaRPr lang="zh-CN" altLang="en-US"/>
        </a:p>
      </dgm:t>
    </dgm:pt>
    <dgm:pt modelId="{06FE7DED-F036-4326-BF34-4A6CB4587CC1}" type="sibTrans" cxnId="{EA02E1AC-610D-450D-816A-785F3889EEEF}">
      <dgm:prSet/>
      <dgm:spPr/>
      <dgm:t>
        <a:bodyPr/>
        <a:lstStyle/>
        <a:p>
          <a:endParaRPr lang="zh-CN" altLang="en-US"/>
        </a:p>
      </dgm:t>
    </dgm:pt>
    <dgm:pt modelId="{8A66186B-4164-4E0C-9C12-E18757FF70ED}">
      <dgm:prSet phldrT="[文本]"/>
      <dgm:spPr/>
      <dgm:t>
        <a:bodyPr/>
        <a:lstStyle/>
        <a:p>
          <a:r>
            <a:rPr lang="en-US" altLang="zh-CN"/>
            <a:t>6</a:t>
          </a:r>
          <a:endParaRPr lang="zh-CN" altLang="en-US"/>
        </a:p>
      </dgm:t>
    </dgm:pt>
    <dgm:pt modelId="{7791AB4E-1EC1-449B-94B5-A805763F0157}" type="parTrans" cxnId="{E5BC2506-C823-44B6-8C11-AF94B9AB628B}">
      <dgm:prSet/>
      <dgm:spPr/>
      <dgm:t>
        <a:bodyPr/>
        <a:lstStyle/>
        <a:p>
          <a:endParaRPr lang="zh-CN" altLang="en-US"/>
        </a:p>
      </dgm:t>
    </dgm:pt>
    <dgm:pt modelId="{E2F35CF2-3BBA-4219-9FD7-F3D5B4E3CCB5}" type="sibTrans" cxnId="{E5BC2506-C823-44B6-8C11-AF94B9AB628B}">
      <dgm:prSet/>
      <dgm:spPr/>
      <dgm:t>
        <a:bodyPr/>
        <a:lstStyle/>
        <a:p>
          <a:endParaRPr lang="zh-CN" altLang="en-US"/>
        </a:p>
      </dgm:t>
    </dgm:pt>
    <dgm:pt modelId="{A5BB487E-EBB0-4FC4-9E50-5C20D050F184}">
      <dgm:prSet phldrT="[文本]"/>
      <dgm:spPr/>
      <dgm:t>
        <a:bodyPr/>
        <a:lstStyle/>
        <a:p>
          <a:r>
            <a:rPr lang="en-US" altLang="zh-CN"/>
            <a:t>5</a:t>
          </a:r>
          <a:endParaRPr lang="zh-CN" altLang="en-US"/>
        </a:p>
      </dgm:t>
    </dgm:pt>
    <dgm:pt modelId="{C41D7817-98E7-4E37-B413-4D4B5CB03587}" type="parTrans" cxnId="{E018013A-DD0A-4BBF-902F-7BFAF180AA27}">
      <dgm:prSet/>
      <dgm:spPr/>
      <dgm:t>
        <a:bodyPr/>
        <a:lstStyle/>
        <a:p>
          <a:endParaRPr lang="zh-CN" altLang="en-US"/>
        </a:p>
      </dgm:t>
    </dgm:pt>
    <dgm:pt modelId="{CAA36C7B-374D-4E63-B5D3-064F45482EEB}" type="sibTrans" cxnId="{E018013A-DD0A-4BBF-902F-7BFAF180AA27}">
      <dgm:prSet/>
      <dgm:spPr/>
      <dgm:t>
        <a:bodyPr/>
        <a:lstStyle/>
        <a:p>
          <a:endParaRPr lang="zh-CN" altLang="en-US"/>
        </a:p>
      </dgm:t>
    </dgm:pt>
    <dgm:pt modelId="{AA0FFEF0-E430-4241-9A78-D24732D1F3CE}">
      <dgm:prSet phldrT="[文本]"/>
      <dgm:spPr/>
      <dgm:t>
        <a:bodyPr/>
        <a:lstStyle/>
        <a:p>
          <a:r>
            <a:rPr lang="en-US" altLang="zh-CN"/>
            <a:t>4</a:t>
          </a:r>
          <a:endParaRPr lang="zh-CN" altLang="en-US"/>
        </a:p>
      </dgm:t>
    </dgm:pt>
    <dgm:pt modelId="{8AAB14F7-EE66-4FCD-8622-BAF5F5B98BDB}" type="parTrans" cxnId="{85B3343B-2265-4F98-B62C-3083D121FE3A}">
      <dgm:prSet/>
      <dgm:spPr/>
      <dgm:t>
        <a:bodyPr/>
        <a:lstStyle/>
        <a:p>
          <a:endParaRPr lang="zh-CN" altLang="en-US"/>
        </a:p>
      </dgm:t>
    </dgm:pt>
    <dgm:pt modelId="{F2B8202B-F6E3-46CF-8796-4CD3548D06F3}" type="sibTrans" cxnId="{85B3343B-2265-4F98-B62C-3083D121FE3A}">
      <dgm:prSet/>
      <dgm:spPr/>
      <dgm:t>
        <a:bodyPr/>
        <a:lstStyle/>
        <a:p>
          <a:endParaRPr lang="zh-CN" altLang="en-US"/>
        </a:p>
      </dgm:t>
    </dgm:pt>
    <dgm:pt modelId="{C85F536C-0747-458D-9503-4077CF830311}" type="pres">
      <dgm:prSet presAssocID="{22CA7096-6F9F-40E0-A008-F290981A0FE2}" presName="Name0" presStyleCnt="0">
        <dgm:presLayoutVars>
          <dgm:dir/>
          <dgm:animLvl val="lvl"/>
          <dgm:resizeHandles val="exact"/>
        </dgm:presLayoutVars>
      </dgm:prSet>
      <dgm:spPr/>
    </dgm:pt>
    <dgm:pt modelId="{4A2970B1-D173-41FB-972D-4D85E47DDFD5}" type="pres">
      <dgm:prSet presAssocID="{3C7AACAD-6B7A-4251-B545-03E2C9E8E1D4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CD7DE037-BBB9-4AC3-ABF9-B65D5FFC67E0}" type="pres">
      <dgm:prSet presAssocID="{60625DC7-C09C-43E8-B9EC-6ACD8B262875}" presName="parTxOnlySpace" presStyleCnt="0"/>
      <dgm:spPr/>
    </dgm:pt>
    <dgm:pt modelId="{D378595D-9E71-486B-9E5D-C4CB393ECD6B}" type="pres">
      <dgm:prSet presAssocID="{675BD5DA-62AE-464A-AF1D-65A507E9FF8E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5F2F333-5789-43C5-9A88-E9A0DAD7A945}" type="pres">
      <dgm:prSet presAssocID="{C733752D-9BD9-4139-9DA3-BDB8342F5505}" presName="parTxOnlySpace" presStyleCnt="0"/>
      <dgm:spPr/>
    </dgm:pt>
    <dgm:pt modelId="{786A55D6-132B-4D20-83C3-67F42355FD3C}" type="pres">
      <dgm:prSet presAssocID="{A4AABF52-B25A-404B-8F34-4D60232478A7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A8158C7-0EE4-4AF5-8DC9-CF383524C2DE}" type="pres">
      <dgm:prSet presAssocID="{06FE7DED-F036-4326-BF34-4A6CB4587CC1}" presName="parTxOnlySpace" presStyleCnt="0"/>
      <dgm:spPr/>
    </dgm:pt>
    <dgm:pt modelId="{AC3055ED-74D4-4B7C-A801-5A22DE1DF9F8}" type="pres">
      <dgm:prSet presAssocID="{8A66186B-4164-4E0C-9C12-E18757FF70ED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5AB8380-05D6-4CC8-8C0D-2CA9FFB35B60}" type="pres">
      <dgm:prSet presAssocID="{E2F35CF2-3BBA-4219-9FD7-F3D5B4E3CCB5}" presName="parTxOnlySpace" presStyleCnt="0"/>
      <dgm:spPr/>
    </dgm:pt>
    <dgm:pt modelId="{EAC3ABF4-62D7-4632-BF9D-AD61FC30DF63}" type="pres">
      <dgm:prSet presAssocID="{A5BB487E-EBB0-4FC4-9E50-5C20D050F184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58C26BDF-8EB9-4B7E-B696-5715504155BE}" type="pres">
      <dgm:prSet presAssocID="{CAA36C7B-374D-4E63-B5D3-064F45482EEB}" presName="parTxOnlySpace" presStyleCnt="0"/>
      <dgm:spPr/>
    </dgm:pt>
    <dgm:pt modelId="{363F3F48-6067-43CF-AAA5-245C98B9DCA9}" type="pres">
      <dgm:prSet presAssocID="{AA0FFEF0-E430-4241-9A78-D24732D1F3CE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33BA8ED0-8277-40F3-9BE2-0AA209AB8C09}" type="pres">
      <dgm:prSet presAssocID="{F2B8202B-F6E3-46CF-8796-4CD3548D06F3}" presName="parTxOnlySpace" presStyleCnt="0"/>
      <dgm:spPr/>
    </dgm:pt>
    <dgm:pt modelId="{851DC429-8460-4F3C-B97F-7BE48F6FF604}" type="pres">
      <dgm:prSet presAssocID="{7E1691A0-A23D-45FA-B024-59A69F2BF64F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B16747F9-F3BF-4A3B-8592-99007AD78A5B}" type="pres">
      <dgm:prSet presAssocID="{C4158778-D439-4343-9227-9EC61518DDAC}" presName="parTxOnlySpace" presStyleCnt="0"/>
      <dgm:spPr/>
    </dgm:pt>
    <dgm:pt modelId="{B2D3CB30-3BE2-4C12-BEA8-6315B167CF43}" type="pres">
      <dgm:prSet presAssocID="{6885D572-CB93-494D-B53D-AD9644DDDACD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EC13A989-8CA6-42E4-9B2C-1D6675CA653F}" type="pres">
      <dgm:prSet presAssocID="{23B34067-AFB4-4541-9E56-91F96E8A5447}" presName="parTxOnlySpace" presStyleCnt="0"/>
      <dgm:spPr/>
    </dgm:pt>
    <dgm:pt modelId="{43C39793-1545-45B0-BE1F-CFBA1FA4AF78}" type="pres">
      <dgm:prSet presAssocID="{BB67C717-4747-4FB5-8FB9-3B457C77F2BB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E5BC2506-C823-44B6-8C11-AF94B9AB628B}" srcId="{22CA7096-6F9F-40E0-A008-F290981A0FE2}" destId="{8A66186B-4164-4E0C-9C12-E18757FF70ED}" srcOrd="3" destOrd="0" parTransId="{7791AB4E-1EC1-449B-94B5-A805763F0157}" sibTransId="{E2F35CF2-3BBA-4219-9FD7-F3D5B4E3CCB5}"/>
    <dgm:cxn modelId="{93854908-4D54-47D8-BDD9-EE00F7848ABE}" type="presOf" srcId="{7E1691A0-A23D-45FA-B024-59A69F2BF64F}" destId="{851DC429-8460-4F3C-B97F-7BE48F6FF604}" srcOrd="0" destOrd="0" presId="urn:microsoft.com/office/officeart/2005/8/layout/chevron1"/>
    <dgm:cxn modelId="{0C8BF10D-8BFA-4276-8540-4D0C29EEDACD}" srcId="{22CA7096-6F9F-40E0-A008-F290981A0FE2}" destId="{3C7AACAD-6B7A-4251-B545-03E2C9E8E1D4}" srcOrd="0" destOrd="0" parTransId="{1FFF8CF5-BE62-4F8E-AD71-8D7467806FE3}" sibTransId="{60625DC7-C09C-43E8-B9EC-6ACD8B262875}"/>
    <dgm:cxn modelId="{1E83E52A-E905-4D32-818F-03DC364772BC}" type="presOf" srcId="{6885D572-CB93-494D-B53D-AD9644DDDACD}" destId="{B2D3CB30-3BE2-4C12-BEA8-6315B167CF43}" srcOrd="0" destOrd="0" presId="urn:microsoft.com/office/officeart/2005/8/layout/chevron1"/>
    <dgm:cxn modelId="{E018013A-DD0A-4BBF-902F-7BFAF180AA27}" srcId="{22CA7096-6F9F-40E0-A008-F290981A0FE2}" destId="{A5BB487E-EBB0-4FC4-9E50-5C20D050F184}" srcOrd="4" destOrd="0" parTransId="{C41D7817-98E7-4E37-B413-4D4B5CB03587}" sibTransId="{CAA36C7B-374D-4E63-B5D3-064F45482EEB}"/>
    <dgm:cxn modelId="{85B3343B-2265-4F98-B62C-3083D121FE3A}" srcId="{22CA7096-6F9F-40E0-A008-F290981A0FE2}" destId="{AA0FFEF0-E430-4241-9A78-D24732D1F3CE}" srcOrd="5" destOrd="0" parTransId="{8AAB14F7-EE66-4FCD-8622-BAF5F5B98BDB}" sibTransId="{F2B8202B-F6E3-46CF-8796-4CD3548D06F3}"/>
    <dgm:cxn modelId="{A4F0553C-14C5-4037-AAC4-BE59052D907D}" type="presOf" srcId="{A4AABF52-B25A-404B-8F34-4D60232478A7}" destId="{786A55D6-132B-4D20-83C3-67F42355FD3C}" srcOrd="0" destOrd="0" presId="urn:microsoft.com/office/officeart/2005/8/layout/chevron1"/>
    <dgm:cxn modelId="{24C88F40-A09E-483C-B382-06D8528B2ED5}" type="presOf" srcId="{BB67C717-4747-4FB5-8FB9-3B457C77F2BB}" destId="{43C39793-1545-45B0-BE1F-CFBA1FA4AF78}" srcOrd="0" destOrd="0" presId="urn:microsoft.com/office/officeart/2005/8/layout/chevron1"/>
    <dgm:cxn modelId="{2195B569-E97A-4243-87B9-DBD0946C25CC}" srcId="{22CA7096-6F9F-40E0-A008-F290981A0FE2}" destId="{BB67C717-4747-4FB5-8FB9-3B457C77F2BB}" srcOrd="8" destOrd="0" parTransId="{4B574012-9FA0-4305-BD22-C9B4C3CD6B00}" sibTransId="{93F88741-7504-4F64-80DA-7EB9DBA607C8}"/>
    <dgm:cxn modelId="{45CFDF6B-C9F8-4023-A96E-69F578505C47}" srcId="{22CA7096-6F9F-40E0-A008-F290981A0FE2}" destId="{7E1691A0-A23D-45FA-B024-59A69F2BF64F}" srcOrd="6" destOrd="0" parTransId="{7304E0C5-5208-4271-84E2-FBA42EEDB2E7}" sibTransId="{C4158778-D439-4343-9227-9EC61518DDAC}"/>
    <dgm:cxn modelId="{82565480-FFC3-4E26-9121-C5D432A2EE79}" type="presOf" srcId="{3C7AACAD-6B7A-4251-B545-03E2C9E8E1D4}" destId="{4A2970B1-D173-41FB-972D-4D85E47DDFD5}" srcOrd="0" destOrd="0" presId="urn:microsoft.com/office/officeart/2005/8/layout/chevron1"/>
    <dgm:cxn modelId="{C1E99481-4B06-4F96-B565-92B2F360E56E}" type="presOf" srcId="{AA0FFEF0-E430-4241-9A78-D24732D1F3CE}" destId="{363F3F48-6067-43CF-AAA5-245C98B9DCA9}" srcOrd="0" destOrd="0" presId="urn:microsoft.com/office/officeart/2005/8/layout/chevron1"/>
    <dgm:cxn modelId="{5068DE93-B276-4B92-89B2-845759C83E2F}" type="presOf" srcId="{675BD5DA-62AE-464A-AF1D-65A507E9FF8E}" destId="{D378595D-9E71-486B-9E5D-C4CB393ECD6B}" srcOrd="0" destOrd="0" presId="urn:microsoft.com/office/officeart/2005/8/layout/chevron1"/>
    <dgm:cxn modelId="{9D66B095-09A8-420C-9667-A4CE10543D7A}" type="presOf" srcId="{A5BB487E-EBB0-4FC4-9E50-5C20D050F184}" destId="{EAC3ABF4-62D7-4632-BF9D-AD61FC30DF63}" srcOrd="0" destOrd="0" presId="urn:microsoft.com/office/officeart/2005/8/layout/chevron1"/>
    <dgm:cxn modelId="{1E0440A3-FC24-4E33-A5AF-2954251674A2}" type="presOf" srcId="{22CA7096-6F9F-40E0-A008-F290981A0FE2}" destId="{C85F536C-0747-458D-9503-4077CF830311}" srcOrd="0" destOrd="0" presId="urn:microsoft.com/office/officeart/2005/8/layout/chevron1"/>
    <dgm:cxn modelId="{EA02E1AC-610D-450D-816A-785F3889EEEF}" srcId="{22CA7096-6F9F-40E0-A008-F290981A0FE2}" destId="{A4AABF52-B25A-404B-8F34-4D60232478A7}" srcOrd="2" destOrd="0" parTransId="{D5FAF844-9FE1-4662-9A09-DDCC358A4A27}" sibTransId="{06FE7DED-F036-4326-BF34-4A6CB4587CC1}"/>
    <dgm:cxn modelId="{BCE9EBBE-637B-4E69-9DE4-1DB653724E49}" srcId="{22CA7096-6F9F-40E0-A008-F290981A0FE2}" destId="{6885D572-CB93-494D-B53D-AD9644DDDACD}" srcOrd="7" destOrd="0" parTransId="{3F1E8601-4888-4298-9524-D14A754F603F}" sibTransId="{23B34067-AFB4-4541-9E56-91F96E8A5447}"/>
    <dgm:cxn modelId="{FCFF94CF-94FE-454C-80B9-F195FA42112A}" srcId="{22CA7096-6F9F-40E0-A008-F290981A0FE2}" destId="{675BD5DA-62AE-464A-AF1D-65A507E9FF8E}" srcOrd="1" destOrd="0" parTransId="{6912B601-1FF2-451D-BF60-50D4D5A3A6C1}" sibTransId="{C733752D-9BD9-4139-9DA3-BDB8342F5505}"/>
    <dgm:cxn modelId="{8FC7B5E2-0E1D-4F91-860D-96B83CF247DC}" type="presOf" srcId="{8A66186B-4164-4E0C-9C12-E18757FF70ED}" destId="{AC3055ED-74D4-4B7C-A801-5A22DE1DF9F8}" srcOrd="0" destOrd="0" presId="urn:microsoft.com/office/officeart/2005/8/layout/chevron1"/>
    <dgm:cxn modelId="{4A12B114-B99C-477A-9602-836EE1811EF1}" type="presParOf" srcId="{C85F536C-0747-458D-9503-4077CF830311}" destId="{4A2970B1-D173-41FB-972D-4D85E47DDFD5}" srcOrd="0" destOrd="0" presId="urn:microsoft.com/office/officeart/2005/8/layout/chevron1"/>
    <dgm:cxn modelId="{BB11A8D8-47BA-41E8-BD88-4DBA140F89A6}" type="presParOf" srcId="{C85F536C-0747-458D-9503-4077CF830311}" destId="{CD7DE037-BBB9-4AC3-ABF9-B65D5FFC67E0}" srcOrd="1" destOrd="0" presId="urn:microsoft.com/office/officeart/2005/8/layout/chevron1"/>
    <dgm:cxn modelId="{CC5F0ADB-05E8-4FFF-A74E-50FE6B4F34B9}" type="presParOf" srcId="{C85F536C-0747-458D-9503-4077CF830311}" destId="{D378595D-9E71-486B-9E5D-C4CB393ECD6B}" srcOrd="2" destOrd="0" presId="urn:microsoft.com/office/officeart/2005/8/layout/chevron1"/>
    <dgm:cxn modelId="{EAA422B4-033C-45ED-AE2D-6884A9A50B53}" type="presParOf" srcId="{C85F536C-0747-458D-9503-4077CF830311}" destId="{85F2F333-5789-43C5-9A88-E9A0DAD7A945}" srcOrd="3" destOrd="0" presId="urn:microsoft.com/office/officeart/2005/8/layout/chevron1"/>
    <dgm:cxn modelId="{6FC7FF56-CBF1-4C31-9D3A-07D5A2EAB2C3}" type="presParOf" srcId="{C85F536C-0747-458D-9503-4077CF830311}" destId="{786A55D6-132B-4D20-83C3-67F42355FD3C}" srcOrd="4" destOrd="0" presId="urn:microsoft.com/office/officeart/2005/8/layout/chevron1"/>
    <dgm:cxn modelId="{123E66C7-36FC-4F99-ABB1-1C304393F7B9}" type="presParOf" srcId="{C85F536C-0747-458D-9503-4077CF830311}" destId="{1A8158C7-0EE4-4AF5-8DC9-CF383524C2DE}" srcOrd="5" destOrd="0" presId="urn:microsoft.com/office/officeart/2005/8/layout/chevron1"/>
    <dgm:cxn modelId="{168C64E2-E164-4129-AF72-14997F300DFE}" type="presParOf" srcId="{C85F536C-0747-458D-9503-4077CF830311}" destId="{AC3055ED-74D4-4B7C-A801-5A22DE1DF9F8}" srcOrd="6" destOrd="0" presId="urn:microsoft.com/office/officeart/2005/8/layout/chevron1"/>
    <dgm:cxn modelId="{31458606-16C9-4875-A3E7-992852110D8B}" type="presParOf" srcId="{C85F536C-0747-458D-9503-4077CF830311}" destId="{B5AB8380-05D6-4CC8-8C0D-2CA9FFB35B60}" srcOrd="7" destOrd="0" presId="urn:microsoft.com/office/officeart/2005/8/layout/chevron1"/>
    <dgm:cxn modelId="{1F93E412-9A93-4165-A68B-6B3B38A44325}" type="presParOf" srcId="{C85F536C-0747-458D-9503-4077CF830311}" destId="{EAC3ABF4-62D7-4632-BF9D-AD61FC30DF63}" srcOrd="8" destOrd="0" presId="urn:microsoft.com/office/officeart/2005/8/layout/chevron1"/>
    <dgm:cxn modelId="{17BD75AF-EAC2-478F-B5BE-7D9980D2EA8B}" type="presParOf" srcId="{C85F536C-0747-458D-9503-4077CF830311}" destId="{58C26BDF-8EB9-4B7E-B696-5715504155BE}" srcOrd="9" destOrd="0" presId="urn:microsoft.com/office/officeart/2005/8/layout/chevron1"/>
    <dgm:cxn modelId="{16311E80-1806-42F0-ABA5-08F3C26B9F47}" type="presParOf" srcId="{C85F536C-0747-458D-9503-4077CF830311}" destId="{363F3F48-6067-43CF-AAA5-245C98B9DCA9}" srcOrd="10" destOrd="0" presId="urn:microsoft.com/office/officeart/2005/8/layout/chevron1"/>
    <dgm:cxn modelId="{7436AC6D-9DD6-442F-87AE-CD1CDAF43E94}" type="presParOf" srcId="{C85F536C-0747-458D-9503-4077CF830311}" destId="{33BA8ED0-8277-40F3-9BE2-0AA209AB8C09}" srcOrd="11" destOrd="0" presId="urn:microsoft.com/office/officeart/2005/8/layout/chevron1"/>
    <dgm:cxn modelId="{7C374D8A-AFEE-4290-B6E8-75CEEC767857}" type="presParOf" srcId="{C85F536C-0747-458D-9503-4077CF830311}" destId="{851DC429-8460-4F3C-B97F-7BE48F6FF604}" srcOrd="12" destOrd="0" presId="urn:microsoft.com/office/officeart/2005/8/layout/chevron1"/>
    <dgm:cxn modelId="{7ED7E5E8-A6E4-4C7E-8283-DD2E278E2BFB}" type="presParOf" srcId="{C85F536C-0747-458D-9503-4077CF830311}" destId="{B16747F9-F3BF-4A3B-8592-99007AD78A5B}" srcOrd="13" destOrd="0" presId="urn:microsoft.com/office/officeart/2005/8/layout/chevron1"/>
    <dgm:cxn modelId="{A2DF8761-B407-4B87-B5F0-F4DBF4E35C2D}" type="presParOf" srcId="{C85F536C-0747-458D-9503-4077CF830311}" destId="{B2D3CB30-3BE2-4C12-BEA8-6315B167CF43}" srcOrd="14" destOrd="0" presId="urn:microsoft.com/office/officeart/2005/8/layout/chevron1"/>
    <dgm:cxn modelId="{059A6981-5C4C-4765-8551-7F8BB780CD0B}" type="presParOf" srcId="{C85F536C-0747-458D-9503-4077CF830311}" destId="{EC13A989-8CA6-42E4-9B2C-1D6675CA653F}" srcOrd="15" destOrd="0" presId="urn:microsoft.com/office/officeart/2005/8/layout/chevron1"/>
    <dgm:cxn modelId="{1B535094-5F5E-42A6-97B8-8C096B93E97E}" type="presParOf" srcId="{C85F536C-0747-458D-9503-4077CF830311}" destId="{43C39793-1545-45B0-BE1F-CFBA1FA4AF78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67085-2929-4F5E-9B7D-5C898FCCF00A}">
      <dsp:nvSpPr>
        <dsp:cNvPr id="0" name=""/>
        <dsp:cNvSpPr/>
      </dsp:nvSpPr>
      <dsp:spPr>
        <a:xfrm>
          <a:off x="628129" y="0"/>
          <a:ext cx="4856088" cy="485608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0C921-2D09-4B05-8C35-FDC42BAB0D0B}">
      <dsp:nvSpPr>
        <dsp:cNvPr id="0" name=""/>
        <dsp:cNvSpPr/>
      </dsp:nvSpPr>
      <dsp:spPr>
        <a:xfrm>
          <a:off x="3056173" y="486083"/>
          <a:ext cx="3156457" cy="86309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effectLst/>
            </a:rPr>
            <a:t>应用层</a:t>
          </a:r>
          <a:r>
            <a:rPr lang="en-US" altLang="zh-CN" sz="2800" kern="1200" dirty="0">
              <a:effectLst/>
            </a:rPr>
            <a:t>App</a:t>
          </a:r>
          <a:endParaRPr lang="zh-CN" altLang="en-US" sz="2800" kern="1200" dirty="0">
            <a:effectLst/>
          </a:endParaRPr>
        </a:p>
      </dsp:txBody>
      <dsp:txXfrm>
        <a:off x="3098306" y="528216"/>
        <a:ext cx="3072191" cy="778827"/>
      </dsp:txXfrm>
    </dsp:sp>
    <dsp:sp modelId="{A9CEA13D-FEA8-49BC-A9BE-2AF5F64140F4}">
      <dsp:nvSpPr>
        <dsp:cNvPr id="0" name=""/>
        <dsp:cNvSpPr/>
      </dsp:nvSpPr>
      <dsp:spPr>
        <a:xfrm>
          <a:off x="3056173" y="1457063"/>
          <a:ext cx="3156457" cy="86309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>
              <a:effectLst/>
            </a:rPr>
            <a:t>系统层</a:t>
          </a:r>
          <a:r>
            <a:rPr lang="en-US" altLang="zh-CN" sz="2800" kern="1200">
              <a:effectLst/>
            </a:rPr>
            <a:t>OS</a:t>
          </a:r>
          <a:endParaRPr lang="zh-CN" altLang="en-US" sz="2800" kern="1200">
            <a:effectLst/>
          </a:endParaRPr>
        </a:p>
      </dsp:txBody>
      <dsp:txXfrm>
        <a:off x="3098306" y="1499196"/>
        <a:ext cx="3072191" cy="778827"/>
      </dsp:txXfrm>
    </dsp:sp>
    <dsp:sp modelId="{ACA5E556-B4AD-4750-91A0-90ED3A3F1DDE}">
      <dsp:nvSpPr>
        <dsp:cNvPr id="0" name=""/>
        <dsp:cNvSpPr/>
      </dsp:nvSpPr>
      <dsp:spPr>
        <a:xfrm>
          <a:off x="3056173" y="2428044"/>
          <a:ext cx="3156457" cy="86309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effectLst/>
            </a:rPr>
            <a:t>功能层</a:t>
          </a:r>
          <a:r>
            <a:rPr lang="en-US" altLang="zh-CN" sz="2800" kern="1200" dirty="0" err="1">
              <a:effectLst/>
            </a:rPr>
            <a:t>Func</a:t>
          </a:r>
          <a:endParaRPr lang="zh-CN" altLang="en-US" sz="2800" kern="1200" dirty="0">
            <a:effectLst/>
          </a:endParaRPr>
        </a:p>
      </dsp:txBody>
      <dsp:txXfrm>
        <a:off x="3098306" y="2470177"/>
        <a:ext cx="3072191" cy="778827"/>
      </dsp:txXfrm>
    </dsp:sp>
    <dsp:sp modelId="{F097B7E8-4E90-4242-9AB9-3EDC76A61A57}">
      <dsp:nvSpPr>
        <dsp:cNvPr id="0" name=""/>
        <dsp:cNvSpPr/>
      </dsp:nvSpPr>
      <dsp:spPr>
        <a:xfrm>
          <a:off x="3056173" y="3399024"/>
          <a:ext cx="3156457" cy="86309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effectLst/>
            </a:rPr>
            <a:t>驱动层 </a:t>
          </a:r>
          <a:r>
            <a:rPr lang="en-US" altLang="zh-CN" sz="2800" kern="1200" dirty="0">
              <a:effectLst/>
            </a:rPr>
            <a:t>Drive</a:t>
          </a:r>
          <a:endParaRPr lang="zh-CN" altLang="en-US" sz="2800" kern="1200" dirty="0">
            <a:effectLst/>
          </a:endParaRPr>
        </a:p>
      </dsp:txBody>
      <dsp:txXfrm>
        <a:off x="3098306" y="3441157"/>
        <a:ext cx="3072191" cy="77882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970B1-D173-41FB-972D-4D85E47DDFD5}">
      <dsp:nvSpPr>
        <dsp:cNvPr id="0" name=""/>
        <dsp:cNvSpPr/>
      </dsp:nvSpPr>
      <dsp:spPr>
        <a:xfrm>
          <a:off x="46" y="230954"/>
          <a:ext cx="465406" cy="1861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n</a:t>
          </a:r>
          <a:endParaRPr lang="zh-CN" altLang="en-US" sz="1100" kern="1200" dirty="0"/>
        </a:p>
      </dsp:txBody>
      <dsp:txXfrm>
        <a:off x="93127" y="230954"/>
        <a:ext cx="279244" cy="186162"/>
      </dsp:txXfrm>
    </dsp:sp>
    <dsp:sp modelId="{D378595D-9E71-486B-9E5D-C4CB393ECD6B}">
      <dsp:nvSpPr>
        <dsp:cNvPr id="0" name=""/>
        <dsp:cNvSpPr/>
      </dsp:nvSpPr>
      <dsp:spPr>
        <a:xfrm>
          <a:off x="418912" y="230954"/>
          <a:ext cx="465406" cy="1861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8</a:t>
          </a:r>
          <a:endParaRPr lang="zh-CN" altLang="en-US" sz="1100" kern="1200"/>
        </a:p>
      </dsp:txBody>
      <dsp:txXfrm>
        <a:off x="511993" y="230954"/>
        <a:ext cx="279244" cy="186162"/>
      </dsp:txXfrm>
    </dsp:sp>
    <dsp:sp modelId="{786A55D6-132B-4D20-83C3-67F42355FD3C}">
      <dsp:nvSpPr>
        <dsp:cNvPr id="0" name=""/>
        <dsp:cNvSpPr/>
      </dsp:nvSpPr>
      <dsp:spPr>
        <a:xfrm>
          <a:off x="837777" y="230954"/>
          <a:ext cx="465406" cy="1861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7</a:t>
          </a:r>
          <a:endParaRPr lang="zh-CN" altLang="en-US" sz="1100" kern="1200"/>
        </a:p>
      </dsp:txBody>
      <dsp:txXfrm>
        <a:off x="930858" y="230954"/>
        <a:ext cx="279244" cy="186162"/>
      </dsp:txXfrm>
    </dsp:sp>
    <dsp:sp modelId="{AC3055ED-74D4-4B7C-A801-5A22DE1DF9F8}">
      <dsp:nvSpPr>
        <dsp:cNvPr id="0" name=""/>
        <dsp:cNvSpPr/>
      </dsp:nvSpPr>
      <dsp:spPr>
        <a:xfrm>
          <a:off x="1256643" y="230954"/>
          <a:ext cx="465406" cy="1861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6</a:t>
          </a:r>
          <a:endParaRPr lang="zh-CN" altLang="en-US" sz="1100" kern="1200"/>
        </a:p>
      </dsp:txBody>
      <dsp:txXfrm>
        <a:off x="1349724" y="230954"/>
        <a:ext cx="279244" cy="186162"/>
      </dsp:txXfrm>
    </dsp:sp>
    <dsp:sp modelId="{EAC3ABF4-62D7-4632-BF9D-AD61FC30DF63}">
      <dsp:nvSpPr>
        <dsp:cNvPr id="0" name=""/>
        <dsp:cNvSpPr/>
      </dsp:nvSpPr>
      <dsp:spPr>
        <a:xfrm>
          <a:off x="1675508" y="230954"/>
          <a:ext cx="465406" cy="1861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5</a:t>
          </a:r>
          <a:endParaRPr lang="zh-CN" altLang="en-US" sz="1100" kern="1200"/>
        </a:p>
      </dsp:txBody>
      <dsp:txXfrm>
        <a:off x="1768589" y="230954"/>
        <a:ext cx="279244" cy="186162"/>
      </dsp:txXfrm>
    </dsp:sp>
    <dsp:sp modelId="{363F3F48-6067-43CF-AAA5-245C98B9DCA9}">
      <dsp:nvSpPr>
        <dsp:cNvPr id="0" name=""/>
        <dsp:cNvSpPr/>
      </dsp:nvSpPr>
      <dsp:spPr>
        <a:xfrm>
          <a:off x="2094374" y="230954"/>
          <a:ext cx="465406" cy="1861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4</a:t>
          </a:r>
          <a:endParaRPr lang="zh-CN" altLang="en-US" sz="1100" kern="1200"/>
        </a:p>
      </dsp:txBody>
      <dsp:txXfrm>
        <a:off x="2187455" y="230954"/>
        <a:ext cx="279244" cy="186162"/>
      </dsp:txXfrm>
    </dsp:sp>
    <dsp:sp modelId="{851DC429-8460-4F3C-B97F-7BE48F6FF604}">
      <dsp:nvSpPr>
        <dsp:cNvPr id="0" name=""/>
        <dsp:cNvSpPr/>
      </dsp:nvSpPr>
      <dsp:spPr>
        <a:xfrm>
          <a:off x="2513240" y="230954"/>
          <a:ext cx="465406" cy="1861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3</a:t>
          </a:r>
          <a:endParaRPr lang="zh-CN" altLang="en-US" sz="1100" kern="1200"/>
        </a:p>
      </dsp:txBody>
      <dsp:txXfrm>
        <a:off x="2606321" y="230954"/>
        <a:ext cx="279244" cy="186162"/>
      </dsp:txXfrm>
    </dsp:sp>
    <dsp:sp modelId="{B2D3CB30-3BE2-4C12-BEA8-6315B167CF43}">
      <dsp:nvSpPr>
        <dsp:cNvPr id="0" name=""/>
        <dsp:cNvSpPr/>
      </dsp:nvSpPr>
      <dsp:spPr>
        <a:xfrm>
          <a:off x="2932105" y="230954"/>
          <a:ext cx="465406" cy="1861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2</a:t>
          </a:r>
          <a:endParaRPr lang="zh-CN" altLang="en-US" sz="1100" kern="1200"/>
        </a:p>
      </dsp:txBody>
      <dsp:txXfrm>
        <a:off x="3025186" y="230954"/>
        <a:ext cx="279244" cy="186162"/>
      </dsp:txXfrm>
    </dsp:sp>
    <dsp:sp modelId="{43C39793-1545-45B0-BE1F-CFBA1FA4AF78}">
      <dsp:nvSpPr>
        <dsp:cNvPr id="0" name=""/>
        <dsp:cNvSpPr/>
      </dsp:nvSpPr>
      <dsp:spPr>
        <a:xfrm>
          <a:off x="3350971" y="230954"/>
          <a:ext cx="465406" cy="1861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1</a:t>
          </a:r>
          <a:endParaRPr lang="zh-CN" altLang="en-US" sz="1100" kern="1200"/>
        </a:p>
      </dsp:txBody>
      <dsp:txXfrm>
        <a:off x="3444052" y="230954"/>
        <a:ext cx="279244" cy="1861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7C18A-0838-4EB6-BCDD-7D5054D9FAB5}">
      <dsp:nvSpPr>
        <dsp:cNvPr id="0" name=""/>
        <dsp:cNvSpPr/>
      </dsp:nvSpPr>
      <dsp:spPr>
        <a:xfrm>
          <a:off x="2232924" y="0"/>
          <a:ext cx="2758616" cy="2758616"/>
        </a:xfrm>
        <a:prstGeom prst="triangl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应用层</a:t>
          </a:r>
          <a:endParaRPr lang="en-US" altLang="zh-CN" sz="3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</a:t>
          </a:r>
          <a:endParaRPr lang="zh-CN" altLang="en-US" sz="3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922578" y="1379308"/>
        <a:ext cx="1379308" cy="1379308"/>
      </dsp:txXfrm>
    </dsp:sp>
    <dsp:sp modelId="{28CD9687-2DA2-469E-BBEA-175B1461819B}">
      <dsp:nvSpPr>
        <dsp:cNvPr id="0" name=""/>
        <dsp:cNvSpPr/>
      </dsp:nvSpPr>
      <dsp:spPr>
        <a:xfrm>
          <a:off x="853616" y="2758616"/>
          <a:ext cx="2758616" cy="2758616"/>
        </a:xfrm>
        <a:prstGeom prst="triangle">
          <a:avLst/>
        </a:prstGeom>
        <a:solidFill>
          <a:schemeClr val="accent1">
            <a:shade val="80000"/>
            <a:hueOff val="102082"/>
            <a:satOff val="-1464"/>
            <a:lumOff val="85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系统层</a:t>
          </a:r>
          <a:endParaRPr lang="en-US" altLang="zh-CN" sz="3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OS</a:t>
          </a:r>
          <a:endParaRPr lang="zh-CN" altLang="en-US" sz="3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543270" y="4137924"/>
        <a:ext cx="1379308" cy="1379308"/>
      </dsp:txXfrm>
    </dsp:sp>
    <dsp:sp modelId="{FD216A75-A889-45D2-B34A-63830B157649}">
      <dsp:nvSpPr>
        <dsp:cNvPr id="0" name=""/>
        <dsp:cNvSpPr/>
      </dsp:nvSpPr>
      <dsp:spPr>
        <a:xfrm rot="10800000">
          <a:off x="2232924" y="2758616"/>
          <a:ext cx="2758616" cy="2758616"/>
        </a:xfrm>
        <a:prstGeom prst="triangle">
          <a:avLst/>
        </a:prstGeom>
        <a:solidFill>
          <a:schemeClr val="accent1">
            <a:shade val="80000"/>
            <a:hueOff val="204164"/>
            <a:satOff val="-2928"/>
            <a:lumOff val="170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驱动层</a:t>
          </a:r>
          <a:endParaRPr lang="en-US" altLang="zh-CN" sz="30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Drive</a:t>
          </a:r>
          <a:endParaRPr lang="zh-CN" altLang="en-US" sz="3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2922578" y="2758616"/>
        <a:ext cx="1379308" cy="1379308"/>
      </dsp:txXfrm>
    </dsp:sp>
    <dsp:sp modelId="{FC67831D-31CF-43A0-8187-1D17BED14ECE}">
      <dsp:nvSpPr>
        <dsp:cNvPr id="0" name=""/>
        <dsp:cNvSpPr/>
      </dsp:nvSpPr>
      <dsp:spPr>
        <a:xfrm>
          <a:off x="3612232" y="2758616"/>
          <a:ext cx="2758616" cy="2758616"/>
        </a:xfrm>
        <a:prstGeom prst="triangle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1" kern="1200" dirty="0">
              <a:effectLst/>
            </a:rPr>
            <a:t>功能层</a:t>
          </a:r>
          <a:endParaRPr lang="en-US" altLang="zh-CN" sz="3000" b="1" kern="1200" dirty="0">
            <a:effectLst/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b="1" kern="1200" dirty="0" err="1">
              <a:effectLst/>
            </a:rPr>
            <a:t>Func</a:t>
          </a:r>
          <a:endParaRPr lang="zh-CN" altLang="en-US" sz="3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301886" y="4137924"/>
        <a:ext cx="1379308" cy="13793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8399C-377C-4997-BB76-106F85BBC959}">
      <dsp:nvSpPr>
        <dsp:cNvPr id="0" name=""/>
        <dsp:cNvSpPr/>
      </dsp:nvSpPr>
      <dsp:spPr>
        <a:xfrm rot="5400000">
          <a:off x="-197819" y="199311"/>
          <a:ext cx="1318795" cy="92315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任务创建函数</a:t>
          </a:r>
        </a:p>
      </dsp:txBody>
      <dsp:txXfrm rot="-5400000">
        <a:off x="1" y="463071"/>
        <a:ext cx="923157" cy="395638"/>
      </dsp:txXfrm>
    </dsp:sp>
    <dsp:sp modelId="{568438C8-5873-4299-ABCD-35AC346DE2E2}">
      <dsp:nvSpPr>
        <dsp:cNvPr id="0" name=""/>
        <dsp:cNvSpPr/>
      </dsp:nvSpPr>
      <dsp:spPr>
        <a:xfrm rot="5400000">
          <a:off x="3842969" y="-2918320"/>
          <a:ext cx="857217" cy="66968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000" kern="1200"/>
            <a:t>创建一个任务</a:t>
          </a:r>
        </a:p>
      </dsp:txBody>
      <dsp:txXfrm rot="-5400000">
        <a:off x="923157" y="43338"/>
        <a:ext cx="6654996" cy="773525"/>
      </dsp:txXfrm>
    </dsp:sp>
    <dsp:sp modelId="{7C192C08-D163-4BF6-B6AD-D5B5F24D1B04}">
      <dsp:nvSpPr>
        <dsp:cNvPr id="0" name=""/>
        <dsp:cNvSpPr/>
      </dsp:nvSpPr>
      <dsp:spPr>
        <a:xfrm rot="5400000">
          <a:off x="-197819" y="1372155"/>
          <a:ext cx="1318795" cy="92315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写任务队列</a:t>
          </a:r>
          <a:endParaRPr lang="en-US" altLang="zh-CN" sz="1000" kern="120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函数</a:t>
          </a:r>
        </a:p>
      </dsp:txBody>
      <dsp:txXfrm rot="-5400000">
        <a:off x="1" y="1635915"/>
        <a:ext cx="923157" cy="395638"/>
      </dsp:txXfrm>
    </dsp:sp>
    <dsp:sp modelId="{9973B3AB-DF19-424B-8865-7AF5A1170D68}">
      <dsp:nvSpPr>
        <dsp:cNvPr id="0" name=""/>
        <dsp:cNvSpPr/>
      </dsp:nvSpPr>
      <dsp:spPr>
        <a:xfrm rot="5400000">
          <a:off x="3842969" y="-1745476"/>
          <a:ext cx="857217" cy="66968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000" kern="1200"/>
            <a:t>任务满足条件，将任务加入任务队列</a:t>
          </a:r>
        </a:p>
      </dsp:txBody>
      <dsp:txXfrm rot="-5400000">
        <a:off x="923157" y="1216182"/>
        <a:ext cx="6654996" cy="773525"/>
      </dsp:txXfrm>
    </dsp:sp>
    <dsp:sp modelId="{F536B9B0-1B63-43A1-9ADB-7F2DB57F1167}">
      <dsp:nvSpPr>
        <dsp:cNvPr id="0" name=""/>
        <dsp:cNvSpPr/>
      </dsp:nvSpPr>
      <dsp:spPr>
        <a:xfrm rot="5400000">
          <a:off x="-197819" y="2544999"/>
          <a:ext cx="1318795" cy="92315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任务调度函数</a:t>
          </a:r>
        </a:p>
      </dsp:txBody>
      <dsp:txXfrm rot="-5400000">
        <a:off x="1" y="2808759"/>
        <a:ext cx="923157" cy="395638"/>
      </dsp:txXfrm>
    </dsp:sp>
    <dsp:sp modelId="{EE785954-57AB-4279-BF8F-919A43D1A456}">
      <dsp:nvSpPr>
        <dsp:cNvPr id="0" name=""/>
        <dsp:cNvSpPr/>
      </dsp:nvSpPr>
      <dsp:spPr>
        <a:xfrm rot="5400000">
          <a:off x="3842969" y="-572632"/>
          <a:ext cx="857217" cy="66968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000" kern="1200"/>
            <a:t>当任务在队列首位，启动任务</a:t>
          </a:r>
        </a:p>
      </dsp:txBody>
      <dsp:txXfrm rot="-5400000">
        <a:off x="923157" y="2389026"/>
        <a:ext cx="6654996" cy="773525"/>
      </dsp:txXfrm>
    </dsp:sp>
    <dsp:sp modelId="{17E920F2-758E-415F-A9F4-0B61EAB2EE91}">
      <dsp:nvSpPr>
        <dsp:cNvPr id="0" name=""/>
        <dsp:cNvSpPr/>
      </dsp:nvSpPr>
      <dsp:spPr>
        <a:xfrm rot="5400000">
          <a:off x="-197819" y="3717843"/>
          <a:ext cx="1318795" cy="92315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任务启动函数</a:t>
          </a:r>
        </a:p>
      </dsp:txBody>
      <dsp:txXfrm rot="-5400000">
        <a:off x="1" y="3981603"/>
        <a:ext cx="923157" cy="395638"/>
      </dsp:txXfrm>
    </dsp:sp>
    <dsp:sp modelId="{FA62B6BE-8F8E-4DDA-936C-388D66996663}">
      <dsp:nvSpPr>
        <dsp:cNvPr id="0" name=""/>
        <dsp:cNvSpPr/>
      </dsp:nvSpPr>
      <dsp:spPr>
        <a:xfrm rot="5400000">
          <a:off x="3842969" y="600211"/>
          <a:ext cx="857217" cy="66968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000" kern="1200"/>
            <a:t>根据任务</a:t>
          </a:r>
          <a:r>
            <a:rPr lang="en-US" altLang="zh-CN" sz="3000" kern="1200"/>
            <a:t>ID，运行相应任务</a:t>
          </a:r>
          <a:endParaRPr lang="zh-CN" altLang="en-US" sz="3000" kern="1200"/>
        </a:p>
      </dsp:txBody>
      <dsp:txXfrm rot="-5400000">
        <a:off x="923157" y="3561869"/>
        <a:ext cx="6654996" cy="7735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970B1-D173-41FB-972D-4D85E47DDFD5}">
      <dsp:nvSpPr>
        <dsp:cNvPr id="0" name=""/>
        <dsp:cNvSpPr/>
      </dsp:nvSpPr>
      <dsp:spPr>
        <a:xfrm>
          <a:off x="74" y="687300"/>
          <a:ext cx="743396" cy="2973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n</a:t>
          </a:r>
          <a:endParaRPr lang="zh-CN" altLang="en-US" sz="1700" kern="1200" dirty="0"/>
        </a:p>
      </dsp:txBody>
      <dsp:txXfrm>
        <a:off x="148753" y="687300"/>
        <a:ext cx="446038" cy="297358"/>
      </dsp:txXfrm>
    </dsp:sp>
    <dsp:sp modelId="{D378595D-9E71-486B-9E5D-C4CB393ECD6B}">
      <dsp:nvSpPr>
        <dsp:cNvPr id="0" name=""/>
        <dsp:cNvSpPr/>
      </dsp:nvSpPr>
      <dsp:spPr>
        <a:xfrm>
          <a:off x="669131" y="687300"/>
          <a:ext cx="743396" cy="2973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8</a:t>
          </a:r>
          <a:endParaRPr lang="zh-CN" altLang="en-US" sz="1700" kern="1200"/>
        </a:p>
      </dsp:txBody>
      <dsp:txXfrm>
        <a:off x="817810" y="687300"/>
        <a:ext cx="446038" cy="297358"/>
      </dsp:txXfrm>
    </dsp:sp>
    <dsp:sp modelId="{786A55D6-132B-4D20-83C3-67F42355FD3C}">
      <dsp:nvSpPr>
        <dsp:cNvPr id="0" name=""/>
        <dsp:cNvSpPr/>
      </dsp:nvSpPr>
      <dsp:spPr>
        <a:xfrm>
          <a:off x="1338188" y="687300"/>
          <a:ext cx="743396" cy="2973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7</a:t>
          </a:r>
          <a:endParaRPr lang="zh-CN" altLang="en-US" sz="1700" kern="1200"/>
        </a:p>
      </dsp:txBody>
      <dsp:txXfrm>
        <a:off x="1486867" y="687300"/>
        <a:ext cx="446038" cy="297358"/>
      </dsp:txXfrm>
    </dsp:sp>
    <dsp:sp modelId="{AC3055ED-74D4-4B7C-A801-5A22DE1DF9F8}">
      <dsp:nvSpPr>
        <dsp:cNvPr id="0" name=""/>
        <dsp:cNvSpPr/>
      </dsp:nvSpPr>
      <dsp:spPr>
        <a:xfrm>
          <a:off x="2007244" y="687300"/>
          <a:ext cx="743396" cy="2973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6</a:t>
          </a:r>
          <a:endParaRPr lang="zh-CN" altLang="en-US" sz="1700" kern="1200"/>
        </a:p>
      </dsp:txBody>
      <dsp:txXfrm>
        <a:off x="2155923" y="687300"/>
        <a:ext cx="446038" cy="297358"/>
      </dsp:txXfrm>
    </dsp:sp>
    <dsp:sp modelId="{EAC3ABF4-62D7-4632-BF9D-AD61FC30DF63}">
      <dsp:nvSpPr>
        <dsp:cNvPr id="0" name=""/>
        <dsp:cNvSpPr/>
      </dsp:nvSpPr>
      <dsp:spPr>
        <a:xfrm>
          <a:off x="2676301" y="687300"/>
          <a:ext cx="743396" cy="2973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5</a:t>
          </a:r>
          <a:endParaRPr lang="zh-CN" altLang="en-US" sz="1700" kern="1200"/>
        </a:p>
      </dsp:txBody>
      <dsp:txXfrm>
        <a:off x="2824980" y="687300"/>
        <a:ext cx="446038" cy="297358"/>
      </dsp:txXfrm>
    </dsp:sp>
    <dsp:sp modelId="{363F3F48-6067-43CF-AAA5-245C98B9DCA9}">
      <dsp:nvSpPr>
        <dsp:cNvPr id="0" name=""/>
        <dsp:cNvSpPr/>
      </dsp:nvSpPr>
      <dsp:spPr>
        <a:xfrm>
          <a:off x="3345358" y="687300"/>
          <a:ext cx="743396" cy="2973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4</a:t>
          </a:r>
          <a:endParaRPr lang="zh-CN" altLang="en-US" sz="1700" kern="1200"/>
        </a:p>
      </dsp:txBody>
      <dsp:txXfrm>
        <a:off x="3494037" y="687300"/>
        <a:ext cx="446038" cy="297358"/>
      </dsp:txXfrm>
    </dsp:sp>
    <dsp:sp modelId="{851DC429-8460-4F3C-B97F-7BE48F6FF604}">
      <dsp:nvSpPr>
        <dsp:cNvPr id="0" name=""/>
        <dsp:cNvSpPr/>
      </dsp:nvSpPr>
      <dsp:spPr>
        <a:xfrm>
          <a:off x="4014415" y="687300"/>
          <a:ext cx="743396" cy="2973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3</a:t>
          </a:r>
          <a:endParaRPr lang="zh-CN" altLang="en-US" sz="1700" kern="1200"/>
        </a:p>
      </dsp:txBody>
      <dsp:txXfrm>
        <a:off x="4163094" y="687300"/>
        <a:ext cx="446038" cy="297358"/>
      </dsp:txXfrm>
    </dsp:sp>
    <dsp:sp modelId="{B2D3CB30-3BE2-4C12-BEA8-6315B167CF43}">
      <dsp:nvSpPr>
        <dsp:cNvPr id="0" name=""/>
        <dsp:cNvSpPr/>
      </dsp:nvSpPr>
      <dsp:spPr>
        <a:xfrm>
          <a:off x="4683472" y="687300"/>
          <a:ext cx="743396" cy="2973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2</a:t>
          </a:r>
          <a:endParaRPr lang="zh-CN" altLang="en-US" sz="1700" kern="1200"/>
        </a:p>
      </dsp:txBody>
      <dsp:txXfrm>
        <a:off x="4832151" y="687300"/>
        <a:ext cx="446038" cy="297358"/>
      </dsp:txXfrm>
    </dsp:sp>
    <dsp:sp modelId="{43C39793-1545-45B0-BE1F-CFBA1FA4AF78}">
      <dsp:nvSpPr>
        <dsp:cNvPr id="0" name=""/>
        <dsp:cNvSpPr/>
      </dsp:nvSpPr>
      <dsp:spPr>
        <a:xfrm>
          <a:off x="5352529" y="687300"/>
          <a:ext cx="743396" cy="2973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1</a:t>
          </a:r>
          <a:endParaRPr lang="zh-CN" altLang="en-US" sz="1700" kern="1200"/>
        </a:p>
      </dsp:txBody>
      <dsp:txXfrm>
        <a:off x="5501208" y="687300"/>
        <a:ext cx="446038" cy="2973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970B1-D173-41FB-972D-4D85E47DDFD5}">
      <dsp:nvSpPr>
        <dsp:cNvPr id="0" name=""/>
        <dsp:cNvSpPr/>
      </dsp:nvSpPr>
      <dsp:spPr>
        <a:xfrm>
          <a:off x="74" y="687300"/>
          <a:ext cx="743396" cy="2973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n</a:t>
          </a:r>
          <a:endParaRPr lang="zh-CN" altLang="en-US" sz="1700" kern="1200"/>
        </a:p>
      </dsp:txBody>
      <dsp:txXfrm>
        <a:off x="148753" y="687300"/>
        <a:ext cx="446038" cy="297358"/>
      </dsp:txXfrm>
    </dsp:sp>
    <dsp:sp modelId="{D378595D-9E71-486B-9E5D-C4CB393ECD6B}">
      <dsp:nvSpPr>
        <dsp:cNvPr id="0" name=""/>
        <dsp:cNvSpPr/>
      </dsp:nvSpPr>
      <dsp:spPr>
        <a:xfrm>
          <a:off x="669131" y="687300"/>
          <a:ext cx="743396" cy="2973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8</a:t>
          </a:r>
          <a:endParaRPr lang="zh-CN" altLang="en-US" sz="1700" kern="1200"/>
        </a:p>
      </dsp:txBody>
      <dsp:txXfrm>
        <a:off x="817810" y="687300"/>
        <a:ext cx="446038" cy="297358"/>
      </dsp:txXfrm>
    </dsp:sp>
    <dsp:sp modelId="{786A55D6-132B-4D20-83C3-67F42355FD3C}">
      <dsp:nvSpPr>
        <dsp:cNvPr id="0" name=""/>
        <dsp:cNvSpPr/>
      </dsp:nvSpPr>
      <dsp:spPr>
        <a:xfrm>
          <a:off x="1338188" y="687300"/>
          <a:ext cx="743396" cy="2973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7</a:t>
          </a:r>
          <a:endParaRPr lang="zh-CN" altLang="en-US" sz="1700" kern="1200"/>
        </a:p>
      </dsp:txBody>
      <dsp:txXfrm>
        <a:off x="1486867" y="687300"/>
        <a:ext cx="446038" cy="297358"/>
      </dsp:txXfrm>
    </dsp:sp>
    <dsp:sp modelId="{AC3055ED-74D4-4B7C-A801-5A22DE1DF9F8}">
      <dsp:nvSpPr>
        <dsp:cNvPr id="0" name=""/>
        <dsp:cNvSpPr/>
      </dsp:nvSpPr>
      <dsp:spPr>
        <a:xfrm>
          <a:off x="2007244" y="687300"/>
          <a:ext cx="743396" cy="2973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6</a:t>
          </a:r>
          <a:endParaRPr lang="zh-CN" altLang="en-US" sz="1700" kern="1200"/>
        </a:p>
      </dsp:txBody>
      <dsp:txXfrm>
        <a:off x="2155923" y="687300"/>
        <a:ext cx="446038" cy="297358"/>
      </dsp:txXfrm>
    </dsp:sp>
    <dsp:sp modelId="{EAC3ABF4-62D7-4632-BF9D-AD61FC30DF63}">
      <dsp:nvSpPr>
        <dsp:cNvPr id="0" name=""/>
        <dsp:cNvSpPr/>
      </dsp:nvSpPr>
      <dsp:spPr>
        <a:xfrm>
          <a:off x="2676301" y="687300"/>
          <a:ext cx="743396" cy="2973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5</a:t>
          </a:r>
          <a:endParaRPr lang="zh-CN" altLang="en-US" sz="1700" kern="1200"/>
        </a:p>
      </dsp:txBody>
      <dsp:txXfrm>
        <a:off x="2824980" y="687300"/>
        <a:ext cx="446038" cy="297358"/>
      </dsp:txXfrm>
    </dsp:sp>
    <dsp:sp modelId="{363F3F48-6067-43CF-AAA5-245C98B9DCA9}">
      <dsp:nvSpPr>
        <dsp:cNvPr id="0" name=""/>
        <dsp:cNvSpPr/>
      </dsp:nvSpPr>
      <dsp:spPr>
        <a:xfrm>
          <a:off x="3345358" y="687300"/>
          <a:ext cx="743396" cy="2973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4</a:t>
          </a:r>
          <a:endParaRPr lang="zh-CN" altLang="en-US" sz="1700" kern="1200"/>
        </a:p>
      </dsp:txBody>
      <dsp:txXfrm>
        <a:off x="3494037" y="687300"/>
        <a:ext cx="446038" cy="297358"/>
      </dsp:txXfrm>
    </dsp:sp>
    <dsp:sp modelId="{851DC429-8460-4F3C-B97F-7BE48F6FF604}">
      <dsp:nvSpPr>
        <dsp:cNvPr id="0" name=""/>
        <dsp:cNvSpPr/>
      </dsp:nvSpPr>
      <dsp:spPr>
        <a:xfrm>
          <a:off x="4014415" y="687300"/>
          <a:ext cx="743396" cy="2973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3</a:t>
          </a:r>
          <a:endParaRPr lang="zh-CN" altLang="en-US" sz="1700" kern="1200"/>
        </a:p>
      </dsp:txBody>
      <dsp:txXfrm>
        <a:off x="4163094" y="687300"/>
        <a:ext cx="446038" cy="297358"/>
      </dsp:txXfrm>
    </dsp:sp>
    <dsp:sp modelId="{B2D3CB30-3BE2-4C12-BEA8-6315B167CF43}">
      <dsp:nvSpPr>
        <dsp:cNvPr id="0" name=""/>
        <dsp:cNvSpPr/>
      </dsp:nvSpPr>
      <dsp:spPr>
        <a:xfrm>
          <a:off x="4683472" y="687300"/>
          <a:ext cx="743396" cy="2973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2</a:t>
          </a:r>
          <a:endParaRPr lang="zh-CN" altLang="en-US" sz="1700" kern="1200"/>
        </a:p>
      </dsp:txBody>
      <dsp:txXfrm>
        <a:off x="4832151" y="687300"/>
        <a:ext cx="446038" cy="297358"/>
      </dsp:txXfrm>
    </dsp:sp>
    <dsp:sp modelId="{43C39793-1545-45B0-BE1F-CFBA1FA4AF78}">
      <dsp:nvSpPr>
        <dsp:cNvPr id="0" name=""/>
        <dsp:cNvSpPr/>
      </dsp:nvSpPr>
      <dsp:spPr>
        <a:xfrm>
          <a:off x="5352529" y="687300"/>
          <a:ext cx="743396" cy="2973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1</a:t>
          </a:r>
          <a:endParaRPr lang="zh-CN" altLang="en-US" sz="1700" kern="1200"/>
        </a:p>
      </dsp:txBody>
      <dsp:txXfrm>
        <a:off x="5501208" y="687300"/>
        <a:ext cx="446038" cy="2973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37633-4CF1-40AC-A6C4-499945C94112}">
      <dsp:nvSpPr>
        <dsp:cNvPr id="0" name=""/>
        <dsp:cNvSpPr/>
      </dsp:nvSpPr>
      <dsp:spPr>
        <a:xfrm>
          <a:off x="791" y="80"/>
          <a:ext cx="4616656" cy="1371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700" kern="1200"/>
            <a:t>任务系统</a:t>
          </a:r>
        </a:p>
      </dsp:txBody>
      <dsp:txXfrm>
        <a:off x="40950" y="40239"/>
        <a:ext cx="4536338" cy="1290807"/>
      </dsp:txXfrm>
    </dsp:sp>
    <dsp:sp modelId="{4A424D1A-A010-40AE-9195-8FA410B49873}">
      <dsp:nvSpPr>
        <dsp:cNvPr id="0" name=""/>
        <dsp:cNvSpPr/>
      </dsp:nvSpPr>
      <dsp:spPr>
        <a:xfrm>
          <a:off x="791" y="1518569"/>
          <a:ext cx="1809445" cy="1371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/>
            <a:t>管理</a:t>
          </a:r>
        </a:p>
      </dsp:txBody>
      <dsp:txXfrm>
        <a:off x="40950" y="1558728"/>
        <a:ext cx="1729127" cy="1290807"/>
      </dsp:txXfrm>
    </dsp:sp>
    <dsp:sp modelId="{BDA68155-9297-4A2B-BD68-17093F6AB5E8}">
      <dsp:nvSpPr>
        <dsp:cNvPr id="0" name=""/>
        <dsp:cNvSpPr/>
      </dsp:nvSpPr>
      <dsp:spPr>
        <a:xfrm>
          <a:off x="791" y="3037058"/>
          <a:ext cx="886114" cy="1371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/>
            <a:t>任务创建</a:t>
          </a:r>
        </a:p>
      </dsp:txBody>
      <dsp:txXfrm>
        <a:off x="26744" y="3063011"/>
        <a:ext cx="834208" cy="1319219"/>
      </dsp:txXfrm>
    </dsp:sp>
    <dsp:sp modelId="{B922E73A-9F7F-464F-8A3D-40A996503546}">
      <dsp:nvSpPr>
        <dsp:cNvPr id="0" name=""/>
        <dsp:cNvSpPr/>
      </dsp:nvSpPr>
      <dsp:spPr>
        <a:xfrm>
          <a:off x="924122" y="3037058"/>
          <a:ext cx="886114" cy="1371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/>
            <a:t>任务销毁</a:t>
          </a:r>
        </a:p>
      </dsp:txBody>
      <dsp:txXfrm>
        <a:off x="950075" y="3063011"/>
        <a:ext cx="834208" cy="1319219"/>
      </dsp:txXfrm>
    </dsp:sp>
    <dsp:sp modelId="{CF2C65DE-0C48-45C7-AB71-857CC23E2756}">
      <dsp:nvSpPr>
        <dsp:cNvPr id="0" name=""/>
        <dsp:cNvSpPr/>
      </dsp:nvSpPr>
      <dsp:spPr>
        <a:xfrm>
          <a:off x="1884670" y="1518569"/>
          <a:ext cx="2732777" cy="1371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/>
            <a:t>调度</a:t>
          </a:r>
        </a:p>
      </dsp:txBody>
      <dsp:txXfrm>
        <a:off x="1924829" y="1558728"/>
        <a:ext cx="2652459" cy="1290807"/>
      </dsp:txXfrm>
    </dsp:sp>
    <dsp:sp modelId="{B5ED4EA2-96A3-45BE-A9EA-CD3101C7AC63}">
      <dsp:nvSpPr>
        <dsp:cNvPr id="0" name=""/>
        <dsp:cNvSpPr/>
      </dsp:nvSpPr>
      <dsp:spPr>
        <a:xfrm>
          <a:off x="1884670" y="3037058"/>
          <a:ext cx="886114" cy="1371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/>
            <a:t>队列读取</a:t>
          </a:r>
        </a:p>
      </dsp:txBody>
      <dsp:txXfrm>
        <a:off x="1910623" y="3063011"/>
        <a:ext cx="834208" cy="1319219"/>
      </dsp:txXfrm>
    </dsp:sp>
    <dsp:sp modelId="{AF51D84C-9CF3-40AF-8D8E-ACDF28A98AC3}">
      <dsp:nvSpPr>
        <dsp:cNvPr id="0" name=""/>
        <dsp:cNvSpPr/>
      </dsp:nvSpPr>
      <dsp:spPr>
        <a:xfrm>
          <a:off x="2808002" y="3037058"/>
          <a:ext cx="886114" cy="1371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/>
            <a:t>队列异常检查</a:t>
          </a:r>
        </a:p>
      </dsp:txBody>
      <dsp:txXfrm>
        <a:off x="2833955" y="3063011"/>
        <a:ext cx="834208" cy="1319219"/>
      </dsp:txXfrm>
    </dsp:sp>
    <dsp:sp modelId="{0D6FA4CA-31A8-4BEF-B8EC-A2F8DEA3AFAA}">
      <dsp:nvSpPr>
        <dsp:cNvPr id="0" name=""/>
        <dsp:cNvSpPr/>
      </dsp:nvSpPr>
      <dsp:spPr>
        <a:xfrm>
          <a:off x="3731333" y="3037058"/>
          <a:ext cx="886114" cy="1371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/>
            <a:t>队列写入</a:t>
          </a:r>
        </a:p>
      </dsp:txBody>
      <dsp:txXfrm>
        <a:off x="3757286" y="3063011"/>
        <a:ext cx="834208" cy="1319219"/>
      </dsp:txXfrm>
    </dsp:sp>
    <dsp:sp modelId="{34E2825D-9F32-4BD5-9093-B19748A13853}">
      <dsp:nvSpPr>
        <dsp:cNvPr id="0" name=""/>
        <dsp:cNvSpPr/>
      </dsp:nvSpPr>
      <dsp:spPr>
        <a:xfrm>
          <a:off x="4766315" y="80"/>
          <a:ext cx="3693325" cy="1371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700" kern="1200" dirty="0"/>
            <a:t>时钟系统</a:t>
          </a:r>
        </a:p>
      </dsp:txBody>
      <dsp:txXfrm>
        <a:off x="4806474" y="40239"/>
        <a:ext cx="3613007" cy="1290807"/>
      </dsp:txXfrm>
    </dsp:sp>
    <dsp:sp modelId="{D03ADBAB-1012-476E-9263-708242238C09}">
      <dsp:nvSpPr>
        <dsp:cNvPr id="0" name=""/>
        <dsp:cNvSpPr/>
      </dsp:nvSpPr>
      <dsp:spPr>
        <a:xfrm>
          <a:off x="4766315" y="1518569"/>
          <a:ext cx="886114" cy="1371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定时器</a:t>
          </a:r>
          <a:r>
            <a:rPr lang="en-US" altLang="zh-CN" sz="1400" kern="1200" dirty="0"/>
            <a:t>1</a:t>
          </a:r>
          <a:endParaRPr lang="zh-CN" altLang="en-US" sz="1400" kern="1200" dirty="0"/>
        </a:p>
      </dsp:txBody>
      <dsp:txXfrm>
        <a:off x="4792268" y="1544522"/>
        <a:ext cx="834208" cy="1319219"/>
      </dsp:txXfrm>
    </dsp:sp>
    <dsp:sp modelId="{0A6A2F96-66AE-43E2-AAFD-80C3D184463C}">
      <dsp:nvSpPr>
        <dsp:cNvPr id="0" name=""/>
        <dsp:cNvSpPr/>
      </dsp:nvSpPr>
      <dsp:spPr>
        <a:xfrm>
          <a:off x="4766315" y="3037058"/>
          <a:ext cx="886114" cy="1371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串口通信</a:t>
          </a:r>
        </a:p>
      </dsp:txBody>
      <dsp:txXfrm>
        <a:off x="4792268" y="3063011"/>
        <a:ext cx="834208" cy="1319219"/>
      </dsp:txXfrm>
    </dsp:sp>
    <dsp:sp modelId="{4D71585E-6EDE-4A90-B5E2-BE9ECCD45CAB}">
      <dsp:nvSpPr>
        <dsp:cNvPr id="0" name=""/>
        <dsp:cNvSpPr/>
      </dsp:nvSpPr>
      <dsp:spPr>
        <a:xfrm>
          <a:off x="5726863" y="1518569"/>
          <a:ext cx="2732777" cy="1371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/>
            <a:t>定时器</a:t>
          </a:r>
          <a:r>
            <a:rPr lang="en-US" altLang="zh-CN" sz="2400" kern="1200"/>
            <a:t>0</a:t>
          </a:r>
          <a:endParaRPr lang="zh-CN" altLang="en-US" sz="2400" kern="1200"/>
        </a:p>
      </dsp:txBody>
      <dsp:txXfrm>
        <a:off x="5767022" y="1558728"/>
        <a:ext cx="2652459" cy="1290807"/>
      </dsp:txXfrm>
    </dsp:sp>
    <dsp:sp modelId="{588513BE-13C6-4E7A-883F-73C10F092BE8}">
      <dsp:nvSpPr>
        <dsp:cNvPr id="0" name=""/>
        <dsp:cNvSpPr/>
      </dsp:nvSpPr>
      <dsp:spPr>
        <a:xfrm>
          <a:off x="5726863" y="3037058"/>
          <a:ext cx="886114" cy="1371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任务调度</a:t>
          </a:r>
        </a:p>
      </dsp:txBody>
      <dsp:txXfrm>
        <a:off x="5752816" y="3063011"/>
        <a:ext cx="834208" cy="1319219"/>
      </dsp:txXfrm>
    </dsp:sp>
    <dsp:sp modelId="{3394F2E0-F8D3-4691-B5C3-8147EEE04BD4}">
      <dsp:nvSpPr>
        <dsp:cNvPr id="0" name=""/>
        <dsp:cNvSpPr/>
      </dsp:nvSpPr>
      <dsp:spPr>
        <a:xfrm>
          <a:off x="6650194" y="3037058"/>
          <a:ext cx="886114" cy="1371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/>
            <a:t>系统计时</a:t>
          </a:r>
        </a:p>
      </dsp:txBody>
      <dsp:txXfrm>
        <a:off x="6676147" y="3063011"/>
        <a:ext cx="834208" cy="1319219"/>
      </dsp:txXfrm>
    </dsp:sp>
    <dsp:sp modelId="{4E0CAD24-927E-46B2-B4F2-671B689CCD22}">
      <dsp:nvSpPr>
        <dsp:cNvPr id="0" name=""/>
        <dsp:cNvSpPr/>
      </dsp:nvSpPr>
      <dsp:spPr>
        <a:xfrm>
          <a:off x="7573526" y="3037058"/>
          <a:ext cx="886114" cy="1371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定时任务</a:t>
          </a:r>
        </a:p>
      </dsp:txBody>
      <dsp:txXfrm>
        <a:off x="7599479" y="3063011"/>
        <a:ext cx="834208" cy="131921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B02BD-67D4-4270-85E0-DCAD42C024AD}">
      <dsp:nvSpPr>
        <dsp:cNvPr id="0" name=""/>
        <dsp:cNvSpPr/>
      </dsp:nvSpPr>
      <dsp:spPr>
        <a:xfrm>
          <a:off x="2193726" y="3100"/>
          <a:ext cx="1708546" cy="8542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系统时钟</a:t>
          </a:r>
        </a:p>
      </dsp:txBody>
      <dsp:txXfrm>
        <a:off x="2218747" y="28121"/>
        <a:ext cx="1658504" cy="804231"/>
      </dsp:txXfrm>
    </dsp:sp>
    <dsp:sp modelId="{F3D4456F-F643-4037-A7A4-BF5A82300B0B}">
      <dsp:nvSpPr>
        <dsp:cNvPr id="0" name=""/>
        <dsp:cNvSpPr/>
      </dsp:nvSpPr>
      <dsp:spPr>
        <a:xfrm>
          <a:off x="2364581" y="857374"/>
          <a:ext cx="170854" cy="640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705"/>
              </a:lnTo>
              <a:lnTo>
                <a:pt x="170854" y="64070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521164-6402-4E81-BD98-FEDB4A6AD872}">
      <dsp:nvSpPr>
        <dsp:cNvPr id="0" name=""/>
        <dsp:cNvSpPr/>
      </dsp:nvSpPr>
      <dsp:spPr>
        <a:xfrm>
          <a:off x="2535435" y="1070942"/>
          <a:ext cx="1366837" cy="854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处理时间</a:t>
          </a:r>
        </a:p>
      </dsp:txBody>
      <dsp:txXfrm>
        <a:off x="2560456" y="1095963"/>
        <a:ext cx="1316795" cy="804231"/>
      </dsp:txXfrm>
    </dsp:sp>
    <dsp:sp modelId="{61B3AA45-8B7A-4C07-B90A-BD4F345E93E9}">
      <dsp:nvSpPr>
        <dsp:cNvPr id="0" name=""/>
        <dsp:cNvSpPr/>
      </dsp:nvSpPr>
      <dsp:spPr>
        <a:xfrm>
          <a:off x="2364581" y="857374"/>
          <a:ext cx="170854" cy="1708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8546"/>
              </a:lnTo>
              <a:lnTo>
                <a:pt x="170854" y="170854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8647F9-54B4-47CB-8F49-4C55A865B41E}">
      <dsp:nvSpPr>
        <dsp:cNvPr id="0" name=""/>
        <dsp:cNvSpPr/>
      </dsp:nvSpPr>
      <dsp:spPr>
        <a:xfrm>
          <a:off x="2535435" y="2138784"/>
          <a:ext cx="1366837" cy="854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处理任务的异常</a:t>
          </a:r>
        </a:p>
      </dsp:txBody>
      <dsp:txXfrm>
        <a:off x="2560456" y="2163805"/>
        <a:ext cx="1316795" cy="804231"/>
      </dsp:txXfrm>
    </dsp:sp>
    <dsp:sp modelId="{BD0AD06E-80FE-4FBD-BC2A-E0F12D9D5995}">
      <dsp:nvSpPr>
        <dsp:cNvPr id="0" name=""/>
        <dsp:cNvSpPr/>
      </dsp:nvSpPr>
      <dsp:spPr>
        <a:xfrm>
          <a:off x="2364581" y="857374"/>
          <a:ext cx="170854" cy="277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6388"/>
              </a:lnTo>
              <a:lnTo>
                <a:pt x="170854" y="277638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7EF234-D41E-49FC-A6FC-2ACB40A4C918}">
      <dsp:nvSpPr>
        <dsp:cNvPr id="0" name=""/>
        <dsp:cNvSpPr/>
      </dsp:nvSpPr>
      <dsp:spPr>
        <a:xfrm>
          <a:off x="2535435" y="3206625"/>
          <a:ext cx="1366837" cy="854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进行上下文切换</a:t>
          </a:r>
        </a:p>
      </dsp:txBody>
      <dsp:txXfrm>
        <a:off x="2560456" y="3231646"/>
        <a:ext cx="1316795" cy="8042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A71BF-1BED-4F9C-8FE0-FF955F413F85}">
      <dsp:nvSpPr>
        <dsp:cNvPr id="0" name=""/>
        <dsp:cNvSpPr/>
      </dsp:nvSpPr>
      <dsp:spPr>
        <a:xfrm>
          <a:off x="1406600" y="635"/>
          <a:ext cx="738855" cy="4802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任务</a:t>
          </a:r>
          <a:r>
            <a:rPr lang="en-US" altLang="zh-CN" sz="1700" kern="1200" dirty="0"/>
            <a:t>1</a:t>
          </a:r>
          <a:endParaRPr lang="zh-CN" altLang="en-US" sz="1700" kern="1200" dirty="0"/>
        </a:p>
      </dsp:txBody>
      <dsp:txXfrm>
        <a:off x="1430044" y="24079"/>
        <a:ext cx="691967" cy="433368"/>
      </dsp:txXfrm>
    </dsp:sp>
    <dsp:sp modelId="{AF20F7C1-25BD-4A71-86D8-747800BD3C44}">
      <dsp:nvSpPr>
        <dsp:cNvPr id="0" name=""/>
        <dsp:cNvSpPr/>
      </dsp:nvSpPr>
      <dsp:spPr>
        <a:xfrm>
          <a:off x="817047" y="240763"/>
          <a:ext cx="1917961" cy="1917961"/>
        </a:xfrm>
        <a:custGeom>
          <a:avLst/>
          <a:gdLst/>
          <a:ahLst/>
          <a:cxnLst/>
          <a:rect l="0" t="0" r="0" b="0"/>
          <a:pathLst>
            <a:path>
              <a:moveTo>
                <a:pt x="1427263" y="122108"/>
              </a:moveTo>
              <a:arcTo wR="958980" hR="958980" stAng="17953784" swAng="121098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ADE06-AF32-475C-BAF7-E2AE3F3AA6DC}">
      <dsp:nvSpPr>
        <dsp:cNvPr id="0" name=""/>
        <dsp:cNvSpPr/>
      </dsp:nvSpPr>
      <dsp:spPr>
        <a:xfrm>
          <a:off x="2318645" y="663275"/>
          <a:ext cx="738855" cy="4802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任务</a:t>
          </a:r>
          <a:r>
            <a:rPr lang="en-US" altLang="zh-CN" sz="1700" kern="1200" dirty="0"/>
            <a:t>2</a:t>
          </a:r>
          <a:endParaRPr lang="zh-CN" altLang="en-US" sz="1700" kern="1200" dirty="0"/>
        </a:p>
      </dsp:txBody>
      <dsp:txXfrm>
        <a:off x="2342089" y="686719"/>
        <a:ext cx="691967" cy="433368"/>
      </dsp:txXfrm>
    </dsp:sp>
    <dsp:sp modelId="{BD269726-EC34-4345-A3A0-7133CDEF1786}">
      <dsp:nvSpPr>
        <dsp:cNvPr id="0" name=""/>
        <dsp:cNvSpPr/>
      </dsp:nvSpPr>
      <dsp:spPr>
        <a:xfrm>
          <a:off x="817047" y="240763"/>
          <a:ext cx="1917961" cy="1917961"/>
        </a:xfrm>
        <a:custGeom>
          <a:avLst/>
          <a:gdLst/>
          <a:ahLst/>
          <a:cxnLst/>
          <a:rect l="0" t="0" r="0" b="0"/>
          <a:pathLst>
            <a:path>
              <a:moveTo>
                <a:pt x="1915657" y="1025415"/>
              </a:moveTo>
              <a:arcTo wR="958980" hR="958980" stAng="21838345" swAng="135929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11CCB-7DB0-4A12-8B17-7C1AAB15F903}">
      <dsp:nvSpPr>
        <dsp:cNvPr id="0" name=""/>
        <dsp:cNvSpPr/>
      </dsp:nvSpPr>
      <dsp:spPr>
        <a:xfrm>
          <a:off x="1970275" y="1735448"/>
          <a:ext cx="738855" cy="4802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任务</a:t>
          </a:r>
          <a:r>
            <a:rPr lang="en-US" altLang="zh-CN" sz="1700" kern="1200" dirty="0"/>
            <a:t>3</a:t>
          </a:r>
          <a:endParaRPr lang="zh-CN" altLang="en-US" sz="1700" kern="1200" dirty="0"/>
        </a:p>
      </dsp:txBody>
      <dsp:txXfrm>
        <a:off x="1993719" y="1758892"/>
        <a:ext cx="691967" cy="433368"/>
      </dsp:txXfrm>
    </dsp:sp>
    <dsp:sp modelId="{55C48490-F58C-4E80-BE23-C884BE3D8EE0}">
      <dsp:nvSpPr>
        <dsp:cNvPr id="0" name=""/>
        <dsp:cNvSpPr/>
      </dsp:nvSpPr>
      <dsp:spPr>
        <a:xfrm>
          <a:off x="817047" y="240763"/>
          <a:ext cx="1917961" cy="1917961"/>
        </a:xfrm>
        <a:custGeom>
          <a:avLst/>
          <a:gdLst/>
          <a:ahLst/>
          <a:cxnLst/>
          <a:rect l="0" t="0" r="0" b="0"/>
          <a:pathLst>
            <a:path>
              <a:moveTo>
                <a:pt x="1076585" y="1910723"/>
              </a:moveTo>
              <a:arcTo wR="958980" hR="958980" stAng="4977347" swAng="8453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C064B2-7458-44B2-A3EA-7A3AA044C737}">
      <dsp:nvSpPr>
        <dsp:cNvPr id="0" name=""/>
        <dsp:cNvSpPr/>
      </dsp:nvSpPr>
      <dsp:spPr>
        <a:xfrm>
          <a:off x="842925" y="1735448"/>
          <a:ext cx="738855" cy="4802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任务</a:t>
          </a:r>
          <a:r>
            <a:rPr lang="en-US" altLang="zh-CN" sz="1700" kern="1200" dirty="0"/>
            <a:t>4</a:t>
          </a:r>
          <a:endParaRPr lang="zh-CN" altLang="en-US" sz="1700" kern="1200" dirty="0"/>
        </a:p>
      </dsp:txBody>
      <dsp:txXfrm>
        <a:off x="866369" y="1758892"/>
        <a:ext cx="691967" cy="433368"/>
      </dsp:txXfrm>
    </dsp:sp>
    <dsp:sp modelId="{5F8D90AB-A715-4E44-97B4-3703FF21B982}">
      <dsp:nvSpPr>
        <dsp:cNvPr id="0" name=""/>
        <dsp:cNvSpPr/>
      </dsp:nvSpPr>
      <dsp:spPr>
        <a:xfrm>
          <a:off x="817047" y="240763"/>
          <a:ext cx="1917961" cy="1917961"/>
        </a:xfrm>
        <a:custGeom>
          <a:avLst/>
          <a:gdLst/>
          <a:ahLst/>
          <a:cxnLst/>
          <a:rect l="0" t="0" r="0" b="0"/>
          <a:pathLst>
            <a:path>
              <a:moveTo>
                <a:pt x="101709" y="1388782"/>
              </a:moveTo>
              <a:arcTo wR="958980" hR="958980" stAng="9202358" swAng="135929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38248-551E-492B-89E3-8266C5B64990}">
      <dsp:nvSpPr>
        <dsp:cNvPr id="0" name=""/>
        <dsp:cNvSpPr/>
      </dsp:nvSpPr>
      <dsp:spPr>
        <a:xfrm>
          <a:off x="494555" y="663275"/>
          <a:ext cx="738855" cy="4802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任务</a:t>
          </a:r>
          <a:r>
            <a:rPr lang="en-US" altLang="zh-CN" sz="1700" kern="1200" dirty="0"/>
            <a:t>5</a:t>
          </a:r>
          <a:endParaRPr lang="zh-CN" altLang="en-US" sz="1700" kern="1200" dirty="0"/>
        </a:p>
      </dsp:txBody>
      <dsp:txXfrm>
        <a:off x="517999" y="686719"/>
        <a:ext cx="691967" cy="433368"/>
      </dsp:txXfrm>
    </dsp:sp>
    <dsp:sp modelId="{4F5F3EB9-47CD-4129-9080-ECB2D5105D9A}">
      <dsp:nvSpPr>
        <dsp:cNvPr id="0" name=""/>
        <dsp:cNvSpPr/>
      </dsp:nvSpPr>
      <dsp:spPr>
        <a:xfrm>
          <a:off x="817047" y="240763"/>
          <a:ext cx="1917961" cy="1917961"/>
        </a:xfrm>
        <a:custGeom>
          <a:avLst/>
          <a:gdLst/>
          <a:ahLst/>
          <a:cxnLst/>
          <a:rect l="0" t="0" r="0" b="0"/>
          <a:pathLst>
            <a:path>
              <a:moveTo>
                <a:pt x="230714" y="335063"/>
              </a:moveTo>
              <a:arcTo wR="958980" hR="958980" stAng="13235231" swAng="121098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970B1-D173-41FB-972D-4D85E47DDFD5}">
      <dsp:nvSpPr>
        <dsp:cNvPr id="0" name=""/>
        <dsp:cNvSpPr/>
      </dsp:nvSpPr>
      <dsp:spPr>
        <a:xfrm>
          <a:off x="46" y="230954"/>
          <a:ext cx="465406" cy="1861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n</a:t>
          </a:r>
          <a:endParaRPr lang="zh-CN" altLang="en-US" sz="1100" kern="1200" dirty="0"/>
        </a:p>
      </dsp:txBody>
      <dsp:txXfrm>
        <a:off x="93127" y="230954"/>
        <a:ext cx="279244" cy="186162"/>
      </dsp:txXfrm>
    </dsp:sp>
    <dsp:sp modelId="{D378595D-9E71-486B-9E5D-C4CB393ECD6B}">
      <dsp:nvSpPr>
        <dsp:cNvPr id="0" name=""/>
        <dsp:cNvSpPr/>
      </dsp:nvSpPr>
      <dsp:spPr>
        <a:xfrm>
          <a:off x="418912" y="230954"/>
          <a:ext cx="465406" cy="1861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8</a:t>
          </a:r>
          <a:endParaRPr lang="zh-CN" altLang="en-US" sz="1100" kern="1200"/>
        </a:p>
      </dsp:txBody>
      <dsp:txXfrm>
        <a:off x="511993" y="230954"/>
        <a:ext cx="279244" cy="186162"/>
      </dsp:txXfrm>
    </dsp:sp>
    <dsp:sp modelId="{786A55D6-132B-4D20-83C3-67F42355FD3C}">
      <dsp:nvSpPr>
        <dsp:cNvPr id="0" name=""/>
        <dsp:cNvSpPr/>
      </dsp:nvSpPr>
      <dsp:spPr>
        <a:xfrm>
          <a:off x="837777" y="230954"/>
          <a:ext cx="465406" cy="1861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7</a:t>
          </a:r>
          <a:endParaRPr lang="zh-CN" altLang="en-US" sz="1100" kern="1200"/>
        </a:p>
      </dsp:txBody>
      <dsp:txXfrm>
        <a:off x="930858" y="230954"/>
        <a:ext cx="279244" cy="186162"/>
      </dsp:txXfrm>
    </dsp:sp>
    <dsp:sp modelId="{AC3055ED-74D4-4B7C-A801-5A22DE1DF9F8}">
      <dsp:nvSpPr>
        <dsp:cNvPr id="0" name=""/>
        <dsp:cNvSpPr/>
      </dsp:nvSpPr>
      <dsp:spPr>
        <a:xfrm>
          <a:off x="1256643" y="230954"/>
          <a:ext cx="465406" cy="1861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6</a:t>
          </a:r>
          <a:endParaRPr lang="zh-CN" altLang="en-US" sz="1100" kern="1200"/>
        </a:p>
      </dsp:txBody>
      <dsp:txXfrm>
        <a:off x="1349724" y="230954"/>
        <a:ext cx="279244" cy="186162"/>
      </dsp:txXfrm>
    </dsp:sp>
    <dsp:sp modelId="{EAC3ABF4-62D7-4632-BF9D-AD61FC30DF63}">
      <dsp:nvSpPr>
        <dsp:cNvPr id="0" name=""/>
        <dsp:cNvSpPr/>
      </dsp:nvSpPr>
      <dsp:spPr>
        <a:xfrm>
          <a:off x="1675508" y="230954"/>
          <a:ext cx="465406" cy="1861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5</a:t>
          </a:r>
          <a:endParaRPr lang="zh-CN" altLang="en-US" sz="1100" kern="1200"/>
        </a:p>
      </dsp:txBody>
      <dsp:txXfrm>
        <a:off x="1768589" y="230954"/>
        <a:ext cx="279244" cy="186162"/>
      </dsp:txXfrm>
    </dsp:sp>
    <dsp:sp modelId="{363F3F48-6067-43CF-AAA5-245C98B9DCA9}">
      <dsp:nvSpPr>
        <dsp:cNvPr id="0" name=""/>
        <dsp:cNvSpPr/>
      </dsp:nvSpPr>
      <dsp:spPr>
        <a:xfrm>
          <a:off x="2094374" y="230954"/>
          <a:ext cx="465406" cy="1861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4</a:t>
          </a:r>
          <a:endParaRPr lang="zh-CN" altLang="en-US" sz="1100" kern="1200"/>
        </a:p>
      </dsp:txBody>
      <dsp:txXfrm>
        <a:off x="2187455" y="230954"/>
        <a:ext cx="279244" cy="186162"/>
      </dsp:txXfrm>
    </dsp:sp>
    <dsp:sp modelId="{851DC429-8460-4F3C-B97F-7BE48F6FF604}">
      <dsp:nvSpPr>
        <dsp:cNvPr id="0" name=""/>
        <dsp:cNvSpPr/>
      </dsp:nvSpPr>
      <dsp:spPr>
        <a:xfrm>
          <a:off x="2513240" y="230954"/>
          <a:ext cx="465406" cy="1861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3</a:t>
          </a:r>
          <a:endParaRPr lang="zh-CN" altLang="en-US" sz="1100" kern="1200"/>
        </a:p>
      </dsp:txBody>
      <dsp:txXfrm>
        <a:off x="2606321" y="230954"/>
        <a:ext cx="279244" cy="186162"/>
      </dsp:txXfrm>
    </dsp:sp>
    <dsp:sp modelId="{B2D3CB30-3BE2-4C12-BEA8-6315B167CF43}">
      <dsp:nvSpPr>
        <dsp:cNvPr id="0" name=""/>
        <dsp:cNvSpPr/>
      </dsp:nvSpPr>
      <dsp:spPr>
        <a:xfrm>
          <a:off x="2932105" y="230954"/>
          <a:ext cx="465406" cy="1861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2</a:t>
          </a:r>
          <a:endParaRPr lang="zh-CN" altLang="en-US" sz="1100" kern="1200"/>
        </a:p>
      </dsp:txBody>
      <dsp:txXfrm>
        <a:off x="3025186" y="230954"/>
        <a:ext cx="279244" cy="186162"/>
      </dsp:txXfrm>
    </dsp:sp>
    <dsp:sp modelId="{43C39793-1545-45B0-BE1F-CFBA1FA4AF78}">
      <dsp:nvSpPr>
        <dsp:cNvPr id="0" name=""/>
        <dsp:cNvSpPr/>
      </dsp:nvSpPr>
      <dsp:spPr>
        <a:xfrm>
          <a:off x="3350971" y="230954"/>
          <a:ext cx="465406" cy="1861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1</a:t>
          </a:r>
          <a:endParaRPr lang="zh-CN" altLang="en-US" sz="1100" kern="1200"/>
        </a:p>
      </dsp:txBody>
      <dsp:txXfrm>
        <a:off x="3444052" y="230954"/>
        <a:ext cx="279244" cy="1861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9065" tIns="49533" rIns="99065" bIns="4953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3" y="0"/>
            <a:ext cx="3078427" cy="511731"/>
          </a:xfrm>
          <a:prstGeom prst="rect">
            <a:avLst/>
          </a:prstGeom>
        </p:spPr>
        <p:txBody>
          <a:bodyPr vert="horz" lIns="99065" tIns="49533" rIns="99065" bIns="49533" rtlCol="0"/>
          <a:lstStyle>
            <a:lvl1pPr algn="r">
              <a:defRPr sz="1300"/>
            </a:lvl1pPr>
          </a:lstStyle>
          <a:p>
            <a:fld id="{CF18914A-BF8A-44DC-87D6-698FBF9C0543}" type="datetimeFigureOut">
              <a:rPr lang="zh-CN" altLang="en-US" smtClean="0"/>
              <a:pPr/>
              <a:t>2024/2/1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8427" cy="511731"/>
          </a:xfrm>
          <a:prstGeom prst="rect">
            <a:avLst/>
          </a:prstGeom>
        </p:spPr>
        <p:txBody>
          <a:bodyPr vert="horz" lIns="99065" tIns="49533" rIns="99065" bIns="4953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3" y="9721107"/>
            <a:ext cx="3078427" cy="511731"/>
          </a:xfrm>
          <a:prstGeom prst="rect">
            <a:avLst/>
          </a:prstGeom>
        </p:spPr>
        <p:txBody>
          <a:bodyPr vert="horz" lIns="99065" tIns="49533" rIns="99065" bIns="49533" rtlCol="0" anchor="b"/>
          <a:lstStyle>
            <a:lvl1pPr algn="r">
              <a:defRPr sz="1300"/>
            </a:lvl1pPr>
          </a:lstStyle>
          <a:p>
            <a:fld id="{7DF621B8-D60F-47F7-957E-6FBC3575D6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9065" tIns="49533" rIns="99065" bIns="4953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1731"/>
          </a:xfrm>
          <a:prstGeom prst="rect">
            <a:avLst/>
          </a:prstGeom>
        </p:spPr>
        <p:txBody>
          <a:bodyPr vert="horz" lIns="99065" tIns="49533" rIns="99065" bIns="49533" rtlCol="0"/>
          <a:lstStyle>
            <a:lvl1pPr algn="r">
              <a:defRPr sz="1300"/>
            </a:lvl1pPr>
          </a:lstStyle>
          <a:p>
            <a:fld id="{AA53D9B6-8D65-4BF8-95BF-98EF35D6D906}" type="datetimeFigureOut">
              <a:rPr lang="zh-CN" altLang="en-US" smtClean="0"/>
              <a:pPr/>
              <a:t>2024/2/1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5" tIns="49533" rIns="99065" bIns="4953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9065" tIns="49533" rIns="99065" bIns="49533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1731"/>
          </a:xfrm>
          <a:prstGeom prst="rect">
            <a:avLst/>
          </a:prstGeom>
        </p:spPr>
        <p:txBody>
          <a:bodyPr vert="horz" lIns="99065" tIns="49533" rIns="99065" bIns="4953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1731"/>
          </a:xfrm>
          <a:prstGeom prst="rect">
            <a:avLst/>
          </a:prstGeom>
        </p:spPr>
        <p:txBody>
          <a:bodyPr vert="horz" lIns="99065" tIns="49533" rIns="99065" bIns="49533" rtlCol="0" anchor="b"/>
          <a:lstStyle>
            <a:lvl1pPr algn="r">
              <a:defRPr sz="1300"/>
            </a:lvl1pPr>
          </a:lstStyle>
          <a:p>
            <a:fld id="{9637CB06-1CF7-4C34-82E6-A27011E7A2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7CB06-1CF7-4C34-82E6-A27011E7A27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7CB06-1CF7-4C34-82E6-A27011E7A27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AB4-B248-46D9-9A7E-D6F8C1288E8C}" type="datetimeFigureOut">
              <a:rPr lang="zh-CN" altLang="en-US" smtClean="0"/>
              <a:pPr/>
              <a:t>2024/2/1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49ED56-2139-483D-8FFA-77A7CD0E31D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AB4-B248-46D9-9A7E-D6F8C1288E8C}" type="datetimeFigureOut">
              <a:rPr lang="zh-CN" altLang="en-US" smtClean="0"/>
              <a:pPr/>
              <a:t>2024/2/1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ED56-2139-483D-8FFA-77A7CD0E31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AB4-B248-46D9-9A7E-D6F8C1288E8C}" type="datetimeFigureOut">
              <a:rPr lang="zh-CN" altLang="en-US" smtClean="0"/>
              <a:pPr/>
              <a:t>2024/2/1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ED56-2139-483D-8FFA-77A7CD0E31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AB4-B248-46D9-9A7E-D6F8C1288E8C}" type="datetimeFigureOut">
              <a:rPr lang="zh-CN" altLang="en-US" smtClean="0"/>
              <a:pPr/>
              <a:t>2024/2/1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ED56-2139-483D-8FFA-77A7CD0E31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AB4-B248-46D9-9A7E-D6F8C1288E8C}" type="datetimeFigureOut">
              <a:rPr lang="zh-CN" altLang="en-US" smtClean="0"/>
              <a:pPr/>
              <a:t>2024/2/1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ED56-2139-483D-8FFA-77A7CD0E31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AB4-B248-46D9-9A7E-D6F8C1288E8C}" type="datetimeFigureOut">
              <a:rPr lang="zh-CN" altLang="en-US" smtClean="0"/>
              <a:pPr/>
              <a:t>2024/2/1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ED56-2139-483D-8FFA-77A7CD0E31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AB4-B248-46D9-9A7E-D6F8C1288E8C}" type="datetimeFigureOut">
              <a:rPr lang="zh-CN" altLang="en-US" smtClean="0"/>
              <a:pPr/>
              <a:t>2024/2/1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ED56-2139-483D-8FFA-77A7CD0E31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AB4-B248-46D9-9A7E-D6F8C1288E8C}" type="datetimeFigureOut">
              <a:rPr lang="zh-CN" altLang="en-US" smtClean="0"/>
              <a:pPr/>
              <a:t>2024/2/1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ED56-2139-483D-8FFA-77A7CD0E31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AB4-B248-46D9-9A7E-D6F8C1288E8C}" type="datetimeFigureOut">
              <a:rPr lang="zh-CN" altLang="en-US" smtClean="0"/>
              <a:pPr/>
              <a:t>2024/2/1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ED56-2139-483D-8FFA-77A7CD0E31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AB4-B248-46D9-9A7E-D6F8C1288E8C}" type="datetimeFigureOut">
              <a:rPr lang="zh-CN" altLang="en-US" smtClean="0"/>
              <a:pPr/>
              <a:t>2024/2/1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ED56-2139-483D-8FFA-77A7CD0E31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AB4-B248-46D9-9A7E-D6F8C1288E8C}" type="datetimeFigureOut">
              <a:rPr lang="zh-CN" altLang="en-US" smtClean="0"/>
              <a:pPr/>
              <a:t>2024/2/1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ED56-2139-483D-8FFA-77A7CD0E31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77AB4-B248-46D9-9A7E-D6F8C1288E8C}" type="datetimeFigureOut">
              <a:rPr lang="zh-CN" altLang="en-US" smtClean="0"/>
              <a:pPr/>
              <a:t>2024/2/1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5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9ED56-2139-483D-8FFA-77A7CD0E31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多文档 4"/>
          <p:cNvSpPr/>
          <p:nvPr/>
        </p:nvSpPr>
        <p:spPr>
          <a:xfrm>
            <a:off x="2984203" y="2973145"/>
            <a:ext cx="3456384" cy="3240360"/>
          </a:xfrm>
          <a:prstGeom prst="flowChartMultidocumen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47864" y="686669"/>
            <a:ext cx="27046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/>
              <a:t>DRTOS</a:t>
            </a:r>
            <a:endParaRPr lang="zh-CN" altLang="en-US" sz="7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71800" y="1772816"/>
            <a:ext cx="388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51</a:t>
            </a:r>
            <a:r>
              <a:rPr lang="zh-CN" altLang="en-US" dirty="0"/>
              <a:t>单片机抢占式多任务操作系统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611560" y="692696"/>
            <a:ext cx="0" cy="576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11560" y="6453336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11560" y="4643826"/>
            <a:ext cx="6912768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串口</a:t>
            </a:r>
            <a:r>
              <a:rPr lang="en-US" altLang="zh-CN"/>
              <a:t>1优先级：最高级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9743" y="5367009"/>
            <a:ext cx="5112568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                                  定时器</a:t>
            </a:r>
            <a:r>
              <a:rPr lang="en-US" altLang="zh-CN" dirty="0"/>
              <a:t>0优先级：较高级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83968" y="692696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/>
              <a:t>中断优先级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03609" y="462678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串口数据收发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68346" y="536390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系统计时，任务切换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03848" y="6093296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串口收发数据时，将会干扰到任务系统与时钟系统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B828BCB-9DE2-43E1-915D-72C3C1052D98}"/>
              </a:ext>
            </a:extLst>
          </p:cNvPr>
          <p:cNvSpPr/>
          <p:nvPr/>
        </p:nvSpPr>
        <p:spPr>
          <a:xfrm>
            <a:off x="2771800" y="548680"/>
            <a:ext cx="223224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保存当前任务的栈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1BA81A-1D5D-4D93-A745-767814B3F07D}"/>
              </a:ext>
            </a:extLst>
          </p:cNvPr>
          <p:cNvSpPr/>
          <p:nvPr/>
        </p:nvSpPr>
        <p:spPr>
          <a:xfrm rot="2700000">
            <a:off x="3369594" y="2777419"/>
            <a:ext cx="1036660" cy="1051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83DB555-25A8-4D2D-B178-5F1C886E4119}"/>
              </a:ext>
            </a:extLst>
          </p:cNvPr>
          <p:cNvCxnSpPr>
            <a:stCxn id="2" idx="2"/>
          </p:cNvCxnSpPr>
          <p:nvPr/>
        </p:nvCxnSpPr>
        <p:spPr>
          <a:xfrm>
            <a:off x="3887924" y="1844824"/>
            <a:ext cx="0" cy="720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5264001-977D-4CEF-A32F-B0768EF1A16D}"/>
              </a:ext>
            </a:extLst>
          </p:cNvPr>
          <p:cNvSpPr txBox="1"/>
          <p:nvPr/>
        </p:nvSpPr>
        <p:spPr>
          <a:xfrm>
            <a:off x="3419872" y="2826151"/>
            <a:ext cx="10823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判断</a:t>
            </a:r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下一个任务</a:t>
            </a:r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是没有保存</a:t>
            </a:r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过栈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EF88E0-A3AF-4C57-93D8-A563B4614AB7}"/>
              </a:ext>
            </a:extLst>
          </p:cNvPr>
          <p:cNvSpPr/>
          <p:nvPr/>
        </p:nvSpPr>
        <p:spPr>
          <a:xfrm>
            <a:off x="2879812" y="4789200"/>
            <a:ext cx="201622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加载下一个任务保存的栈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4BDD0D6-BA3F-4DCD-9842-0FB4CCABDCE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887924" y="4041508"/>
            <a:ext cx="0" cy="747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79A016C6-8325-4112-B961-965115756F31}"/>
              </a:ext>
            </a:extLst>
          </p:cNvPr>
          <p:cNvSpPr/>
          <p:nvPr/>
        </p:nvSpPr>
        <p:spPr>
          <a:xfrm>
            <a:off x="5489417" y="2740508"/>
            <a:ext cx="1728192" cy="1116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创建初始栈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B23D8D8-6E96-4C13-B2C8-1E944244A353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623103" y="3278800"/>
            <a:ext cx="866314" cy="19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FE4D689-B056-4E40-AFF8-B27DC3FF1894}"/>
              </a:ext>
            </a:extLst>
          </p:cNvPr>
          <p:cNvSpPr txBox="1"/>
          <p:nvPr/>
        </p:nvSpPr>
        <p:spPr>
          <a:xfrm>
            <a:off x="4796299" y="29659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A52C68D-8DD8-494F-BF86-35CB044F7BD8}"/>
              </a:ext>
            </a:extLst>
          </p:cNvPr>
          <p:cNvSpPr txBox="1"/>
          <p:nvPr/>
        </p:nvSpPr>
        <p:spPr>
          <a:xfrm>
            <a:off x="3887924" y="41935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B6DFEE37-C282-46DD-B524-F3EF4CD5D20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87923" y="3780257"/>
            <a:ext cx="2008390" cy="7826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2">
            <a:extLst>
              <a:ext uri="{FF2B5EF4-FFF2-40B4-BE49-F238E27FC236}">
                <a16:creationId xmlns:a16="http://schemas.microsoft.com/office/drawing/2014/main" id="{D2929712-D580-49E3-8F5E-83137A56E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776254"/>
              </p:ext>
            </p:extLst>
          </p:nvPr>
        </p:nvGraphicFramePr>
        <p:xfrm>
          <a:off x="228993" y="980728"/>
          <a:ext cx="832302" cy="29832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2302">
                  <a:extLst>
                    <a:ext uri="{9D8B030D-6E8A-4147-A177-3AD203B41FA5}">
                      <a16:colId xmlns:a16="http://schemas.microsoft.com/office/drawing/2014/main" val="1702053418"/>
                    </a:ext>
                  </a:extLst>
                </a:gridCol>
              </a:tblGrid>
              <a:tr h="362012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栈池</a:t>
                      </a:r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843651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当前堆栈长度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6898374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015081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954261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326937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917484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31532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528006"/>
                  </a:ext>
                </a:extLst>
              </a:tr>
            </a:tbl>
          </a:graphicData>
        </a:graphic>
      </p:graphicFrame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5A58A1AA-AE9D-4D47-BBD3-3B37E929C192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V="1">
            <a:off x="1366096" y="1196752"/>
            <a:ext cx="1405705" cy="2880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3034B9E3-0DA0-423D-9FBC-DDF5DC28AD79}"/>
              </a:ext>
            </a:extLst>
          </p:cNvPr>
          <p:cNvSpPr txBox="1"/>
          <p:nvPr/>
        </p:nvSpPr>
        <p:spPr>
          <a:xfrm>
            <a:off x="1597504" y="1069055"/>
            <a:ext cx="115288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根据任务</a:t>
            </a:r>
            <a:r>
              <a:rPr lang="en-US" altLang="zh-CN" sz="1100" dirty="0"/>
              <a:t>ID</a:t>
            </a:r>
            <a:r>
              <a:rPr lang="zh-CN" altLang="en-US" sz="1100" dirty="0"/>
              <a:t>保存</a:t>
            </a:r>
            <a:endParaRPr lang="en-US" altLang="zh-CN" sz="1100" dirty="0"/>
          </a:p>
          <a:p>
            <a:r>
              <a:rPr lang="zh-CN" altLang="en-US" sz="1100" dirty="0"/>
              <a:t>对应的栈池</a:t>
            </a:r>
          </a:p>
          <a:p>
            <a:endParaRPr lang="zh-CN" altLang="en-US" sz="11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41FBF2B-A5E2-498A-90FC-B0280EA7D1BD}"/>
              </a:ext>
            </a:extLst>
          </p:cNvPr>
          <p:cNvSpPr txBox="1"/>
          <p:nvPr/>
        </p:nvSpPr>
        <p:spPr>
          <a:xfrm>
            <a:off x="5605613" y="4474814"/>
            <a:ext cx="18582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根据任务</a:t>
            </a:r>
            <a:r>
              <a:rPr lang="en-US" altLang="zh-CN" sz="1100" dirty="0"/>
              <a:t>ID</a:t>
            </a:r>
            <a:r>
              <a:rPr lang="zh-CN" altLang="en-US" sz="1100" dirty="0"/>
              <a:t>加载对应的栈池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99EFF78-162C-4DE0-B4F6-E3494D5567D4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3887922" y="0"/>
            <a:ext cx="2" cy="54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F3CA2B19-2D33-4F15-84BF-E28D2694FF1D}"/>
              </a:ext>
            </a:extLst>
          </p:cNvPr>
          <p:cNvSpPr txBox="1"/>
          <p:nvPr/>
        </p:nvSpPr>
        <p:spPr>
          <a:xfrm>
            <a:off x="3887922" y="135017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激活任务切换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3671603-1A12-4498-ABE9-48C5CBBA089C}"/>
              </a:ext>
            </a:extLst>
          </p:cNvPr>
          <p:cNvCxnSpPr>
            <a:stCxn id="8" idx="2"/>
          </p:cNvCxnSpPr>
          <p:nvPr/>
        </p:nvCxnSpPr>
        <p:spPr>
          <a:xfrm flipH="1">
            <a:off x="3887922" y="6085344"/>
            <a:ext cx="2" cy="72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FC11B267-3898-4A00-9CD7-A5E6379BBDEE}"/>
              </a:ext>
            </a:extLst>
          </p:cNvPr>
          <p:cNvSpPr txBox="1"/>
          <p:nvPr/>
        </p:nvSpPr>
        <p:spPr>
          <a:xfrm>
            <a:off x="3871406" y="6279610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自动返回到新</a:t>
            </a:r>
            <a:r>
              <a:rPr lang="zh-CN" altLang="en-US" sz="1100" dirty="0"/>
              <a:t>任务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71B988E-A6AC-498E-91D2-43B8E4BF574A}"/>
              </a:ext>
            </a:extLst>
          </p:cNvPr>
          <p:cNvCxnSpPr>
            <a:cxnSpLocks/>
          </p:cNvCxnSpPr>
          <p:nvPr/>
        </p:nvCxnSpPr>
        <p:spPr>
          <a:xfrm>
            <a:off x="1497079" y="1285528"/>
            <a:ext cx="21416" cy="29832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739565D5-B783-4487-8579-7AE876BC1C52}"/>
              </a:ext>
            </a:extLst>
          </p:cNvPr>
          <p:cNvCxnSpPr>
            <a:cxnSpLocks/>
          </p:cNvCxnSpPr>
          <p:nvPr/>
        </p:nvCxnSpPr>
        <p:spPr>
          <a:xfrm>
            <a:off x="1366095" y="1285528"/>
            <a:ext cx="130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5703C4E-9137-4D77-AC98-401CDF61EC27}"/>
              </a:ext>
            </a:extLst>
          </p:cNvPr>
          <p:cNvCxnSpPr/>
          <p:nvPr/>
        </p:nvCxnSpPr>
        <p:spPr>
          <a:xfrm>
            <a:off x="1366095" y="426882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19CCF5FB-8189-408D-BD6F-5CCD21D3C031}"/>
              </a:ext>
            </a:extLst>
          </p:cNvPr>
          <p:cNvSpPr txBox="1"/>
          <p:nvPr/>
        </p:nvSpPr>
        <p:spPr>
          <a:xfrm>
            <a:off x="1507963" y="2482912"/>
            <a:ext cx="152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默认深度与数量</a:t>
            </a:r>
            <a:endParaRPr lang="en-US" altLang="zh-CN" sz="1400" dirty="0"/>
          </a:p>
          <a:p>
            <a:r>
              <a:rPr lang="en-US" altLang="zh-CN" sz="1400" dirty="0"/>
              <a:t>50x32</a:t>
            </a:r>
            <a:endParaRPr lang="zh-CN" altLang="en-US" sz="1400" dirty="0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B5E0A10F-A939-4A9A-AFBF-BBF5BADEFD79}"/>
              </a:ext>
            </a:extLst>
          </p:cNvPr>
          <p:cNvCxnSpPr/>
          <p:nvPr/>
        </p:nvCxnSpPr>
        <p:spPr>
          <a:xfrm>
            <a:off x="2098321" y="2204863"/>
            <a:ext cx="399470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BC134D07-7020-4EA2-967A-3A2D96265C72}"/>
              </a:ext>
            </a:extLst>
          </p:cNvPr>
          <p:cNvSpPr txBox="1"/>
          <p:nvPr/>
        </p:nvSpPr>
        <p:spPr>
          <a:xfrm>
            <a:off x="6093024" y="2074058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刷新运行</a:t>
            </a:r>
            <a:r>
              <a:rPr lang="en-US" altLang="zh-CN" sz="1100" dirty="0"/>
              <a:t>ID</a:t>
            </a:r>
            <a:endParaRPr lang="zh-CN" altLang="en-US" sz="1100" dirty="0"/>
          </a:p>
        </p:txBody>
      </p:sp>
      <p:graphicFrame>
        <p:nvGraphicFramePr>
          <p:cNvPr id="81" name="表格 32">
            <a:extLst>
              <a:ext uri="{FF2B5EF4-FFF2-40B4-BE49-F238E27FC236}">
                <a16:creationId xmlns:a16="http://schemas.microsoft.com/office/drawing/2014/main" id="{2843FCF7-70A6-4E5A-8112-39A8E274F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5301"/>
              </p:ext>
            </p:extLst>
          </p:nvPr>
        </p:nvGraphicFramePr>
        <p:xfrm>
          <a:off x="381393" y="1133128"/>
          <a:ext cx="832302" cy="29832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2302">
                  <a:extLst>
                    <a:ext uri="{9D8B030D-6E8A-4147-A177-3AD203B41FA5}">
                      <a16:colId xmlns:a16="http://schemas.microsoft.com/office/drawing/2014/main" val="1702053418"/>
                    </a:ext>
                  </a:extLst>
                </a:gridCol>
              </a:tblGrid>
              <a:tr h="362012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栈池</a:t>
                      </a:r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843651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当前堆栈长度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6898374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015081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954261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326937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917484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31532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528006"/>
                  </a:ext>
                </a:extLst>
              </a:tr>
            </a:tbl>
          </a:graphicData>
        </a:graphic>
      </p:graphicFrame>
      <p:graphicFrame>
        <p:nvGraphicFramePr>
          <p:cNvPr id="82" name="表格 32">
            <a:extLst>
              <a:ext uri="{FF2B5EF4-FFF2-40B4-BE49-F238E27FC236}">
                <a16:creationId xmlns:a16="http://schemas.microsoft.com/office/drawing/2014/main" id="{8B90268F-031C-4120-B234-B81212C72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5301"/>
              </p:ext>
            </p:extLst>
          </p:nvPr>
        </p:nvGraphicFramePr>
        <p:xfrm>
          <a:off x="533793" y="1285528"/>
          <a:ext cx="832302" cy="29832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2302">
                  <a:extLst>
                    <a:ext uri="{9D8B030D-6E8A-4147-A177-3AD203B41FA5}">
                      <a16:colId xmlns:a16="http://schemas.microsoft.com/office/drawing/2014/main" val="1702053418"/>
                    </a:ext>
                  </a:extLst>
                </a:gridCol>
              </a:tblGrid>
              <a:tr h="362012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栈池</a:t>
                      </a:r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843651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当前堆栈长度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6898374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015081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954261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326937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917484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31532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528006"/>
                  </a:ext>
                </a:extLst>
              </a:tr>
            </a:tbl>
          </a:graphicData>
        </a:graphic>
      </p:graphicFrame>
      <p:graphicFrame>
        <p:nvGraphicFramePr>
          <p:cNvPr id="89" name="表格 32">
            <a:extLst>
              <a:ext uri="{FF2B5EF4-FFF2-40B4-BE49-F238E27FC236}">
                <a16:creationId xmlns:a16="http://schemas.microsoft.com/office/drawing/2014/main" id="{2BC2F115-5F00-4906-8F00-423D41D79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397177"/>
              </p:ext>
            </p:extLst>
          </p:nvPr>
        </p:nvGraphicFramePr>
        <p:xfrm>
          <a:off x="7648582" y="3429000"/>
          <a:ext cx="832302" cy="29832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2302">
                  <a:extLst>
                    <a:ext uri="{9D8B030D-6E8A-4147-A177-3AD203B41FA5}">
                      <a16:colId xmlns:a16="http://schemas.microsoft.com/office/drawing/2014/main" val="1702053418"/>
                    </a:ext>
                  </a:extLst>
                </a:gridCol>
              </a:tblGrid>
              <a:tr h="362012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栈池</a:t>
                      </a:r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843651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当前堆栈长度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6898374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015081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954261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326937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917484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31532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528006"/>
                  </a:ext>
                </a:extLst>
              </a:tr>
            </a:tbl>
          </a:graphicData>
        </a:graphic>
      </p:graphicFrame>
      <p:graphicFrame>
        <p:nvGraphicFramePr>
          <p:cNvPr id="93" name="表格 32">
            <a:extLst>
              <a:ext uri="{FF2B5EF4-FFF2-40B4-BE49-F238E27FC236}">
                <a16:creationId xmlns:a16="http://schemas.microsoft.com/office/drawing/2014/main" id="{F6BE9EA4-DD49-479A-BEB5-96E290CD5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511612"/>
              </p:ext>
            </p:extLst>
          </p:nvPr>
        </p:nvGraphicFramePr>
        <p:xfrm>
          <a:off x="7800982" y="3581400"/>
          <a:ext cx="832302" cy="29832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2302">
                  <a:extLst>
                    <a:ext uri="{9D8B030D-6E8A-4147-A177-3AD203B41FA5}">
                      <a16:colId xmlns:a16="http://schemas.microsoft.com/office/drawing/2014/main" val="1702053418"/>
                    </a:ext>
                  </a:extLst>
                </a:gridCol>
              </a:tblGrid>
              <a:tr h="362012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栈池</a:t>
                      </a:r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843651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当前堆栈长度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6898374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015081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954261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326937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917484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31532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528006"/>
                  </a:ext>
                </a:extLst>
              </a:tr>
            </a:tbl>
          </a:graphicData>
        </a:graphic>
      </p:graphicFrame>
      <p:graphicFrame>
        <p:nvGraphicFramePr>
          <p:cNvPr id="94" name="表格 32">
            <a:extLst>
              <a:ext uri="{FF2B5EF4-FFF2-40B4-BE49-F238E27FC236}">
                <a16:creationId xmlns:a16="http://schemas.microsoft.com/office/drawing/2014/main" id="{B613F5D5-43E1-4FE0-8423-FEF235913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099966"/>
              </p:ext>
            </p:extLst>
          </p:nvPr>
        </p:nvGraphicFramePr>
        <p:xfrm>
          <a:off x="7953382" y="3733800"/>
          <a:ext cx="832302" cy="29832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2302">
                  <a:extLst>
                    <a:ext uri="{9D8B030D-6E8A-4147-A177-3AD203B41FA5}">
                      <a16:colId xmlns:a16="http://schemas.microsoft.com/office/drawing/2014/main" val="1702053418"/>
                    </a:ext>
                  </a:extLst>
                </a:gridCol>
              </a:tblGrid>
              <a:tr h="362012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栈池</a:t>
                      </a:r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843651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当前堆栈长度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6898374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015081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954261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326937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917484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31532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528006"/>
                  </a:ext>
                </a:extLst>
              </a:tr>
            </a:tbl>
          </a:graphicData>
        </a:graphic>
      </p:graphicFrame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1A93C785-41B2-4C81-AA44-19A39514E0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47810" y="3902466"/>
            <a:ext cx="3005573" cy="15348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D224CDF-4796-432D-B60D-DEB5A846C398}"/>
              </a:ext>
            </a:extLst>
          </p:cNvPr>
          <p:cNvSpPr/>
          <p:nvPr/>
        </p:nvSpPr>
        <p:spPr>
          <a:xfrm>
            <a:off x="3563888" y="4509120"/>
            <a:ext cx="2808312" cy="13681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系统时钟程序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9B7B5E2-85D4-4A85-81F1-0BB8C644E33A}"/>
              </a:ext>
            </a:extLst>
          </p:cNvPr>
          <p:cNvCxnSpPr>
            <a:stCxn id="6" idx="1"/>
          </p:cNvCxnSpPr>
          <p:nvPr/>
        </p:nvCxnSpPr>
        <p:spPr>
          <a:xfrm>
            <a:off x="4950042" y="3861048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13B0F72-396E-40E2-AD03-4A6AFB963F05}"/>
              </a:ext>
            </a:extLst>
          </p:cNvPr>
          <p:cNvCxnSpPr>
            <a:cxnSpLocks/>
          </p:cNvCxnSpPr>
          <p:nvPr/>
        </p:nvCxnSpPr>
        <p:spPr>
          <a:xfrm flipV="1">
            <a:off x="4608004" y="2780928"/>
            <a:ext cx="0" cy="420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24EF3B5-56E2-4162-AEDA-0A47F2EF4E62}"/>
              </a:ext>
            </a:extLst>
          </p:cNvPr>
          <p:cNvCxnSpPr>
            <a:cxnSpLocks/>
          </p:cNvCxnSpPr>
          <p:nvPr/>
        </p:nvCxnSpPr>
        <p:spPr>
          <a:xfrm flipV="1">
            <a:off x="5328084" y="2060849"/>
            <a:ext cx="0" cy="1140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16928D0-37B0-45B4-AA2D-A53774C53C4B}"/>
              </a:ext>
            </a:extLst>
          </p:cNvPr>
          <p:cNvCxnSpPr/>
          <p:nvPr/>
        </p:nvCxnSpPr>
        <p:spPr>
          <a:xfrm flipH="1">
            <a:off x="3815916" y="2780928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85B191D-F92B-4302-97E9-93E41B0C7AA3}"/>
              </a:ext>
            </a:extLst>
          </p:cNvPr>
          <p:cNvCxnSpPr>
            <a:cxnSpLocks/>
          </p:cNvCxnSpPr>
          <p:nvPr/>
        </p:nvCxnSpPr>
        <p:spPr>
          <a:xfrm>
            <a:off x="3815916" y="2060848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存储数据 5">
            <a:extLst>
              <a:ext uri="{FF2B5EF4-FFF2-40B4-BE49-F238E27FC236}">
                <a16:creationId xmlns:a16="http://schemas.microsoft.com/office/drawing/2014/main" id="{0FD45707-8D46-49D9-B412-16FCA9382FAD}"/>
              </a:ext>
            </a:extLst>
          </p:cNvPr>
          <p:cNvSpPr/>
          <p:nvPr/>
        </p:nvSpPr>
        <p:spPr>
          <a:xfrm rot="-5400000">
            <a:off x="4553998" y="2942946"/>
            <a:ext cx="792088" cy="1044116"/>
          </a:xfrm>
          <a:prstGeom prst="flowChartOnlineStora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76EE7EF-A9E3-44BE-BDFC-ED2309119AEE}"/>
              </a:ext>
            </a:extLst>
          </p:cNvPr>
          <p:cNvSpPr txBox="1"/>
          <p:nvPr/>
        </p:nvSpPr>
        <p:spPr>
          <a:xfrm>
            <a:off x="2021926" y="188547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定时器溢出中断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BC29E7B-CBCA-4DE7-AF74-6CAA8DB41DC3}"/>
              </a:ext>
            </a:extLst>
          </p:cNvPr>
          <p:cNvSpPr txBox="1"/>
          <p:nvPr/>
        </p:nvSpPr>
        <p:spPr>
          <a:xfrm>
            <a:off x="827584" y="259626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手动触发中断（任务型中断）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D5C18E9-82EE-4920-9658-F5F2632302FD}"/>
              </a:ext>
            </a:extLst>
          </p:cNvPr>
          <p:cNvSpPr txBox="1"/>
          <p:nvPr/>
        </p:nvSpPr>
        <p:spPr>
          <a:xfrm>
            <a:off x="4626876" y="33324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或门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524547-F3CF-4E45-98EE-1CD9D56FC7AF}"/>
              </a:ext>
            </a:extLst>
          </p:cNvPr>
          <p:cNvSpPr txBox="1"/>
          <p:nvPr/>
        </p:nvSpPr>
        <p:spPr>
          <a:xfrm>
            <a:off x="3149548" y="31585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时钟系统的触发方式</a:t>
            </a:r>
          </a:p>
        </p:txBody>
      </p:sp>
    </p:spTree>
    <p:extLst>
      <p:ext uri="{BB962C8B-B14F-4D97-AF65-F5344CB8AC3E}">
        <p14:creationId xmlns:p14="http://schemas.microsoft.com/office/powerpoint/2010/main" val="330141231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04F6766A-1D28-4423-8939-2435D4690F11}"/>
              </a:ext>
            </a:extLst>
          </p:cNvPr>
          <p:cNvSpPr/>
          <p:nvPr/>
        </p:nvSpPr>
        <p:spPr>
          <a:xfrm>
            <a:off x="2795464" y="5316984"/>
            <a:ext cx="4248472" cy="936104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67ED8895-8613-4C53-A7D6-D29C8E39705E}"/>
              </a:ext>
            </a:extLst>
          </p:cNvPr>
          <p:cNvSpPr/>
          <p:nvPr/>
        </p:nvSpPr>
        <p:spPr>
          <a:xfrm>
            <a:off x="2795464" y="3084736"/>
            <a:ext cx="4248472" cy="21602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21B9C3F5-5962-47D3-88C2-7A8B00B10C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3108242"/>
              </p:ext>
            </p:extLst>
          </p:nvPr>
        </p:nvGraphicFramePr>
        <p:xfrm>
          <a:off x="611560" y="213285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54F458B-C698-40E1-BADD-05D0C347D538}"/>
              </a:ext>
            </a:extLst>
          </p:cNvPr>
          <p:cNvSpPr txBox="1"/>
          <p:nvPr/>
        </p:nvSpPr>
        <p:spPr>
          <a:xfrm>
            <a:off x="5064418" y="5600370"/>
            <a:ext cx="1811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TaskSwitch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5BAF02-F84E-4A50-875E-330976217DCE}"/>
              </a:ext>
            </a:extLst>
          </p:cNvPr>
          <p:cNvSpPr txBox="1"/>
          <p:nvPr/>
        </p:nvSpPr>
        <p:spPr>
          <a:xfrm>
            <a:off x="5133080" y="3980190"/>
            <a:ext cx="194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SystemClock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101739-BB9C-4050-B759-37199121D81B}"/>
              </a:ext>
            </a:extLst>
          </p:cNvPr>
          <p:cNvSpPr txBox="1"/>
          <p:nvPr/>
        </p:nvSpPr>
        <p:spPr>
          <a:xfrm>
            <a:off x="3015428" y="374079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时钟系统的主要任务</a:t>
            </a:r>
          </a:p>
        </p:txBody>
      </p:sp>
    </p:spTree>
    <p:extLst>
      <p:ext uri="{BB962C8B-B14F-4D97-AF65-F5344CB8AC3E}">
        <p14:creationId xmlns:p14="http://schemas.microsoft.com/office/powerpoint/2010/main" val="389773492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D309828-A828-4FEF-90E8-E0DE00B65188}"/>
              </a:ext>
            </a:extLst>
          </p:cNvPr>
          <p:cNvSpPr/>
          <p:nvPr/>
        </p:nvSpPr>
        <p:spPr>
          <a:xfrm>
            <a:off x="2915816" y="332656"/>
            <a:ext cx="46085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</a:t>
            </a:r>
            <a:r>
              <a:rPr lang="en-US" altLang="zh-CN" dirty="0" err="1"/>
              <a:t>TaskLoad</a:t>
            </a:r>
            <a:r>
              <a:rPr lang="zh-CN" altLang="en-US" dirty="0"/>
              <a:t>函数创建一个时间型的任务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FADC322-8E74-4611-9087-B7A17ABCD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423943"/>
              </p:ext>
            </p:extLst>
          </p:nvPr>
        </p:nvGraphicFramePr>
        <p:xfrm>
          <a:off x="611560" y="764704"/>
          <a:ext cx="1391816" cy="37666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5908">
                  <a:extLst>
                    <a:ext uri="{9D8B030D-6E8A-4147-A177-3AD203B41FA5}">
                      <a16:colId xmlns:a16="http://schemas.microsoft.com/office/drawing/2014/main" val="356634299"/>
                    </a:ext>
                  </a:extLst>
                </a:gridCol>
                <a:gridCol w="695908">
                  <a:extLst>
                    <a:ext uri="{9D8B030D-6E8A-4147-A177-3AD203B41FA5}">
                      <a16:colId xmlns:a16="http://schemas.microsoft.com/office/drawing/2014/main" val="478776163"/>
                    </a:ext>
                  </a:extLst>
                </a:gridCol>
              </a:tblGrid>
              <a:tr h="523962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任务表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163297"/>
                  </a:ext>
                </a:extLst>
              </a:tr>
              <a:tr h="362543">
                <a:tc>
                  <a:txBody>
                    <a:bodyPr/>
                    <a:lstStyle/>
                    <a:p>
                      <a:r>
                        <a:rPr lang="en-US" altLang="zh-CN" dirty="0"/>
                        <a:t>Py0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699629"/>
                  </a:ext>
                </a:extLst>
              </a:tr>
              <a:tr h="362543">
                <a:tc>
                  <a:txBody>
                    <a:bodyPr/>
                    <a:lstStyle/>
                    <a:p>
                      <a:r>
                        <a:rPr lang="en-US" altLang="zh-CN" dirty="0"/>
                        <a:t>Py1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384119"/>
                  </a:ext>
                </a:extLst>
              </a:tr>
              <a:tr h="627786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1771"/>
                  </a:ext>
                </a:extLst>
              </a:tr>
              <a:tr h="627786">
                <a:tc>
                  <a:txBody>
                    <a:bodyPr/>
                    <a:lstStyle/>
                    <a:p>
                      <a:r>
                        <a:rPr lang="en-US" altLang="zh-CN" dirty="0"/>
                        <a:t>TPC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780009"/>
                  </a:ext>
                </a:extLst>
              </a:tr>
              <a:tr h="627786">
                <a:tc>
                  <a:txBody>
                    <a:bodyPr/>
                    <a:lstStyle/>
                    <a:p>
                      <a:r>
                        <a:rPr lang="en-US" altLang="zh-CN" dirty="0"/>
                        <a:t>Pa0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30759"/>
                  </a:ext>
                </a:extLst>
              </a:tr>
              <a:tr h="627786">
                <a:tc>
                  <a:txBody>
                    <a:bodyPr/>
                    <a:lstStyle/>
                    <a:p>
                      <a:r>
                        <a:rPr lang="en-US" altLang="zh-CN" dirty="0"/>
                        <a:t>Pa1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94791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4BB4CA4-4A84-4329-864A-BC340FF8F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532348"/>
              </p:ext>
            </p:extLst>
          </p:nvPr>
        </p:nvGraphicFramePr>
        <p:xfrm>
          <a:off x="763960" y="917104"/>
          <a:ext cx="1391816" cy="37666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5908">
                  <a:extLst>
                    <a:ext uri="{9D8B030D-6E8A-4147-A177-3AD203B41FA5}">
                      <a16:colId xmlns:a16="http://schemas.microsoft.com/office/drawing/2014/main" val="356634299"/>
                    </a:ext>
                  </a:extLst>
                </a:gridCol>
                <a:gridCol w="695908">
                  <a:extLst>
                    <a:ext uri="{9D8B030D-6E8A-4147-A177-3AD203B41FA5}">
                      <a16:colId xmlns:a16="http://schemas.microsoft.com/office/drawing/2014/main" val="478776163"/>
                    </a:ext>
                  </a:extLst>
                </a:gridCol>
              </a:tblGrid>
              <a:tr h="523962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任务表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163297"/>
                  </a:ext>
                </a:extLst>
              </a:tr>
              <a:tr h="362543">
                <a:tc>
                  <a:txBody>
                    <a:bodyPr/>
                    <a:lstStyle/>
                    <a:p>
                      <a:r>
                        <a:rPr lang="en-US" altLang="zh-CN" dirty="0"/>
                        <a:t>Py0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699629"/>
                  </a:ext>
                </a:extLst>
              </a:tr>
              <a:tr h="362543">
                <a:tc>
                  <a:txBody>
                    <a:bodyPr/>
                    <a:lstStyle/>
                    <a:p>
                      <a:r>
                        <a:rPr lang="en-US" altLang="zh-CN" dirty="0"/>
                        <a:t>Py1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384119"/>
                  </a:ext>
                </a:extLst>
              </a:tr>
              <a:tr h="627786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1771"/>
                  </a:ext>
                </a:extLst>
              </a:tr>
              <a:tr h="627786">
                <a:tc>
                  <a:txBody>
                    <a:bodyPr/>
                    <a:lstStyle/>
                    <a:p>
                      <a:r>
                        <a:rPr lang="en-US" altLang="zh-CN" dirty="0"/>
                        <a:t>TPC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780009"/>
                  </a:ext>
                </a:extLst>
              </a:tr>
              <a:tr h="627786">
                <a:tc>
                  <a:txBody>
                    <a:bodyPr/>
                    <a:lstStyle/>
                    <a:p>
                      <a:r>
                        <a:rPr lang="en-US" altLang="zh-CN" dirty="0"/>
                        <a:t>Pa0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30759"/>
                  </a:ext>
                </a:extLst>
              </a:tr>
              <a:tr h="627786">
                <a:tc>
                  <a:txBody>
                    <a:bodyPr/>
                    <a:lstStyle/>
                    <a:p>
                      <a:r>
                        <a:rPr lang="en-US" altLang="zh-CN" dirty="0"/>
                        <a:t>Pa1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947917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29A503BD-FDE9-4E72-BEC5-5E5632DE5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532348"/>
              </p:ext>
            </p:extLst>
          </p:nvPr>
        </p:nvGraphicFramePr>
        <p:xfrm>
          <a:off x="916360" y="1069504"/>
          <a:ext cx="1391816" cy="37666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5908">
                  <a:extLst>
                    <a:ext uri="{9D8B030D-6E8A-4147-A177-3AD203B41FA5}">
                      <a16:colId xmlns:a16="http://schemas.microsoft.com/office/drawing/2014/main" val="356634299"/>
                    </a:ext>
                  </a:extLst>
                </a:gridCol>
                <a:gridCol w="695908">
                  <a:extLst>
                    <a:ext uri="{9D8B030D-6E8A-4147-A177-3AD203B41FA5}">
                      <a16:colId xmlns:a16="http://schemas.microsoft.com/office/drawing/2014/main" val="478776163"/>
                    </a:ext>
                  </a:extLst>
                </a:gridCol>
              </a:tblGrid>
              <a:tr h="523962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任务表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163297"/>
                  </a:ext>
                </a:extLst>
              </a:tr>
              <a:tr h="362543">
                <a:tc>
                  <a:txBody>
                    <a:bodyPr/>
                    <a:lstStyle/>
                    <a:p>
                      <a:r>
                        <a:rPr lang="en-US" altLang="zh-CN" dirty="0"/>
                        <a:t>Py0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699629"/>
                  </a:ext>
                </a:extLst>
              </a:tr>
              <a:tr h="362543">
                <a:tc>
                  <a:txBody>
                    <a:bodyPr/>
                    <a:lstStyle/>
                    <a:p>
                      <a:r>
                        <a:rPr lang="en-US" altLang="zh-CN" dirty="0"/>
                        <a:t>Py1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384119"/>
                  </a:ext>
                </a:extLst>
              </a:tr>
              <a:tr h="627786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1771"/>
                  </a:ext>
                </a:extLst>
              </a:tr>
              <a:tr h="627786">
                <a:tc>
                  <a:txBody>
                    <a:bodyPr/>
                    <a:lstStyle/>
                    <a:p>
                      <a:r>
                        <a:rPr lang="en-US" altLang="zh-CN" dirty="0"/>
                        <a:t>TPC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780009"/>
                  </a:ext>
                </a:extLst>
              </a:tr>
              <a:tr h="627786">
                <a:tc>
                  <a:txBody>
                    <a:bodyPr/>
                    <a:lstStyle/>
                    <a:p>
                      <a:r>
                        <a:rPr lang="en-US" altLang="zh-CN" dirty="0"/>
                        <a:t>Pa0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30759"/>
                  </a:ext>
                </a:extLst>
              </a:tr>
              <a:tr h="627786">
                <a:tc>
                  <a:txBody>
                    <a:bodyPr/>
                    <a:lstStyle/>
                    <a:p>
                      <a:r>
                        <a:rPr lang="en-US" altLang="zh-CN" dirty="0"/>
                        <a:t>Pa1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947917"/>
                  </a:ext>
                </a:extLst>
              </a:tr>
            </a:tbl>
          </a:graphicData>
        </a:graphic>
      </p:graphicFrame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036B0A89-4DE9-458F-9A39-C4D7051E375A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5400000">
            <a:off x="3191762" y="-1263606"/>
            <a:ext cx="144016" cy="39126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AB8E4FD-25DB-4FF0-A988-CCBB13E2F8EC}"/>
              </a:ext>
            </a:extLst>
          </p:cNvPr>
          <p:cNvSpPr txBox="1"/>
          <p:nvPr/>
        </p:nvSpPr>
        <p:spPr>
          <a:xfrm>
            <a:off x="2483768" y="770220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TaskLoad函数往对应的任务表中写入数据</a:t>
            </a:r>
            <a:endParaRPr lang="zh-CN" altLang="en-US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2ECA9C8-BA5D-42C7-8CFB-9FF0FED2DA1B}"/>
              </a:ext>
            </a:extLst>
          </p:cNvPr>
          <p:cNvSpPr txBox="1"/>
          <p:nvPr/>
        </p:nvSpPr>
        <p:spPr>
          <a:xfrm>
            <a:off x="401039" y="4988530"/>
            <a:ext cx="24224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第一个任务</a:t>
            </a:r>
            <a:r>
              <a:rPr lang="en-US" altLang="zh-CN" sz="1100" dirty="0"/>
              <a:t>ID</a:t>
            </a:r>
            <a:r>
              <a:rPr lang="zh-CN" altLang="en-US" sz="1100" dirty="0"/>
              <a:t>都会对应着一张任务表</a:t>
            </a:r>
          </a:p>
        </p:txBody>
      </p:sp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E612146A-12AF-4D13-B5A9-2CE2A70B44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0856080"/>
              </p:ext>
            </p:extLst>
          </p:nvPr>
        </p:nvGraphicFramePr>
        <p:xfrm>
          <a:off x="3043823" y="1784875"/>
          <a:ext cx="3552056" cy="2248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EB321A22-69BD-41F7-88AB-F9A5085DB0E9}"/>
              </a:ext>
            </a:extLst>
          </p:cNvPr>
          <p:cNvSpPr txBox="1"/>
          <p:nvPr/>
        </p:nvSpPr>
        <p:spPr>
          <a:xfrm>
            <a:off x="3011631" y="1458080"/>
            <a:ext cx="36164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通过</a:t>
            </a:r>
            <a:r>
              <a:rPr lang="en-US" altLang="zh-CN" sz="1200" dirty="0" err="1"/>
              <a:t>SystemClock函数</a:t>
            </a:r>
            <a:r>
              <a:rPr lang="en-US" altLang="zh-CN" sz="1200" dirty="0"/>
              <a:t> </a:t>
            </a:r>
            <a:r>
              <a:rPr lang="en-US" altLang="zh-CN" sz="1200" dirty="0" err="1"/>
              <a:t>对每一个定时型任务进行遍历</a:t>
            </a:r>
            <a:endParaRPr lang="zh-CN" altLang="en-US" sz="1200" dirty="0"/>
          </a:p>
        </p:txBody>
      </p:sp>
      <p:graphicFrame>
        <p:nvGraphicFramePr>
          <p:cNvPr id="15" name="图示 14">
            <a:extLst>
              <a:ext uri="{FF2B5EF4-FFF2-40B4-BE49-F238E27FC236}">
                <a16:creationId xmlns:a16="http://schemas.microsoft.com/office/drawing/2014/main" id="{D3700099-C3C1-4D2C-80B1-7B3795B4E6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0644328"/>
              </p:ext>
            </p:extLst>
          </p:nvPr>
        </p:nvGraphicFramePr>
        <p:xfrm>
          <a:off x="5220072" y="4359694"/>
          <a:ext cx="3816424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2C1166BB-9B43-475E-9EB0-4456649B02B5}"/>
              </a:ext>
            </a:extLst>
          </p:cNvPr>
          <p:cNvCxnSpPr>
            <a:cxnSpLocks/>
            <a:endCxn id="15" idx="1"/>
          </p:cNvCxnSpPr>
          <p:nvPr/>
        </p:nvCxnSpPr>
        <p:spPr>
          <a:xfrm rot="5400000">
            <a:off x="4952747" y="4272389"/>
            <a:ext cx="678666" cy="144016"/>
          </a:xfrm>
          <a:prstGeom prst="curvedConnector4">
            <a:avLst>
              <a:gd name="adj1" fmla="val 26127"/>
              <a:gd name="adj2" fmla="val 258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EDF7274-498C-416E-A90E-ADBC0FA5B9EC}"/>
              </a:ext>
            </a:extLst>
          </p:cNvPr>
          <p:cNvSpPr txBox="1"/>
          <p:nvPr/>
        </p:nvSpPr>
        <p:spPr>
          <a:xfrm>
            <a:off x="5092903" y="4139604"/>
            <a:ext cx="3005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当任务满足了定时条件后，就会被加入队列中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29D7546-0C7A-4837-BFDF-5F42F63F6B7D}"/>
              </a:ext>
            </a:extLst>
          </p:cNvPr>
          <p:cNvSpPr/>
          <p:nvPr/>
        </p:nvSpPr>
        <p:spPr>
          <a:xfrm>
            <a:off x="3219872" y="5450741"/>
            <a:ext cx="40004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任务检查、任务切换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400088B-38B6-4B19-BCF0-BCE21CDF42F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267744" y="5666765"/>
            <a:ext cx="952128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72769A3-693B-4520-B890-9E562FEEADC6}"/>
              </a:ext>
            </a:extLst>
          </p:cNvPr>
          <p:cNvSpPr txBox="1"/>
          <p:nvPr/>
        </p:nvSpPr>
        <p:spPr>
          <a:xfrm>
            <a:off x="467251" y="5514425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手动触发、溢出触发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C2D45F7-588D-4527-875F-3D89F8702FF5}"/>
              </a:ext>
            </a:extLst>
          </p:cNvPr>
          <p:cNvSpPr/>
          <p:nvPr/>
        </p:nvSpPr>
        <p:spPr>
          <a:xfrm>
            <a:off x="4139952" y="6165304"/>
            <a:ext cx="44644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任务切换</a:t>
            </a:r>
          </a:p>
        </p:txBody>
      </p: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C7515B43-7AED-4B69-8130-90893940F047}"/>
              </a:ext>
            </a:extLst>
          </p:cNvPr>
          <p:cNvCxnSpPr>
            <a:endCxn id="27" idx="3"/>
          </p:cNvCxnSpPr>
          <p:nvPr/>
        </p:nvCxnSpPr>
        <p:spPr>
          <a:xfrm rot="10800000" flipV="1">
            <a:off x="7220272" y="4683729"/>
            <a:ext cx="1816224" cy="983035"/>
          </a:xfrm>
          <a:prstGeom prst="curvedConnector3">
            <a:avLst>
              <a:gd name="adj1" fmla="val -32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F023323-01EE-4A70-A46C-A08FB54C058D}"/>
              </a:ext>
            </a:extLst>
          </p:cNvPr>
          <p:cNvSpPr txBox="1"/>
          <p:nvPr/>
        </p:nvSpPr>
        <p:spPr>
          <a:xfrm>
            <a:off x="6855098" y="4961761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将队列的头部的数据，进行读取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6A14897-ED06-435F-A996-44112C6654CA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5220072" y="5882789"/>
            <a:ext cx="0" cy="298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C8FFF27-94C2-4BF7-8FCC-BC2154F94BBE}"/>
              </a:ext>
            </a:extLst>
          </p:cNvPr>
          <p:cNvSpPr txBox="1"/>
          <p:nvPr/>
        </p:nvSpPr>
        <p:spPr>
          <a:xfrm>
            <a:off x="5191472" y="588278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激活</a:t>
            </a:r>
          </a:p>
        </p:txBody>
      </p:sp>
    </p:spTree>
    <p:extLst>
      <p:ext uri="{BB962C8B-B14F-4D97-AF65-F5344CB8AC3E}">
        <p14:creationId xmlns:p14="http://schemas.microsoft.com/office/powerpoint/2010/main" val="45309467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D309828-A828-4FEF-90E8-E0DE00B65188}"/>
              </a:ext>
            </a:extLst>
          </p:cNvPr>
          <p:cNvSpPr/>
          <p:nvPr/>
        </p:nvSpPr>
        <p:spPr>
          <a:xfrm>
            <a:off x="2915816" y="332656"/>
            <a:ext cx="46085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</a:t>
            </a:r>
            <a:r>
              <a:rPr lang="en-US" altLang="zh-CN" dirty="0" err="1"/>
              <a:t>TaskLoad</a:t>
            </a:r>
            <a:r>
              <a:rPr lang="zh-CN" altLang="en-US" dirty="0"/>
              <a:t>函数创建一个条件型的任务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FADC322-8E74-4611-9087-B7A17ABCD3E9}"/>
              </a:ext>
            </a:extLst>
          </p:cNvPr>
          <p:cNvGraphicFramePr>
            <a:graphicFrameLocks noGrp="1"/>
          </p:cNvGraphicFramePr>
          <p:nvPr/>
        </p:nvGraphicFramePr>
        <p:xfrm>
          <a:off x="611560" y="764704"/>
          <a:ext cx="1391816" cy="37666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5908">
                  <a:extLst>
                    <a:ext uri="{9D8B030D-6E8A-4147-A177-3AD203B41FA5}">
                      <a16:colId xmlns:a16="http://schemas.microsoft.com/office/drawing/2014/main" val="356634299"/>
                    </a:ext>
                  </a:extLst>
                </a:gridCol>
                <a:gridCol w="695908">
                  <a:extLst>
                    <a:ext uri="{9D8B030D-6E8A-4147-A177-3AD203B41FA5}">
                      <a16:colId xmlns:a16="http://schemas.microsoft.com/office/drawing/2014/main" val="478776163"/>
                    </a:ext>
                  </a:extLst>
                </a:gridCol>
              </a:tblGrid>
              <a:tr h="523962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任务表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163297"/>
                  </a:ext>
                </a:extLst>
              </a:tr>
              <a:tr h="362543">
                <a:tc>
                  <a:txBody>
                    <a:bodyPr/>
                    <a:lstStyle/>
                    <a:p>
                      <a:r>
                        <a:rPr lang="en-US" altLang="zh-CN" dirty="0"/>
                        <a:t>Py0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699629"/>
                  </a:ext>
                </a:extLst>
              </a:tr>
              <a:tr h="362543">
                <a:tc>
                  <a:txBody>
                    <a:bodyPr/>
                    <a:lstStyle/>
                    <a:p>
                      <a:r>
                        <a:rPr lang="en-US" altLang="zh-CN" dirty="0"/>
                        <a:t>Py1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384119"/>
                  </a:ext>
                </a:extLst>
              </a:tr>
              <a:tr h="627786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1771"/>
                  </a:ext>
                </a:extLst>
              </a:tr>
              <a:tr h="627786">
                <a:tc>
                  <a:txBody>
                    <a:bodyPr/>
                    <a:lstStyle/>
                    <a:p>
                      <a:r>
                        <a:rPr lang="en-US" altLang="zh-CN" dirty="0"/>
                        <a:t>TPC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780009"/>
                  </a:ext>
                </a:extLst>
              </a:tr>
              <a:tr h="627786">
                <a:tc>
                  <a:txBody>
                    <a:bodyPr/>
                    <a:lstStyle/>
                    <a:p>
                      <a:r>
                        <a:rPr lang="en-US" altLang="zh-CN" dirty="0"/>
                        <a:t>Pa0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30759"/>
                  </a:ext>
                </a:extLst>
              </a:tr>
              <a:tr h="627786">
                <a:tc>
                  <a:txBody>
                    <a:bodyPr/>
                    <a:lstStyle/>
                    <a:p>
                      <a:r>
                        <a:rPr lang="en-US" altLang="zh-CN" dirty="0"/>
                        <a:t>Pa1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94791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4BB4CA4-4A84-4329-864A-BC340FF8FF30}"/>
              </a:ext>
            </a:extLst>
          </p:cNvPr>
          <p:cNvGraphicFramePr>
            <a:graphicFrameLocks noGrp="1"/>
          </p:cNvGraphicFramePr>
          <p:nvPr/>
        </p:nvGraphicFramePr>
        <p:xfrm>
          <a:off x="763960" y="917104"/>
          <a:ext cx="1391816" cy="37666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5908">
                  <a:extLst>
                    <a:ext uri="{9D8B030D-6E8A-4147-A177-3AD203B41FA5}">
                      <a16:colId xmlns:a16="http://schemas.microsoft.com/office/drawing/2014/main" val="356634299"/>
                    </a:ext>
                  </a:extLst>
                </a:gridCol>
                <a:gridCol w="695908">
                  <a:extLst>
                    <a:ext uri="{9D8B030D-6E8A-4147-A177-3AD203B41FA5}">
                      <a16:colId xmlns:a16="http://schemas.microsoft.com/office/drawing/2014/main" val="478776163"/>
                    </a:ext>
                  </a:extLst>
                </a:gridCol>
              </a:tblGrid>
              <a:tr h="523962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任务表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163297"/>
                  </a:ext>
                </a:extLst>
              </a:tr>
              <a:tr h="362543">
                <a:tc>
                  <a:txBody>
                    <a:bodyPr/>
                    <a:lstStyle/>
                    <a:p>
                      <a:r>
                        <a:rPr lang="en-US" altLang="zh-CN" dirty="0"/>
                        <a:t>Py0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699629"/>
                  </a:ext>
                </a:extLst>
              </a:tr>
              <a:tr h="362543">
                <a:tc>
                  <a:txBody>
                    <a:bodyPr/>
                    <a:lstStyle/>
                    <a:p>
                      <a:r>
                        <a:rPr lang="en-US" altLang="zh-CN" dirty="0"/>
                        <a:t>Py1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384119"/>
                  </a:ext>
                </a:extLst>
              </a:tr>
              <a:tr h="627786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1771"/>
                  </a:ext>
                </a:extLst>
              </a:tr>
              <a:tr h="627786">
                <a:tc>
                  <a:txBody>
                    <a:bodyPr/>
                    <a:lstStyle/>
                    <a:p>
                      <a:r>
                        <a:rPr lang="en-US" altLang="zh-CN" dirty="0"/>
                        <a:t>TPC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780009"/>
                  </a:ext>
                </a:extLst>
              </a:tr>
              <a:tr h="627786">
                <a:tc>
                  <a:txBody>
                    <a:bodyPr/>
                    <a:lstStyle/>
                    <a:p>
                      <a:r>
                        <a:rPr lang="en-US" altLang="zh-CN" dirty="0"/>
                        <a:t>Pa0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30759"/>
                  </a:ext>
                </a:extLst>
              </a:tr>
              <a:tr h="627786">
                <a:tc>
                  <a:txBody>
                    <a:bodyPr/>
                    <a:lstStyle/>
                    <a:p>
                      <a:r>
                        <a:rPr lang="en-US" altLang="zh-CN" dirty="0"/>
                        <a:t>Pa1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947917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29A503BD-FDE9-4E72-BEC5-5E5632DE531E}"/>
              </a:ext>
            </a:extLst>
          </p:cNvPr>
          <p:cNvGraphicFramePr>
            <a:graphicFrameLocks noGrp="1"/>
          </p:cNvGraphicFramePr>
          <p:nvPr/>
        </p:nvGraphicFramePr>
        <p:xfrm>
          <a:off x="916360" y="1069504"/>
          <a:ext cx="1391816" cy="37666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5908">
                  <a:extLst>
                    <a:ext uri="{9D8B030D-6E8A-4147-A177-3AD203B41FA5}">
                      <a16:colId xmlns:a16="http://schemas.microsoft.com/office/drawing/2014/main" val="356634299"/>
                    </a:ext>
                  </a:extLst>
                </a:gridCol>
                <a:gridCol w="695908">
                  <a:extLst>
                    <a:ext uri="{9D8B030D-6E8A-4147-A177-3AD203B41FA5}">
                      <a16:colId xmlns:a16="http://schemas.microsoft.com/office/drawing/2014/main" val="478776163"/>
                    </a:ext>
                  </a:extLst>
                </a:gridCol>
              </a:tblGrid>
              <a:tr h="523962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任务表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163297"/>
                  </a:ext>
                </a:extLst>
              </a:tr>
              <a:tr h="362543">
                <a:tc>
                  <a:txBody>
                    <a:bodyPr/>
                    <a:lstStyle/>
                    <a:p>
                      <a:r>
                        <a:rPr lang="en-US" altLang="zh-CN" dirty="0"/>
                        <a:t>Py0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699629"/>
                  </a:ext>
                </a:extLst>
              </a:tr>
              <a:tr h="362543">
                <a:tc>
                  <a:txBody>
                    <a:bodyPr/>
                    <a:lstStyle/>
                    <a:p>
                      <a:r>
                        <a:rPr lang="en-US" altLang="zh-CN" dirty="0"/>
                        <a:t>Py1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384119"/>
                  </a:ext>
                </a:extLst>
              </a:tr>
              <a:tr h="627786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1771"/>
                  </a:ext>
                </a:extLst>
              </a:tr>
              <a:tr h="627786">
                <a:tc>
                  <a:txBody>
                    <a:bodyPr/>
                    <a:lstStyle/>
                    <a:p>
                      <a:r>
                        <a:rPr lang="en-US" altLang="zh-CN" dirty="0"/>
                        <a:t>TPC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780009"/>
                  </a:ext>
                </a:extLst>
              </a:tr>
              <a:tr h="627786">
                <a:tc>
                  <a:txBody>
                    <a:bodyPr/>
                    <a:lstStyle/>
                    <a:p>
                      <a:r>
                        <a:rPr lang="en-US" altLang="zh-CN" dirty="0"/>
                        <a:t>Pa0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30759"/>
                  </a:ext>
                </a:extLst>
              </a:tr>
              <a:tr h="627786">
                <a:tc>
                  <a:txBody>
                    <a:bodyPr/>
                    <a:lstStyle/>
                    <a:p>
                      <a:r>
                        <a:rPr lang="en-US" altLang="zh-CN" dirty="0"/>
                        <a:t>Pa1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947917"/>
                  </a:ext>
                </a:extLst>
              </a:tr>
            </a:tbl>
          </a:graphicData>
        </a:graphic>
      </p:graphicFrame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036B0A89-4DE9-458F-9A39-C4D7051E375A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5400000">
            <a:off x="3191762" y="-1263606"/>
            <a:ext cx="144016" cy="39126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AB8E4FD-25DB-4FF0-A988-CCBB13E2F8EC}"/>
              </a:ext>
            </a:extLst>
          </p:cNvPr>
          <p:cNvSpPr txBox="1"/>
          <p:nvPr/>
        </p:nvSpPr>
        <p:spPr>
          <a:xfrm>
            <a:off x="2483768" y="770220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TaskLoad函数往对应的任务表中写入数据</a:t>
            </a:r>
            <a:endParaRPr lang="zh-CN" altLang="en-US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2ECA9C8-BA5D-42C7-8CFB-9FF0FED2DA1B}"/>
              </a:ext>
            </a:extLst>
          </p:cNvPr>
          <p:cNvSpPr txBox="1"/>
          <p:nvPr/>
        </p:nvSpPr>
        <p:spPr>
          <a:xfrm>
            <a:off x="401039" y="4988530"/>
            <a:ext cx="24224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第一个任务</a:t>
            </a:r>
            <a:r>
              <a:rPr lang="en-US" altLang="zh-CN" sz="1100" dirty="0"/>
              <a:t>ID</a:t>
            </a:r>
            <a:r>
              <a:rPr lang="zh-CN" altLang="en-US" sz="1100" dirty="0"/>
              <a:t>都会对应着一张任务表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B321A22-69BD-41F7-88AB-F9A5085DB0E9}"/>
              </a:ext>
            </a:extLst>
          </p:cNvPr>
          <p:cNvSpPr txBox="1"/>
          <p:nvPr/>
        </p:nvSpPr>
        <p:spPr>
          <a:xfrm>
            <a:off x="3011631" y="1458080"/>
            <a:ext cx="36164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通过</a:t>
            </a:r>
            <a:r>
              <a:rPr lang="en-US" altLang="zh-CN" sz="1200" dirty="0" err="1"/>
              <a:t>SystemClock函数</a:t>
            </a:r>
            <a:r>
              <a:rPr lang="en-US" altLang="zh-CN" sz="1200" dirty="0"/>
              <a:t> </a:t>
            </a:r>
            <a:r>
              <a:rPr lang="en-US" altLang="zh-CN" sz="1200" dirty="0" err="1"/>
              <a:t>对每一个定时型任务进行遍历</a:t>
            </a:r>
            <a:endParaRPr lang="zh-CN" altLang="en-US" sz="1200" dirty="0"/>
          </a:p>
        </p:txBody>
      </p:sp>
      <p:graphicFrame>
        <p:nvGraphicFramePr>
          <p:cNvPr id="15" name="图示 14">
            <a:extLst>
              <a:ext uri="{FF2B5EF4-FFF2-40B4-BE49-F238E27FC236}">
                <a16:creationId xmlns:a16="http://schemas.microsoft.com/office/drawing/2014/main" id="{D3700099-C3C1-4D2C-80B1-7B3795B4E68F}"/>
              </a:ext>
            </a:extLst>
          </p:cNvPr>
          <p:cNvGraphicFramePr/>
          <p:nvPr/>
        </p:nvGraphicFramePr>
        <p:xfrm>
          <a:off x="5220072" y="4359694"/>
          <a:ext cx="3816424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2C1166BB-9B43-475E-9EB0-4456649B02B5}"/>
              </a:ext>
            </a:extLst>
          </p:cNvPr>
          <p:cNvCxnSpPr>
            <a:cxnSpLocks/>
            <a:stCxn id="3" idx="2"/>
            <a:endCxn id="15" idx="1"/>
          </p:cNvCxnSpPr>
          <p:nvPr/>
        </p:nvCxnSpPr>
        <p:spPr>
          <a:xfrm rot="5400000">
            <a:off x="5172640" y="2907791"/>
            <a:ext cx="1823372" cy="1728507"/>
          </a:xfrm>
          <a:prstGeom prst="curvedConnector4">
            <a:avLst>
              <a:gd name="adj1" fmla="val 41114"/>
              <a:gd name="adj2" fmla="val 113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EDF7274-498C-416E-A90E-ADBC0FA5B9EC}"/>
              </a:ext>
            </a:extLst>
          </p:cNvPr>
          <p:cNvSpPr txBox="1"/>
          <p:nvPr/>
        </p:nvSpPr>
        <p:spPr>
          <a:xfrm>
            <a:off x="6427836" y="3500662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写入到任务队列中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29D7546-0C7A-4837-BFDF-5F42F63F6B7D}"/>
              </a:ext>
            </a:extLst>
          </p:cNvPr>
          <p:cNvSpPr/>
          <p:nvPr/>
        </p:nvSpPr>
        <p:spPr>
          <a:xfrm>
            <a:off x="3219872" y="5450741"/>
            <a:ext cx="40004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任务检查、任务切换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400088B-38B6-4B19-BCF0-BCE21CDF42F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267744" y="5666765"/>
            <a:ext cx="952128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72769A3-693B-4520-B890-9E562FEEADC6}"/>
              </a:ext>
            </a:extLst>
          </p:cNvPr>
          <p:cNvSpPr txBox="1"/>
          <p:nvPr/>
        </p:nvSpPr>
        <p:spPr>
          <a:xfrm>
            <a:off x="467251" y="5514425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手动触发、溢出触发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C2D45F7-588D-4527-875F-3D89F8702FF5}"/>
              </a:ext>
            </a:extLst>
          </p:cNvPr>
          <p:cNvSpPr/>
          <p:nvPr/>
        </p:nvSpPr>
        <p:spPr>
          <a:xfrm>
            <a:off x="4139952" y="6165304"/>
            <a:ext cx="44644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任务切换</a:t>
            </a:r>
          </a:p>
        </p:txBody>
      </p: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C7515B43-7AED-4B69-8130-90893940F047}"/>
              </a:ext>
            </a:extLst>
          </p:cNvPr>
          <p:cNvCxnSpPr>
            <a:endCxn id="27" idx="3"/>
          </p:cNvCxnSpPr>
          <p:nvPr/>
        </p:nvCxnSpPr>
        <p:spPr>
          <a:xfrm rot="10800000" flipV="1">
            <a:off x="7220272" y="4683729"/>
            <a:ext cx="1816224" cy="983035"/>
          </a:xfrm>
          <a:prstGeom prst="curvedConnector3">
            <a:avLst>
              <a:gd name="adj1" fmla="val -32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F023323-01EE-4A70-A46C-A08FB54C058D}"/>
              </a:ext>
            </a:extLst>
          </p:cNvPr>
          <p:cNvSpPr txBox="1"/>
          <p:nvPr/>
        </p:nvSpPr>
        <p:spPr>
          <a:xfrm>
            <a:off x="6855098" y="4961761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将队列的头部的数据，进行读取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6A14897-ED06-435F-A996-44112C6654CA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5220072" y="5882789"/>
            <a:ext cx="0" cy="298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C8FFF27-94C2-4BF7-8FCC-BC2154F94BBE}"/>
              </a:ext>
            </a:extLst>
          </p:cNvPr>
          <p:cNvSpPr txBox="1"/>
          <p:nvPr/>
        </p:nvSpPr>
        <p:spPr>
          <a:xfrm>
            <a:off x="5191472" y="588278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激活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1482798-F802-4E8B-85C5-3C159FE2A40B}"/>
              </a:ext>
            </a:extLst>
          </p:cNvPr>
          <p:cNvSpPr/>
          <p:nvPr/>
        </p:nvSpPr>
        <p:spPr>
          <a:xfrm>
            <a:off x="4860661" y="2347880"/>
            <a:ext cx="4175835" cy="512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TypeTaskStartup函数对任务表中符合条件的任务写入任务队列中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1B69E35-F545-4F1E-9DEC-72290C3703EB}"/>
              </a:ext>
            </a:extLst>
          </p:cNvPr>
          <p:cNvCxnSpPr>
            <a:cxnSpLocks/>
          </p:cNvCxnSpPr>
          <p:nvPr/>
        </p:nvCxnSpPr>
        <p:spPr>
          <a:xfrm>
            <a:off x="4427984" y="2624431"/>
            <a:ext cx="381723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6EC6B96-50E3-46DE-88AC-C558071BC782}"/>
              </a:ext>
            </a:extLst>
          </p:cNvPr>
          <p:cNvSpPr txBox="1"/>
          <p:nvPr/>
        </p:nvSpPr>
        <p:spPr>
          <a:xfrm>
            <a:off x="2259502" y="2466551"/>
            <a:ext cx="3058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通过手动标记的入口，触发</a:t>
            </a:r>
          </a:p>
        </p:txBody>
      </p:sp>
    </p:spTree>
    <p:extLst>
      <p:ext uri="{BB962C8B-B14F-4D97-AF65-F5344CB8AC3E}">
        <p14:creationId xmlns:p14="http://schemas.microsoft.com/office/powerpoint/2010/main" val="309632426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79912" y="620688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/>
              <a:t>系统架构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34367744"/>
              </p:ext>
            </p:extLst>
          </p:nvPr>
        </p:nvGraphicFramePr>
        <p:xfrm>
          <a:off x="1259632" y="1628800"/>
          <a:ext cx="6840760" cy="485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上箭头 17">
            <a:extLst>
              <a:ext uri="{FF2B5EF4-FFF2-40B4-BE49-F238E27FC236}">
                <a16:creationId xmlns:a16="http://schemas.microsoft.com/office/drawing/2014/main" id="{55E2EA4C-5C9B-43FB-9B4A-2BDFED58309D}"/>
              </a:ext>
            </a:extLst>
          </p:cNvPr>
          <p:cNvSpPr/>
          <p:nvPr/>
        </p:nvSpPr>
        <p:spPr>
          <a:xfrm>
            <a:off x="1475656" y="2164408"/>
            <a:ext cx="432048" cy="432048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越向上，调用等级越高</a:t>
            </a:r>
          </a:p>
        </p:txBody>
      </p:sp>
      <p:sp>
        <p:nvSpPr>
          <p:cNvPr id="5" name="下箭头 19">
            <a:extLst>
              <a:ext uri="{FF2B5EF4-FFF2-40B4-BE49-F238E27FC236}">
                <a16:creationId xmlns:a16="http://schemas.microsoft.com/office/drawing/2014/main" id="{996BF261-0E17-4BF9-B94E-431A455F9E48}"/>
              </a:ext>
            </a:extLst>
          </p:cNvPr>
          <p:cNvSpPr/>
          <p:nvPr/>
        </p:nvSpPr>
        <p:spPr>
          <a:xfrm>
            <a:off x="7668344" y="2164408"/>
            <a:ext cx="432048" cy="4320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越向下，运行效率越高</a:t>
            </a:r>
          </a:p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188618854"/>
              </p:ext>
            </p:extLst>
          </p:nvPr>
        </p:nvGraphicFramePr>
        <p:xfrm>
          <a:off x="1115616" y="980727"/>
          <a:ext cx="7224464" cy="5517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18788" y="214188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系统</a:t>
            </a:r>
            <a:r>
              <a:rPr lang="en-US" altLang="zh-CN" sz="2800" b="1" dirty="0" err="1"/>
              <a:t>调用</a:t>
            </a:r>
            <a:r>
              <a:rPr lang="zh-CN" altLang="en-US" sz="2800" b="1" dirty="0"/>
              <a:t>关系图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5629DC5-668B-429E-A329-F0FBA934420A}"/>
              </a:ext>
            </a:extLst>
          </p:cNvPr>
          <p:cNvCxnSpPr>
            <a:cxnSpLocks/>
          </p:cNvCxnSpPr>
          <p:nvPr/>
        </p:nvCxnSpPr>
        <p:spPr>
          <a:xfrm flipH="1">
            <a:off x="3384346" y="3343299"/>
            <a:ext cx="268884" cy="9001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247366E-9128-4D5E-9095-4640480739D8}"/>
              </a:ext>
            </a:extLst>
          </p:cNvPr>
          <p:cNvCxnSpPr>
            <a:cxnSpLocks/>
          </p:cNvCxnSpPr>
          <p:nvPr/>
        </p:nvCxnSpPr>
        <p:spPr>
          <a:xfrm>
            <a:off x="4300451" y="6309320"/>
            <a:ext cx="85479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75924C3-AFF0-4AD5-A32C-13C19798BB61}"/>
              </a:ext>
            </a:extLst>
          </p:cNvPr>
          <p:cNvCxnSpPr>
            <a:cxnSpLocks/>
          </p:cNvCxnSpPr>
          <p:nvPr/>
        </p:nvCxnSpPr>
        <p:spPr>
          <a:xfrm>
            <a:off x="5427303" y="4608423"/>
            <a:ext cx="593174" cy="4047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D8A0C6F-635D-41FD-B9BA-FEB507A78E38}"/>
              </a:ext>
            </a:extLst>
          </p:cNvPr>
          <p:cNvCxnSpPr>
            <a:cxnSpLocks/>
          </p:cNvCxnSpPr>
          <p:nvPr/>
        </p:nvCxnSpPr>
        <p:spPr>
          <a:xfrm>
            <a:off x="5579604" y="3210278"/>
            <a:ext cx="576572" cy="115482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3B8AD34-3532-439F-AEB7-DD2CFB7027DD}"/>
              </a:ext>
            </a:extLst>
          </p:cNvPr>
          <p:cNvCxnSpPr>
            <a:cxnSpLocks/>
          </p:cNvCxnSpPr>
          <p:nvPr/>
        </p:nvCxnSpPr>
        <p:spPr>
          <a:xfrm>
            <a:off x="5478640" y="3263317"/>
            <a:ext cx="24263" cy="81563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4EA917A-5628-4002-BF92-217D1BEF77C9}"/>
              </a:ext>
            </a:extLst>
          </p:cNvPr>
          <p:cNvCxnSpPr>
            <a:cxnSpLocks/>
          </p:cNvCxnSpPr>
          <p:nvPr/>
        </p:nvCxnSpPr>
        <p:spPr>
          <a:xfrm flipV="1">
            <a:off x="4008322" y="5373216"/>
            <a:ext cx="709234" cy="36004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579BA00-6B48-4D3E-9042-89A73AF5FDBB}"/>
              </a:ext>
            </a:extLst>
          </p:cNvPr>
          <p:cNvCxnSpPr>
            <a:cxnSpLocks/>
          </p:cNvCxnSpPr>
          <p:nvPr/>
        </p:nvCxnSpPr>
        <p:spPr>
          <a:xfrm>
            <a:off x="365530" y="3589001"/>
            <a:ext cx="8287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0AC059D-67BB-4FC0-9CD1-61CDF15E3CC0}"/>
              </a:ext>
            </a:extLst>
          </p:cNvPr>
          <p:cNvSpPr txBox="1"/>
          <p:nvPr/>
        </p:nvSpPr>
        <p:spPr>
          <a:xfrm>
            <a:off x="1316060" y="34043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标准调用方向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45EC247-4CEE-473B-AAE8-90922178987C}"/>
              </a:ext>
            </a:extLst>
          </p:cNvPr>
          <p:cNvCxnSpPr>
            <a:cxnSpLocks/>
          </p:cNvCxnSpPr>
          <p:nvPr/>
        </p:nvCxnSpPr>
        <p:spPr>
          <a:xfrm>
            <a:off x="365529" y="4021049"/>
            <a:ext cx="828745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3916E0A-DC85-4B4D-9961-1A2521089C9C}"/>
              </a:ext>
            </a:extLst>
          </p:cNvPr>
          <p:cNvSpPr txBox="1"/>
          <p:nvPr/>
        </p:nvSpPr>
        <p:spPr>
          <a:xfrm>
            <a:off x="1292585" y="389934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非标准调用方向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899592" y="1844824"/>
          <a:ext cx="7620000" cy="4840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95936" y="764704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任务流程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1547664" y="2060848"/>
          <a:ext cx="6096000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曲线连接符 4"/>
          <p:cNvCxnSpPr/>
          <p:nvPr/>
        </p:nvCxnSpPr>
        <p:spPr>
          <a:xfrm flipV="1">
            <a:off x="755576" y="2924944"/>
            <a:ext cx="720080" cy="64807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504" y="35730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任务入口</a:t>
            </a:r>
          </a:p>
        </p:txBody>
      </p:sp>
      <p:cxnSp>
        <p:nvCxnSpPr>
          <p:cNvPr id="9" name="曲线连接符 8"/>
          <p:cNvCxnSpPr/>
          <p:nvPr/>
        </p:nvCxnSpPr>
        <p:spPr>
          <a:xfrm rot="16200000" flipH="1">
            <a:off x="7704348" y="2960948"/>
            <a:ext cx="720080" cy="64807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84368" y="37170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任务出口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51920" y="908720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任务队列</a:t>
            </a:r>
          </a:p>
        </p:txBody>
      </p:sp>
      <p:sp>
        <p:nvSpPr>
          <p:cNvPr id="13" name="右箭头 12"/>
          <p:cNvSpPr/>
          <p:nvPr/>
        </p:nvSpPr>
        <p:spPr>
          <a:xfrm>
            <a:off x="1619672" y="2132856"/>
            <a:ext cx="5904656" cy="43204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任务的优先级越高，任务越靠前，不论先后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9552" y="465313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/>
              <a:t>每次输入任务和输出任务前，系统自动对任务队列进行检查，修复异常</a:t>
            </a:r>
            <a:endParaRPr lang="en-US" altLang="zh-CN" dirty="0"/>
          </a:p>
        </p:txBody>
      </p:sp>
      <p:sp>
        <p:nvSpPr>
          <p:cNvPr id="16" name="右箭头 15"/>
          <p:cNvSpPr/>
          <p:nvPr/>
        </p:nvSpPr>
        <p:spPr>
          <a:xfrm>
            <a:off x="1619672" y="3284984"/>
            <a:ext cx="5976664" cy="43204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先进先出，后进后出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1547664" y="2060848"/>
          <a:ext cx="6096000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曲线连接符 4"/>
          <p:cNvCxnSpPr/>
          <p:nvPr/>
        </p:nvCxnSpPr>
        <p:spPr>
          <a:xfrm flipV="1">
            <a:off x="755576" y="2924944"/>
            <a:ext cx="720080" cy="64807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504" y="35730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任务入口</a:t>
            </a:r>
          </a:p>
        </p:txBody>
      </p:sp>
      <p:cxnSp>
        <p:nvCxnSpPr>
          <p:cNvPr id="9" name="曲线连接符 8"/>
          <p:cNvCxnSpPr/>
          <p:nvPr/>
        </p:nvCxnSpPr>
        <p:spPr>
          <a:xfrm rot="16200000" flipH="1">
            <a:off x="7704348" y="2960948"/>
            <a:ext cx="720080" cy="64807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84368" y="37170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任务出口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51920" y="908720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任务队列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9552" y="465313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/>
              <a:t>中断型队列中优先级高于普通任务队列任何任务的优先级</a:t>
            </a:r>
            <a:endParaRPr lang="en-US" altLang="zh-CN" dirty="0"/>
          </a:p>
        </p:txBody>
      </p:sp>
      <p:sp>
        <p:nvSpPr>
          <p:cNvPr id="16" name="右箭头 15"/>
          <p:cNvSpPr/>
          <p:nvPr/>
        </p:nvSpPr>
        <p:spPr>
          <a:xfrm>
            <a:off x="1619672" y="3284984"/>
            <a:ext cx="5976664" cy="43204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先进先出，后进后出</a:t>
            </a:r>
          </a:p>
        </p:txBody>
      </p:sp>
    </p:spTree>
    <p:extLst>
      <p:ext uri="{BB962C8B-B14F-4D97-AF65-F5344CB8AC3E}">
        <p14:creationId xmlns:p14="http://schemas.microsoft.com/office/powerpoint/2010/main" val="185733325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799062361"/>
              </p:ext>
            </p:extLst>
          </p:nvPr>
        </p:nvGraphicFramePr>
        <p:xfrm>
          <a:off x="395536" y="1988840"/>
          <a:ext cx="8460432" cy="4408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95936" y="764704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系统内核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115530" y="1687542"/>
            <a:ext cx="1152128" cy="10081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定时任务</a:t>
            </a:r>
          </a:p>
        </p:txBody>
      </p:sp>
      <p:sp>
        <p:nvSpPr>
          <p:cNvPr id="11" name="矩形 10"/>
          <p:cNvSpPr/>
          <p:nvPr/>
        </p:nvSpPr>
        <p:spPr>
          <a:xfrm>
            <a:off x="2130250" y="4900518"/>
            <a:ext cx="1152128" cy="1008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条件任务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-8709" y="51479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外设中断请求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850" y="20109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当定时满足</a:t>
            </a:r>
          </a:p>
        </p:txBody>
      </p:sp>
      <p:cxnSp>
        <p:nvCxnSpPr>
          <p:cNvPr id="48" name="直接箭头连接符 47"/>
          <p:cNvCxnSpPr>
            <a:cxnSpLocks/>
          </p:cNvCxnSpPr>
          <p:nvPr/>
        </p:nvCxnSpPr>
        <p:spPr>
          <a:xfrm>
            <a:off x="1485846" y="5353391"/>
            <a:ext cx="5357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cxnSpLocks/>
          </p:cNvCxnSpPr>
          <p:nvPr/>
        </p:nvCxnSpPr>
        <p:spPr>
          <a:xfrm flipV="1">
            <a:off x="1399678" y="2159568"/>
            <a:ext cx="592117" cy="4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4476712" y="2790894"/>
            <a:ext cx="1368152" cy="9361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任务队列</a:t>
            </a:r>
          </a:p>
        </p:txBody>
      </p:sp>
      <p:cxnSp>
        <p:nvCxnSpPr>
          <p:cNvPr id="54" name="直接箭头连接符 53"/>
          <p:cNvCxnSpPr>
            <a:cxnSpLocks/>
          </p:cNvCxnSpPr>
          <p:nvPr/>
        </p:nvCxnSpPr>
        <p:spPr>
          <a:xfrm>
            <a:off x="3391393" y="2087560"/>
            <a:ext cx="991878" cy="6080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4275259" y="5044534"/>
            <a:ext cx="136815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查询任务</a:t>
            </a:r>
            <a:r>
              <a:rPr lang="en-US" altLang="zh-CN" sz="1600"/>
              <a:t>ID与优先级</a:t>
            </a:r>
            <a:endParaRPr lang="zh-CN" altLang="en-US" sz="1600"/>
          </a:p>
        </p:txBody>
      </p:sp>
      <p:cxnSp>
        <p:nvCxnSpPr>
          <p:cNvPr id="59" name="直接箭头连接符 58"/>
          <p:cNvCxnSpPr/>
          <p:nvPr/>
        </p:nvCxnSpPr>
        <p:spPr>
          <a:xfrm>
            <a:off x="3391393" y="540457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5067347" y="3964414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391393" y="4302685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写入</a:t>
            </a:r>
            <a:r>
              <a:rPr lang="en-US" altLang="zh-CN" dirty="0" err="1"/>
              <a:t>ID与优先级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740956" y="2953219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写入</a:t>
            </a:r>
            <a:r>
              <a:rPr lang="en-US" altLang="zh-CN" dirty="0" err="1"/>
              <a:t>ID与优先级</a:t>
            </a:r>
            <a:endParaRPr lang="zh-CN" altLang="en-US" dirty="0"/>
          </a:p>
        </p:txBody>
      </p:sp>
      <p:sp>
        <p:nvSpPr>
          <p:cNvPr id="75" name="圆角矩形 74"/>
          <p:cNvSpPr/>
          <p:nvPr/>
        </p:nvSpPr>
        <p:spPr>
          <a:xfrm>
            <a:off x="7227587" y="2097478"/>
            <a:ext cx="1656184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队列读取</a:t>
            </a:r>
          </a:p>
        </p:txBody>
      </p:sp>
      <p:cxnSp>
        <p:nvCxnSpPr>
          <p:cNvPr id="76" name="直接箭头连接符 75"/>
          <p:cNvCxnSpPr>
            <a:cxnSpLocks/>
          </p:cNvCxnSpPr>
          <p:nvPr/>
        </p:nvCxnSpPr>
        <p:spPr>
          <a:xfrm flipV="1">
            <a:off x="6050420" y="2425807"/>
            <a:ext cx="867831" cy="602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844864" y="2281815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读取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cxnSp>
        <p:nvCxnSpPr>
          <p:cNvPr id="78" name="曲线连接符 77"/>
          <p:cNvCxnSpPr>
            <a:cxnSpLocks/>
            <a:stCxn id="13" idx="3"/>
          </p:cNvCxnSpPr>
          <p:nvPr/>
        </p:nvCxnSpPr>
        <p:spPr>
          <a:xfrm>
            <a:off x="7761535" y="1189537"/>
            <a:ext cx="226676" cy="71588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-1090" y="31990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手动启动</a:t>
            </a:r>
          </a:p>
        </p:txBody>
      </p:sp>
      <p:cxnSp>
        <p:nvCxnSpPr>
          <p:cNvPr id="42" name="直接箭头连接符 41"/>
          <p:cNvCxnSpPr>
            <a:cxnSpLocks/>
          </p:cNvCxnSpPr>
          <p:nvPr/>
        </p:nvCxnSpPr>
        <p:spPr>
          <a:xfrm flipV="1">
            <a:off x="1171628" y="3368936"/>
            <a:ext cx="3211643" cy="14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55">
            <a:extLst>
              <a:ext uri="{FF2B5EF4-FFF2-40B4-BE49-F238E27FC236}">
                <a16:creationId xmlns:a16="http://schemas.microsoft.com/office/drawing/2014/main" id="{6276CC0B-6E39-4578-A49C-B3366366879E}"/>
              </a:ext>
            </a:extLst>
          </p:cNvPr>
          <p:cNvSpPr/>
          <p:nvPr/>
        </p:nvSpPr>
        <p:spPr>
          <a:xfrm>
            <a:off x="1977768" y="3581413"/>
            <a:ext cx="136815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查询任务</a:t>
            </a:r>
            <a:r>
              <a:rPr lang="en-US" altLang="zh-CN" sz="1600" dirty="0" err="1"/>
              <a:t>优先级</a:t>
            </a:r>
            <a:endParaRPr lang="zh-CN" altLang="en-US" sz="1600" dirty="0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9386D67D-5B50-4237-ACCF-3B333EFF2300}"/>
              </a:ext>
            </a:extLst>
          </p:cNvPr>
          <p:cNvCxnSpPr>
            <a:endCxn id="41" idx="1"/>
          </p:cNvCxnSpPr>
          <p:nvPr/>
        </p:nvCxnSpPr>
        <p:spPr>
          <a:xfrm rot="16200000" flipH="1">
            <a:off x="1401541" y="3401229"/>
            <a:ext cx="601137" cy="5513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8A46DCA2-D158-4E9D-828D-D83EA0D66185}"/>
              </a:ext>
            </a:extLst>
          </p:cNvPr>
          <p:cNvCxnSpPr>
            <a:stCxn id="41" idx="3"/>
          </p:cNvCxnSpPr>
          <p:nvPr/>
        </p:nvCxnSpPr>
        <p:spPr>
          <a:xfrm flipV="1">
            <a:off x="3345920" y="3368936"/>
            <a:ext cx="281267" cy="6085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65">
            <a:extLst>
              <a:ext uri="{FF2B5EF4-FFF2-40B4-BE49-F238E27FC236}">
                <a16:creationId xmlns:a16="http://schemas.microsoft.com/office/drawing/2014/main" id="{B8707FCA-90E2-4042-A410-BD1F0BAF8636}"/>
              </a:ext>
            </a:extLst>
          </p:cNvPr>
          <p:cNvSpPr txBox="1"/>
          <p:nvPr/>
        </p:nvSpPr>
        <p:spPr>
          <a:xfrm>
            <a:off x="3569970" y="1912483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写入</a:t>
            </a:r>
            <a:r>
              <a:rPr lang="en-US" altLang="zh-CN"/>
              <a:t>ID与优先级</a:t>
            </a:r>
            <a:endParaRPr lang="zh-CN" altLang="en-US"/>
          </a:p>
        </p:txBody>
      </p:sp>
      <p:sp>
        <p:nvSpPr>
          <p:cNvPr id="32" name="圆角矩形 79">
            <a:extLst>
              <a:ext uri="{FF2B5EF4-FFF2-40B4-BE49-F238E27FC236}">
                <a16:creationId xmlns:a16="http://schemas.microsoft.com/office/drawing/2014/main" id="{25E00DDC-B1EF-4163-A166-4DE63091A7B1}"/>
              </a:ext>
            </a:extLst>
          </p:cNvPr>
          <p:cNvSpPr/>
          <p:nvPr/>
        </p:nvSpPr>
        <p:spPr>
          <a:xfrm>
            <a:off x="7227587" y="4712142"/>
            <a:ext cx="1656184" cy="1152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en-US" altLang="zh-CN" sz="1800" dirty="0" err="1"/>
              <a:t>任务调度器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4CB723C-086E-4E83-98C3-87CC992205CC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8055679" y="3177598"/>
            <a:ext cx="0" cy="149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E2B07A9-CF84-4131-BA8D-DE690A11A9B7}"/>
              </a:ext>
            </a:extLst>
          </p:cNvPr>
          <p:cNvSpPr txBox="1"/>
          <p:nvPr/>
        </p:nvSpPr>
        <p:spPr>
          <a:xfrm>
            <a:off x="7393687" y="35616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激活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D7B42E9-0C51-44A0-944A-E26293F9654E}"/>
              </a:ext>
            </a:extLst>
          </p:cNvPr>
          <p:cNvSpPr txBox="1"/>
          <p:nvPr/>
        </p:nvSpPr>
        <p:spPr>
          <a:xfrm>
            <a:off x="5555482" y="281596"/>
            <a:ext cx="22060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1.单次运行时长</a:t>
            </a:r>
            <a:r>
              <a:rPr lang="zh-CN" altLang="en-US" sz="1600" dirty="0"/>
              <a:t>超时</a:t>
            </a:r>
            <a:endParaRPr lang="en-US" altLang="zh-CN" sz="1600" dirty="0"/>
          </a:p>
          <a:p>
            <a:r>
              <a:rPr lang="en-US" altLang="zh-CN" sz="1600" dirty="0"/>
              <a:t>2.队列发生溢出</a:t>
            </a:r>
          </a:p>
          <a:p>
            <a:r>
              <a:rPr lang="en-US" altLang="zh-CN" sz="1600" dirty="0"/>
              <a:t>3. </a:t>
            </a:r>
            <a:r>
              <a:rPr lang="en-US" altLang="zh-CN" sz="1600" dirty="0" err="1"/>
              <a:t>队列发生</a:t>
            </a:r>
            <a:r>
              <a:rPr lang="zh-CN" altLang="en-US" sz="1600" dirty="0"/>
              <a:t>阻塞</a:t>
            </a:r>
            <a:endParaRPr lang="en-US" altLang="zh-CN" sz="1600" dirty="0"/>
          </a:p>
          <a:p>
            <a:r>
              <a:rPr lang="en-US" altLang="zh-CN" sz="1600" dirty="0"/>
              <a:t>4.</a:t>
            </a:r>
            <a:r>
              <a:rPr lang="zh-CN" altLang="en-US" sz="1600" dirty="0"/>
              <a:t>主进程空闲超时</a:t>
            </a:r>
            <a:endParaRPr lang="en-US" altLang="zh-CN" sz="1600" dirty="0"/>
          </a:p>
          <a:p>
            <a:r>
              <a:rPr lang="en-US" altLang="zh-CN" sz="1600" dirty="0"/>
              <a:t>5.</a:t>
            </a:r>
            <a:r>
              <a:rPr lang="zh-CN" altLang="en-US" sz="1600" dirty="0"/>
              <a:t>高优先级占用</a:t>
            </a:r>
            <a:endParaRPr lang="en-US" altLang="zh-CN" sz="1600" dirty="0"/>
          </a:p>
          <a:p>
            <a:r>
              <a:rPr lang="en-US" altLang="zh-CN" sz="1600" dirty="0"/>
              <a:t>6.</a:t>
            </a:r>
            <a:r>
              <a:rPr lang="zh-CN" altLang="en-US" sz="1600" dirty="0"/>
              <a:t>任务进行延时操作</a:t>
            </a:r>
            <a:endParaRPr lang="en-US" altLang="zh-CN" sz="1600" dirty="0"/>
          </a:p>
          <a:p>
            <a:r>
              <a:rPr lang="en-US" altLang="zh-CN" sz="1600" dirty="0"/>
              <a:t>7.</a:t>
            </a:r>
            <a:r>
              <a:rPr lang="zh-CN" altLang="en-US" sz="1600" dirty="0"/>
              <a:t>任务运行结束</a:t>
            </a:r>
            <a:endParaRPr lang="en-US" altLang="zh-CN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891E5CB-D673-4DA8-933B-ABEEAE8C10F2}"/>
              </a:ext>
            </a:extLst>
          </p:cNvPr>
          <p:cNvSpPr txBox="1"/>
          <p:nvPr/>
        </p:nvSpPr>
        <p:spPr>
          <a:xfrm>
            <a:off x="7988211" y="13727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触发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A47A79-E9D7-4F25-A58C-6D114059B16F}"/>
              </a:ext>
            </a:extLst>
          </p:cNvPr>
          <p:cNvSpPr txBox="1"/>
          <p:nvPr/>
        </p:nvSpPr>
        <p:spPr>
          <a:xfrm>
            <a:off x="3588519" y="14828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时钟系统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059832" y="5229200"/>
          <a:ext cx="167984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8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8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8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8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" name="流程图: 过程 48"/>
          <p:cNvSpPr/>
          <p:nvPr/>
        </p:nvSpPr>
        <p:spPr>
          <a:xfrm>
            <a:off x="3347864" y="5733256"/>
            <a:ext cx="1152128" cy="504056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串口缓存</a:t>
            </a:r>
          </a:p>
        </p:txBody>
      </p:sp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EBC9EB0F-F493-48A4-AE3D-D6256B0B3034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1455415" y="636907"/>
            <a:ext cx="753796" cy="936810"/>
          </a:xfrm>
          <a:prstGeom prst="curved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E4DCAF2-910A-430D-A4DD-CC33EC5AA6D7}"/>
              </a:ext>
            </a:extLst>
          </p:cNvPr>
          <p:cNvSpPr txBox="1"/>
          <p:nvPr/>
        </p:nvSpPr>
        <p:spPr>
          <a:xfrm>
            <a:off x="117413" y="35908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串口接到数据产生中断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2B3DC92-9661-43B4-8392-CC9E023860F9}"/>
              </a:ext>
            </a:extLst>
          </p:cNvPr>
          <p:cNvSpPr/>
          <p:nvPr/>
        </p:nvSpPr>
        <p:spPr>
          <a:xfrm>
            <a:off x="2300718" y="1266186"/>
            <a:ext cx="277533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Systme_UART_Handle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422AE7E-8A5F-4DFE-8CC7-1EE2A9DD63AD}"/>
              </a:ext>
            </a:extLst>
          </p:cNvPr>
          <p:cNvSpPr/>
          <p:nvPr/>
        </p:nvSpPr>
        <p:spPr>
          <a:xfrm>
            <a:off x="339997" y="3995772"/>
            <a:ext cx="1872208" cy="11521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创建一个</a:t>
            </a:r>
            <a:r>
              <a:rPr lang="en-US" altLang="zh-CN" dirty="0"/>
              <a:t>5ms</a:t>
            </a:r>
            <a:r>
              <a:rPr lang="zh-CN" altLang="en-US" dirty="0"/>
              <a:t>的时间型的任务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F0AE3DD-45AB-4868-844E-09079E9E07CB}"/>
              </a:ext>
            </a:extLst>
          </p:cNvPr>
          <p:cNvCxnSpPr>
            <a:cxnSpLocks/>
            <a:stCxn id="37" idx="3"/>
            <a:endCxn id="12" idx="0"/>
          </p:cNvCxnSpPr>
          <p:nvPr/>
        </p:nvCxnSpPr>
        <p:spPr>
          <a:xfrm>
            <a:off x="2212205" y="4571837"/>
            <a:ext cx="1687551" cy="65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CB5FF3A-7C9E-477B-B70F-D9DE146C4B4B}"/>
              </a:ext>
            </a:extLst>
          </p:cNvPr>
          <p:cNvSpPr txBox="1"/>
          <p:nvPr/>
        </p:nvSpPr>
        <p:spPr>
          <a:xfrm>
            <a:off x="2610403" y="4429364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将接收到数据写入缓存中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A7F9F0F-49A7-48DB-8E8A-A53877D29D4C}"/>
              </a:ext>
            </a:extLst>
          </p:cNvPr>
          <p:cNvSpPr txBox="1"/>
          <p:nvPr/>
        </p:nvSpPr>
        <p:spPr>
          <a:xfrm>
            <a:off x="4860032" y="6525344"/>
            <a:ext cx="330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注：默认的缓存大小为</a:t>
            </a:r>
            <a:r>
              <a:rPr lang="en-US" altLang="zh-CN" dirty="0"/>
              <a:t>128字节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B797ED1-BD9F-433A-A958-05880E98EE62}"/>
              </a:ext>
            </a:extLst>
          </p:cNvPr>
          <p:cNvSpPr/>
          <p:nvPr/>
        </p:nvSpPr>
        <p:spPr>
          <a:xfrm rot="2700000">
            <a:off x="3255158" y="2960115"/>
            <a:ext cx="856070" cy="8431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CC9ABCE-4DA3-4FB2-95EF-F2E509DA4C80}"/>
              </a:ext>
            </a:extLst>
          </p:cNvPr>
          <p:cNvSpPr txBox="1"/>
          <p:nvPr/>
        </p:nvSpPr>
        <p:spPr>
          <a:xfrm>
            <a:off x="3255527" y="309538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判断缓存</a:t>
            </a:r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是否为空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C0B13BC-13B6-4B15-ABD4-43875C0ED812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2212205" y="3359084"/>
            <a:ext cx="870213" cy="121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16751488-FC07-42CD-BA4F-A9149786E035}"/>
              </a:ext>
            </a:extLst>
          </p:cNvPr>
          <p:cNvSpPr txBox="1"/>
          <p:nvPr/>
        </p:nvSpPr>
        <p:spPr>
          <a:xfrm>
            <a:off x="2493811" y="33590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54A47DA-38BA-4ED5-9A8B-225FAFCFDD3B}"/>
              </a:ext>
            </a:extLst>
          </p:cNvPr>
          <p:cNvSpPr/>
          <p:nvPr/>
        </p:nvSpPr>
        <p:spPr>
          <a:xfrm>
            <a:off x="2967615" y="2068842"/>
            <a:ext cx="1440160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对数据进行检查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E92C4AB-4D85-45EC-9AEE-0C8EB5B55118}"/>
              </a:ext>
            </a:extLst>
          </p:cNvPr>
          <p:cNvCxnSpPr>
            <a:stCxn id="11" idx="2"/>
            <a:endCxn id="57" idx="0"/>
          </p:cNvCxnSpPr>
          <p:nvPr/>
        </p:nvCxnSpPr>
        <p:spPr>
          <a:xfrm flipH="1">
            <a:off x="3687695" y="1698234"/>
            <a:ext cx="692" cy="37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3A2848B-DF3D-4AD9-87E0-A993B9D5DC92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687695" y="2500890"/>
            <a:ext cx="0" cy="28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B2C7AF9-CD97-46DA-B9D2-2BE8A363989E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 flipH="1">
            <a:off x="3899756" y="4258595"/>
            <a:ext cx="1940070" cy="970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DADBAF2-3646-4F31-81A0-511A9F107C4B}"/>
              </a:ext>
            </a:extLst>
          </p:cNvPr>
          <p:cNvSpPr txBox="1"/>
          <p:nvPr/>
        </p:nvSpPr>
        <p:spPr>
          <a:xfrm>
            <a:off x="4158338" y="35219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49B92E6-A6FD-4D7F-B243-C3977675CAE8}"/>
              </a:ext>
            </a:extLst>
          </p:cNvPr>
          <p:cNvSpPr/>
          <p:nvPr/>
        </p:nvSpPr>
        <p:spPr>
          <a:xfrm>
            <a:off x="4826882" y="3325498"/>
            <a:ext cx="2025887" cy="933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重新加载</a:t>
            </a:r>
            <a:r>
              <a:rPr lang="en-US" altLang="zh-CN" dirty="0"/>
              <a:t>5ms时间型任务表中时间参数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FF147A1-82AB-459D-BC33-D3E8BDDFF012}"/>
              </a:ext>
            </a:extLst>
          </p:cNvPr>
          <p:cNvCxnSpPr>
            <a:endCxn id="17" idx="1"/>
          </p:cNvCxnSpPr>
          <p:nvPr/>
        </p:nvCxnSpPr>
        <p:spPr>
          <a:xfrm>
            <a:off x="4283968" y="3381703"/>
            <a:ext cx="542914" cy="41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C1115AD-9F8B-4903-ADC6-F3AED7D2FCE4}"/>
              </a:ext>
            </a:extLst>
          </p:cNvPr>
          <p:cNvCxnSpPr>
            <a:cxnSpLocks/>
          </p:cNvCxnSpPr>
          <p:nvPr/>
        </p:nvCxnSpPr>
        <p:spPr>
          <a:xfrm>
            <a:off x="8143976" y="73624"/>
            <a:ext cx="0" cy="79910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66DC734-CFBE-4994-8819-B5CC539D5002}"/>
              </a:ext>
            </a:extLst>
          </p:cNvPr>
          <p:cNvSpPr txBox="1"/>
          <p:nvPr/>
        </p:nvSpPr>
        <p:spPr>
          <a:xfrm>
            <a:off x="6397927" y="359082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5ms</a:t>
            </a:r>
            <a:r>
              <a:rPr lang="zh-CN" altLang="en-US" dirty="0"/>
              <a:t>任务被启动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9266E7A-2846-4256-9CF4-E0496A4D2E19}"/>
              </a:ext>
            </a:extLst>
          </p:cNvPr>
          <p:cNvSpPr txBox="1"/>
          <p:nvPr/>
        </p:nvSpPr>
        <p:spPr>
          <a:xfrm>
            <a:off x="435075" y="5672037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注：本图中</a:t>
            </a:r>
            <a:r>
              <a:rPr lang="en-US" altLang="zh-CN" sz="1400" dirty="0"/>
              <a:t>“5ms”，</a:t>
            </a:r>
          </a:p>
          <a:p>
            <a:r>
              <a:rPr lang="en-US" altLang="zh-CN" sz="1400" dirty="0" err="1"/>
              <a:t>指串口接收结束处理函数</a:t>
            </a:r>
            <a:endParaRPr lang="zh-CN" altLang="en-US" sz="1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E89EA61-CDBD-4FEF-A6FA-A6295F57BC7C}"/>
              </a:ext>
            </a:extLst>
          </p:cNvPr>
          <p:cNvSpPr/>
          <p:nvPr/>
        </p:nvSpPr>
        <p:spPr>
          <a:xfrm>
            <a:off x="7380312" y="982998"/>
            <a:ext cx="1584176" cy="7152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注销掉</a:t>
            </a:r>
            <a:r>
              <a:rPr lang="en-US" altLang="zh-CN" sz="1600" dirty="0"/>
              <a:t>5ms任务</a:t>
            </a:r>
            <a:endParaRPr lang="zh-CN" altLang="en-US" sz="16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C4C0928-27FA-42B3-A65B-5E42BCCDC7A0}"/>
              </a:ext>
            </a:extLst>
          </p:cNvPr>
          <p:cNvSpPr/>
          <p:nvPr/>
        </p:nvSpPr>
        <p:spPr>
          <a:xfrm rot="2700000">
            <a:off x="7564411" y="2200114"/>
            <a:ext cx="1159130" cy="11616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F20A7D5-E0C8-4BE7-A9DB-FC5ABD82B109}"/>
              </a:ext>
            </a:extLst>
          </p:cNvPr>
          <p:cNvSpPr txBox="1"/>
          <p:nvPr/>
        </p:nvSpPr>
        <p:spPr>
          <a:xfrm>
            <a:off x="7547703" y="2490218"/>
            <a:ext cx="1434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solidFill>
                  <a:schemeClr val="bg1"/>
                </a:solidFill>
              </a:rPr>
              <a:t>根据UART_SKL值</a:t>
            </a:r>
            <a:r>
              <a:rPr lang="en-US" altLang="zh-CN" sz="1200" dirty="0">
                <a:solidFill>
                  <a:schemeClr val="bg1"/>
                </a:solidFill>
              </a:rPr>
              <a:t>，</a:t>
            </a:r>
          </a:p>
          <a:p>
            <a:r>
              <a:rPr lang="en-US" altLang="zh-CN" sz="1200" dirty="0" err="1">
                <a:solidFill>
                  <a:schemeClr val="bg1"/>
                </a:solidFill>
              </a:rPr>
              <a:t>串口当前是否为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en-US" altLang="zh-CN" sz="1200" dirty="0">
                <a:solidFill>
                  <a:schemeClr val="bg1"/>
                </a:solidFill>
              </a:rPr>
              <a:t>    </a:t>
            </a:r>
            <a:r>
              <a:rPr lang="en-US" altLang="zh-CN" sz="1200" dirty="0" err="1">
                <a:solidFill>
                  <a:schemeClr val="bg1"/>
                </a:solidFill>
              </a:rPr>
              <a:t>系统模式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E83DB63-74C6-4E98-83D5-102F483F4106}"/>
              </a:ext>
            </a:extLst>
          </p:cNvPr>
          <p:cNvSpPr txBox="1"/>
          <p:nvPr/>
        </p:nvSpPr>
        <p:spPr>
          <a:xfrm>
            <a:off x="5436096" y="2068842"/>
            <a:ext cx="1167979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148643B-D4CA-4E62-8A95-E318D61CEE51}"/>
              </a:ext>
            </a:extLst>
          </p:cNvPr>
          <p:cNvSpPr/>
          <p:nvPr/>
        </p:nvSpPr>
        <p:spPr>
          <a:xfrm>
            <a:off x="5381837" y="2559438"/>
            <a:ext cx="1296144" cy="4722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用户外接函数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4DE931E-F53F-44F7-B755-C6CBAE13F54A}"/>
              </a:ext>
            </a:extLst>
          </p:cNvPr>
          <p:cNvSpPr/>
          <p:nvPr/>
        </p:nvSpPr>
        <p:spPr>
          <a:xfrm>
            <a:off x="7075307" y="4429364"/>
            <a:ext cx="172869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系统命令解释器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8E9608B-FC1C-4DBE-9230-5ED46BAED2B0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6677981" y="2780928"/>
            <a:ext cx="645482" cy="14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E5BEBE7-4882-4E09-A044-2E817E6D788C}"/>
              </a:ext>
            </a:extLst>
          </p:cNvPr>
          <p:cNvCxnSpPr/>
          <p:nvPr/>
        </p:nvCxnSpPr>
        <p:spPr>
          <a:xfrm>
            <a:off x="8143976" y="3586875"/>
            <a:ext cx="0" cy="82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6E0454B0-B73B-4CCF-A59E-185BFF3AAF4D}"/>
              </a:ext>
            </a:extLst>
          </p:cNvPr>
          <p:cNvSpPr txBox="1"/>
          <p:nvPr/>
        </p:nvSpPr>
        <p:spPr>
          <a:xfrm>
            <a:off x="6940926" y="2379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51B7D29-0574-4152-B149-2CFE86D24305}"/>
              </a:ext>
            </a:extLst>
          </p:cNvPr>
          <p:cNvSpPr txBox="1"/>
          <p:nvPr/>
        </p:nvSpPr>
        <p:spPr>
          <a:xfrm>
            <a:off x="8143976" y="36419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DCBCCCD-C94D-4AE8-BA9A-A85A36BF4793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8143976" y="1698233"/>
            <a:ext cx="28424" cy="26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C880D88-2C38-4801-A385-5B467D2D874F}"/>
              </a:ext>
            </a:extLst>
          </p:cNvPr>
          <p:cNvSpPr txBox="1"/>
          <p:nvPr/>
        </p:nvSpPr>
        <p:spPr>
          <a:xfrm>
            <a:off x="3576082" y="1424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串口系统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10180</TotalTime>
  <Words>812</Words>
  <Application>Microsoft Office PowerPoint</Application>
  <PresentationFormat>全屏显示(4:3)</PresentationFormat>
  <Paragraphs>331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dreamsummit</dc:creator>
  <cp:lastModifiedBy>1 23</cp:lastModifiedBy>
  <cp:revision>279</cp:revision>
  <dcterms:created xsi:type="dcterms:W3CDTF">2020-08-17T04:40:11Z</dcterms:created>
  <dcterms:modified xsi:type="dcterms:W3CDTF">2024-02-01T09:04:10Z</dcterms:modified>
</cp:coreProperties>
</file>