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57" r:id="rId6"/>
    <p:sldId id="260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DFF89"/>
    <a:srgbClr val="FBFB79"/>
    <a:srgbClr val="C1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AD86-D260-4E9B-ACC0-CFC319DDEF3C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CA3A-3748-4775-B9B5-94B08C641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4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4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8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96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1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D86E-303B-4610-A407-284064327ED5}" type="datetimeFigureOut">
              <a:rPr lang="zh-CN" altLang="en-US" smtClean="0"/>
              <a:t>2021.02.03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89D01-C8EA-4BF3-8C04-56A34611F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7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" y="0"/>
            <a:ext cx="12187396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53" y="-1782099"/>
            <a:ext cx="8994131" cy="53964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6562" y="3072595"/>
            <a:ext cx="8807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欢迎你使用</a:t>
            </a:r>
            <a:r>
              <a:rPr lang="en-US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NerveOS</a:t>
            </a:r>
            <a:r>
              <a:rPr lang="zh-CN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开发单片机</a:t>
            </a:r>
            <a:endParaRPr lang="zh-CN" altLang="zh-CN" sz="4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2714" y="3903592"/>
            <a:ext cx="4991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Welcome to use nerveos to develop MCU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5164" y="2783332"/>
            <a:ext cx="10583041" cy="63498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8659" cy="5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03909" y="1532383"/>
            <a:ext cx="6960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的新尝试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CN" altLang="en-US" sz="8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</a:t>
            </a:r>
            <a:r>
              <a:rPr lang="zh-CN" altLang="zh-CN" sz="80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54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NerveOS 1.0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29" y="3546379"/>
            <a:ext cx="3533442" cy="353344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796072" y="701894"/>
            <a:ext cx="2294313" cy="229431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742532" y="2109522"/>
            <a:ext cx="6546734" cy="368253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0000">
            <a:off x="-375000" y="5025040"/>
            <a:ext cx="1961260" cy="196126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6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闪电形 1"/>
          <p:cNvSpPr/>
          <p:nvPr/>
        </p:nvSpPr>
        <p:spPr>
          <a:xfrm>
            <a:off x="5057949" y="2790378"/>
            <a:ext cx="2390775" cy="2743200"/>
          </a:xfrm>
          <a:prstGeom prst="lightningBolt">
            <a:avLst/>
          </a:prstGeom>
          <a:gradFill>
            <a:gsLst>
              <a:gs pos="0">
                <a:srgbClr val="FBFB79"/>
              </a:gs>
              <a:gs pos="100000">
                <a:srgbClr val="6DFF8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26822" y="827849"/>
            <a:ext cx="6858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</a:t>
            </a:r>
            <a:r>
              <a:rPr lang="zh-CN" altLang="en-US" sz="40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发周期长？？不存在的！！</a:t>
            </a:r>
            <a:endParaRPr lang="en-US" altLang="zh-CN" sz="4000" b="1" kern="100" dirty="0" smtClean="0">
              <a:gradFill>
                <a:gsLst>
                  <a:gs pos="0">
                    <a:srgbClr val="86F3FE"/>
                  </a:gs>
                  <a:gs pos="100000">
                    <a:srgbClr val="0B01CB"/>
                  </a:gs>
                </a:gsLst>
                <a:path path="circle">
                  <a:fillToRect l="100000" t="100000"/>
                </a:path>
              </a:gra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36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闪</a:t>
            </a:r>
            <a:r>
              <a:rPr lang="zh-CN" altLang="zh-CN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电适配</a:t>
            </a:r>
            <a:r>
              <a:rPr lang="zh-CN" altLang="zh-CN" sz="36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36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助你开发一臂之力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8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GO!</a:t>
            </a:r>
            <a:endParaRPr lang="zh-CN" altLang="zh-CN" sz="8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7792" y="3809851"/>
            <a:ext cx="785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NerveOS</a:t>
            </a:r>
            <a:r>
              <a:rPr lang="zh-CN" altLang="en-US" b="1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集成了</a:t>
            </a:r>
            <a:r>
              <a:rPr lang="en-US" altLang="zh-CN" b="1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STC8A</a:t>
            </a:r>
            <a:r>
              <a:rPr lang="zh-CN" altLang="zh-CN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</a:t>
            </a:r>
            <a:r>
              <a:rPr lang="en-US" altLang="zh-CN" sz="1400" b="1" kern="100" baseline="30000" dirty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，类似</a:t>
            </a:r>
            <a:r>
              <a:rPr lang="en-US" altLang="zh-CN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STM</a:t>
            </a:r>
            <a:r>
              <a:rPr lang="zh-CN" altLang="zh-CN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单片机库开发</a:t>
            </a:r>
            <a:r>
              <a:rPr lang="zh-CN" altLang="zh-CN" b="1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b="1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开发起来更得心应手</a:t>
            </a:r>
            <a:endParaRPr lang="zh-CN" altLang="zh-CN" sz="9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69001" y="1648798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Flash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10656177" y="2313524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ADC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9711829" y="4830539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IAP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309665" y="5646795"/>
            <a:ext cx="473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IIC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877042" y="4996713"/>
            <a:ext cx="62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CCP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7795292" y="4809774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4010419" y="464451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PCA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1274627" y="3460184"/>
            <a:ext cx="79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UART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5323918" y="5840057"/>
            <a:ext cx="93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CLOCK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9088752" y="5838464"/>
            <a:ext cx="792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PWM</a:t>
            </a:r>
            <a:endParaRPr lang="zh-CN" altLang="zh-CN" sz="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 rot="2700000">
            <a:off x="10419327" y="4059387"/>
            <a:ext cx="1163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Interrupt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88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36754" y="358193"/>
            <a:ext cx="80239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1400" b="1" kern="100" dirty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05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</a:t>
            </a:r>
            <a:r>
              <a:rPr lang="zh-CN" altLang="zh-CN" sz="2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想缩短开发周期嘛？</a:t>
            </a:r>
            <a:r>
              <a:rPr lang="zh-CN" altLang="zh-CN" sz="28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800" b="1" kern="100" dirty="0" smtClean="0">
              <a:gradFill>
                <a:gsLst>
                  <a:gs pos="0">
                    <a:srgbClr val="86F3FE"/>
                  </a:gs>
                  <a:gs pos="100000">
                    <a:srgbClr val="0B01CB"/>
                  </a:gs>
                </a:gsLst>
                <a:path path="circle">
                  <a:fillToRect l="100000" t="100000"/>
                </a:path>
              </a:gra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zh-CN" altLang="zh-CN" sz="54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然可以了！！</a:t>
            </a:r>
            <a:endParaRPr lang="zh-CN" altLang="zh-CN" sz="12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78" y="3536102"/>
            <a:ext cx="6736640" cy="37893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83" y="4182433"/>
            <a:ext cx="2396638" cy="239663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168274" y="2589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NerveOS</a:t>
            </a:r>
            <a:r>
              <a:rPr lang="en-US" altLang="zh-CN" b="1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</a:t>
            </a:r>
            <a:r>
              <a:rPr lang="zh-CN" altLang="en-US" b="1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</a:t>
            </a:r>
            <a:r>
              <a:rPr lang="zh-CN" altLang="en-US" b="1" kern="100" dirty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</a:t>
            </a:r>
            <a:r>
              <a:rPr lang="zh-CN" altLang="en-US" b="1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了外部硬件库</a:t>
            </a:r>
            <a:r>
              <a:rPr lang="en-US" altLang="zh-CN" b="1" baseline="30000" dirty="0" smtClean="0"/>
              <a:t>2</a:t>
            </a:r>
            <a:r>
              <a:rPr lang="zh-CN" altLang="en-US" b="1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，例如</a:t>
            </a:r>
            <a:r>
              <a:rPr lang="en-US" altLang="zh-CN" b="1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1602、RS485</a:t>
            </a:r>
          </a:p>
          <a:p>
            <a:pPr algn="ctr"/>
            <a:r>
              <a:rPr lang="en-US" altLang="zh-CN" b="1" kern="100" dirty="0" smtClean="0">
                <a:solidFill>
                  <a:srgbClr val="00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让开发更快，更简便</a:t>
            </a:r>
            <a:endParaRPr lang="zh-CN" altLang="zh-CN" sz="9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51885" y="4584352"/>
            <a:ext cx="708848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66CCFF"/>
                </a:solidFill>
              </a:rPr>
              <a:t>X</a:t>
            </a:r>
            <a:endParaRPr lang="zh-CN" altLang="en-US" sz="6600" b="1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41" y="3048274"/>
            <a:ext cx="3048006" cy="30541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2602499" y="1208823"/>
            <a:ext cx="79872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3600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cs typeface="Times New Roman" panose="02020603050405020304" pitchFamily="18" charset="0"/>
              </a:rPr>
              <a:t>1+32</a:t>
            </a:r>
            <a:r>
              <a:rPr lang="zh-CN" altLang="zh-CN" sz="3600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组合，</a:t>
            </a:r>
            <a:r>
              <a:rPr lang="zh-CN" altLang="zh-CN" sz="4400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激发你无限的创造力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59877" y="2150295"/>
            <a:ext cx="6341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NerveOS支持1</a:t>
            </a:r>
            <a:r>
              <a:rPr lang="zh-CN" altLang="en-US" b="1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个主进程，</a:t>
            </a:r>
            <a:r>
              <a:rPr lang="en-US" altLang="zh-CN" b="1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32个副进程，激发你无限的创造力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2194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9538" y="63394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zh-CN" sz="32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</a:t>
            </a:r>
            <a:r>
              <a:rPr lang="zh-CN" altLang="zh-CN" sz="32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能问</a:t>
            </a:r>
            <a:r>
              <a:rPr lang="zh-CN" altLang="zh-CN" sz="32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题，不必担心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zh-CN" altLang="zh-CN" sz="54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我们已经考虑到了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51" y="2422398"/>
            <a:ext cx="3256877" cy="395478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97" y="2882943"/>
            <a:ext cx="2629061" cy="14788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56254" y="4399788"/>
            <a:ext cx="2063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智能调用中断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降用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CPU占用</a:t>
            </a: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为主进程让路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79" y="2422398"/>
            <a:ext cx="3256878" cy="395478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42" y="1975104"/>
            <a:ext cx="7118955" cy="40044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38355" y="440055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动态管理任务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降低等待时间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为副进程让路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2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4304" y="8289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zh-CN" sz="44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</a:t>
            </a:r>
            <a:r>
              <a:rPr lang="zh-CN" altLang="zh-CN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NevreOS</a:t>
            </a:r>
            <a:r>
              <a:rPr lang="zh-CN" altLang="zh-CN" sz="36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zh-CN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话</a:t>
            </a:r>
            <a:r>
              <a:rPr lang="en-US" altLang="zh-CN" sz="36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??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6000" b="1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ea typeface="微软雅黑" panose="020B0503020204020204" pitchFamily="34" charset="-122"/>
                <a:cs typeface="Times New Roman" panose="02020603050405020304" pitchFamily="18" charset="0"/>
              </a:rPr>
              <a:t>那也</a:t>
            </a:r>
            <a:r>
              <a:rPr lang="zh-CN" altLang="zh-CN" sz="6000" b="1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ea typeface="微软雅黑" panose="020B0503020204020204" pitchFamily="34" charset="-122"/>
                <a:cs typeface="Times New Roman" panose="02020603050405020304" pitchFamily="18" charset="0"/>
              </a:rPr>
              <a:t>没</a:t>
            </a:r>
            <a:r>
              <a:rPr lang="zh-CN" altLang="zh-CN" sz="6000" b="1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ea typeface="微软雅黑" panose="020B0503020204020204" pitchFamily="34" charset="-122"/>
                <a:cs typeface="Times New Roman" panose="02020603050405020304" pitchFamily="18" charset="0"/>
              </a:rPr>
              <a:t>问题！！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3057144" y="27396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NerveOS集成了UART通信与命令处理系统</a:t>
            </a:r>
            <a:r>
              <a:rPr lang="en-US" altLang="zh-CN" b="1" baseline="30000" dirty="0" smtClean="0"/>
              <a:t>3</a:t>
            </a:r>
            <a:endParaRPr lang="en-US" altLang="zh-CN" b="1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smtClea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使用命令即可对系统进行操作</a:t>
            </a:r>
            <a:endParaRPr lang="zh-CN" altLang="en-US" b="1" dirty="0"/>
          </a:p>
        </p:txBody>
      </p:sp>
      <p:sp>
        <p:nvSpPr>
          <p:cNvPr id="4" name="右箭头 3"/>
          <p:cNvSpPr/>
          <p:nvPr/>
        </p:nvSpPr>
        <p:spPr>
          <a:xfrm>
            <a:off x="3931920" y="3747293"/>
            <a:ext cx="3867912" cy="1051560"/>
          </a:xfrm>
          <a:prstGeom prst="rightArrow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930140" y="4431792"/>
            <a:ext cx="3867912" cy="10515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194304" y="5116291"/>
            <a:ext cx="3867912" cy="105156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5164" y="2783332"/>
            <a:ext cx="10583041" cy="634982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68424" y="420624"/>
            <a:ext cx="92964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40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件看门狗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件超时警告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8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</a:t>
            </a:r>
            <a:r>
              <a:rPr lang="zh-CN" altLang="en-US" sz="40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</a:t>
            </a:r>
            <a:r>
              <a:rPr lang="zh-CN" altLang="zh-CN" sz="40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延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</a:t>
            </a:r>
            <a:r>
              <a:rPr lang="zh-CN" altLang="en-US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件</a:t>
            </a:r>
            <a:r>
              <a:rPr lang="zh-CN" altLang="zh-CN" sz="40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户命令接入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48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4000" b="1" kern="100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断接入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4000" b="1" dirty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………</a:t>
            </a:r>
            <a:r>
              <a:rPr lang="zh-CN" altLang="zh-CN" sz="4000" b="1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en-US" altLang="zh-CN" sz="4000" b="1" dirty="0" smtClean="0">
              <a:gradFill>
                <a:gsLst>
                  <a:gs pos="0">
                    <a:srgbClr val="86F3FE"/>
                  </a:gs>
                  <a:gs pos="100000">
                    <a:srgbClr val="0B01CB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800" b="1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更多的功能支持，只为开发</a:t>
            </a:r>
            <a:r>
              <a:rPr lang="zh-CN" altLang="en-US" sz="6600" b="1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加速！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53" y="-1782099"/>
            <a:ext cx="8994131" cy="53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83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08904" y="2646849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32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快来尝试</a:t>
            </a:r>
            <a:r>
              <a:rPr lang="en-US" altLang="zh-CN" sz="3200" b="1" kern="100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NerveOS吧</a:t>
            </a:r>
            <a:endParaRPr lang="en-US" altLang="zh-CN" sz="5400" b="1" dirty="0">
              <a:gradFill>
                <a:gsLst>
                  <a:gs pos="0">
                    <a:srgbClr val="86F3FE"/>
                  </a:gs>
                  <a:gs pos="100000">
                    <a:srgbClr val="0B01CB"/>
                  </a:gs>
                </a:gsLst>
                <a:path path="circle">
                  <a:fillToRect l="100000" t="100000"/>
                </a:path>
              </a:gra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gradFill>
                  <a:gsLst>
                    <a:gs pos="0">
                      <a:srgbClr val="86F3FE"/>
                    </a:gs>
                    <a:gs pos="100000">
                      <a:srgbClr val="0B01CB"/>
                    </a:gs>
                  </a:gsLst>
                  <a:path path="circle">
                    <a:fillToRect l="100000" t="100000"/>
                  </a:path>
                </a:gradFill>
                <a:ea typeface="微软雅黑" panose="020B0503020204020204" pitchFamily="34" charset="-122"/>
                <a:cs typeface="Times New Roman" panose="02020603050405020304" pitchFamily="18" charset="0"/>
              </a:rPr>
              <a:t>为你开发加速！！！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484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292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156</cp:revision>
  <dcterms:created xsi:type="dcterms:W3CDTF">2020-11-29T03:10:56Z</dcterms:created>
  <dcterms:modified xsi:type="dcterms:W3CDTF">2021-02-03T03:28:28Z</dcterms:modified>
</cp:coreProperties>
</file>