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P1K6kSm9CRSg16g4U+FAYBeOm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4" name="Google Shape;24;p1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KjXsWxrwhmo9wwUlZPXJ38lsgw7GtOGbulFMZbwc-kg/edit?usp=sharing" TargetMode="External"/><Relationship Id="rId4" Type="http://schemas.openxmlformats.org/officeDocument/2006/relationships/hyperlink" Target="https://docs.google.com/document/d/1qoFwd856g4eW8-ZdHKruvG2PdpJtFGFhuMojPodEzsM/edit?tab=t.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Graduation Project Presentation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Ahmed Gado | Mohamed El-Sawy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Track: Software Testing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591"/>
              <a:t>Supervised by Eng/ Mohamed Abd Al-Qader</a:t>
            </a:r>
            <a:endParaRPr sz="159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784411" y="2832846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Q &amp; A Time!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1800"/>
              <a:t>We’re ready to answer your questions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3600">
                <a:solidFill>
                  <a:schemeClr val="accent1"/>
                </a:solidFill>
              </a:rPr>
              <a:t>Introduction</a:t>
            </a:r>
            <a:endParaRPr b="1"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09598" y="221474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Project Overview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This project aims to plan &amp; design the testing &amp; verification process for functional features on three different websites based on the documented user stories, utilizing manual testing techniques along the process.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Problem statement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As per each user story, the user should be able to successfully perform some tasks on the relevant website.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Objectives &amp; Goals</a:t>
            </a:r>
            <a:endParaRPr b="1"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Generate test cases for each case 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Achieve acceptable coverage for the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3600">
                <a:solidFill>
                  <a:schemeClr val="accent1"/>
                </a:solidFill>
              </a:rPr>
              <a:t>Project Scope and Requirements</a:t>
            </a:r>
            <a:endParaRPr b="1"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09599" y="2557615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Functional and non-functional requirements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Documentation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Tools usage &amp; deployment readiness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Time needed to generate enough test cases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Project scope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Scope is focused on achieving an acceptable test coverage on the 3 cases provided (user stories for 3 different websites)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Process</a:t>
            </a:r>
            <a:endParaRPr b="1"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09600" y="1654001"/>
            <a:ext cx="6347700" cy="5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Methodology used</a:t>
            </a:r>
            <a:endParaRPr b="1"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Agile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Milestones and timeline</a:t>
            </a:r>
            <a:endParaRPr b="1"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Static testing the documentation (Day 1)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Workflow Planning, Choosing tools &amp; defining test techniques (Day 2 &amp; 3)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Distribute roles &amp; tasks (Day 4)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Check progress &amp; necessary modifications (Day 7)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Finish up &amp; Delivery (Day 8, 9 </a:t>
            </a:r>
            <a:r>
              <a:rPr lang="en-US"/>
              <a:t>&amp; 10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Tools used in development</a:t>
            </a:r>
            <a:endParaRPr b="1"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Google Sheets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Microsoft Word/PowerPoint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ChatGPT (AI)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Testing Process</a:t>
            </a:r>
            <a:endParaRPr b="1"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b="1" lang="en-US"/>
              <a:t>Testing strategies &amp; techniques:</a:t>
            </a:r>
            <a:endParaRPr b="1"/>
          </a:p>
          <a:p>
            <a:pPr indent="-312419" lvl="1" marL="74295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Functional testing</a:t>
            </a:r>
            <a:endParaRPr sz="1700"/>
          </a:p>
          <a:p>
            <a:pPr indent="-312419" lvl="1" marL="74295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Black box testing </a:t>
            </a:r>
            <a:endParaRPr sz="1700"/>
          </a:p>
          <a:p>
            <a:pPr indent="-312419" lvl="1" marL="74295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Acceptance testing</a:t>
            </a:r>
            <a:endParaRPr sz="1700"/>
          </a:p>
          <a:p>
            <a:pPr indent="-36576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b="1" lang="en-US"/>
              <a:t>Generating test cases for each website (case)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3600">
                <a:solidFill>
                  <a:schemeClr val="accent1"/>
                </a:solidFill>
              </a:rPr>
              <a:t>Challenges and Solutions</a:t>
            </a:r>
            <a:endParaRPr b="1"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Challenges encountered</a:t>
            </a:r>
            <a:endParaRPr b="1"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Internet outage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Different team members locations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Solutions implemented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Having backup internet connection (mobile data)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Using cloud systems (Google Suite) for real-time data sharing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Lessons learned</a:t>
            </a:r>
            <a:endParaRPr b="1"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Collaborating with team members over long distances</a:t>
            </a:r>
            <a:endParaRPr/>
          </a:p>
          <a:p>
            <a:pPr indent="-342900" lvl="1" marL="8001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n-US"/>
              <a:t>Brainstorming ideas &amp; improvements</a:t>
            </a:r>
            <a:endParaRPr/>
          </a:p>
          <a:p>
            <a:pPr indent="-261619" lvl="1" marL="8001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3600">
                <a:solidFill>
                  <a:schemeClr val="accent1"/>
                </a:solidFill>
              </a:rPr>
              <a:t>Project Outcome</a:t>
            </a:r>
            <a:endParaRPr b="1"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Final outcome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Test Case Design Sheet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Project Proposal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Summary of achievements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Acceptable test coverage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Smooth collaboration with team members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Acknowledgments</a:t>
            </a:r>
            <a:endParaRPr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Big </a:t>
            </a:r>
            <a:r>
              <a:rPr b="1" lang="en-US" sz="2000"/>
              <a:t>thanks to all who supervised this project and the whole scholarship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Special thanks to: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 </a:t>
            </a:r>
            <a:r>
              <a:rPr b="1" lang="en-US"/>
              <a:t>Mohamed Abd Al-Qader</a:t>
            </a:r>
            <a:r>
              <a:rPr lang="en-US"/>
              <a:t>, our team leader who provided guidance when needed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b="1" lang="en-US"/>
              <a:t>Mohamed El-Sawy</a:t>
            </a:r>
            <a:r>
              <a:rPr lang="en-US"/>
              <a:t>, my fellow team member who did his part making in this project till the end.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US"/>
              <a:t>All of our </a:t>
            </a:r>
            <a:r>
              <a:rPr b="1" lang="en-US"/>
              <a:t>NXT71 group members </a:t>
            </a:r>
            <a:r>
              <a:rPr lang="en-US"/>
              <a:t>for providing aid without hesitation when necessary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