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7" r:id="rId15"/>
    <p:sldId id="268" r:id="rId16"/>
    <p:sldId id="273" r:id="rId17"/>
    <p:sldId id="274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志勇 周" initials="志勇" lastIdx="2" clrIdx="0">
    <p:extLst>
      <p:ext uri="{19B8F6BF-5375-455C-9EA6-DF929625EA0E}">
        <p15:presenceInfo xmlns:p15="http://schemas.microsoft.com/office/powerpoint/2012/main" userId="a866f768a41c9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6" autoAdjust="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binary-tree-maximum-path-su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大家好，这里是「力扣」视频题解第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124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题：</a:t>
            </a:r>
            <a:r>
              <a:rPr lang="zh-CN" altLang="en-US" b="0" i="0" dirty="0">
                <a:solidFill>
                  <a:srgbClr val="4183C4"/>
                </a:solidFill>
                <a:effectLst/>
                <a:latin typeface="Open Sans"/>
                <a:hlinkClick r:id="rId3"/>
              </a:rPr>
              <a:t>二叉树中的最大路径和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代码写好了，跑个例子看看。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首先，传入的是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这个节点，他需要先递归左子节点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9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41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9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是叶子节点，它的左右子节点是空，所以左右的值都是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，得到返回值是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9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，连接左中右的值是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，更新全局最大和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9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。返回。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34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再看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的右子节点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20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，他会递归计算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15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7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。情况跟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9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是一样的。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01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跑完之后，看到全局最大和已经更新到了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15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。现在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20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这个节点的左右子节点值已经确定了，我们计算一下。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44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选择左边，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15 + 20 = 35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，选择右边，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7 + 20 = 27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。左中右，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15 + 20 + 7 = 42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。返回值就选择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35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，全局最大和更新到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42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。返回。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58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现在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这个节点的左右子节点的返回值都确定了，来计算一下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31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选择左边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，选择右边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25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，左中右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34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。返回值选择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25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，全局最大和不用更新。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71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执行完毕，最后得出答案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42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好了，这道题的讲解就到这里了，感谢观看。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87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我们先来看路径是什么样子的。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直观的来说，就像这样，从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出发，经过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b 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到达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也可以是从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f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出发，经过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到达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或者像这样干脆只有一个节点。</a:t>
            </a:r>
          </a:p>
        </p:txBody>
      </p:sp>
    </p:spTree>
    <p:extLst>
      <p:ext uri="{BB962C8B-B14F-4D97-AF65-F5344CB8AC3E}">
        <p14:creationId xmlns:p14="http://schemas.microsoft.com/office/powerpoint/2010/main" val="12769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那么路径和二叉树的数据结构有什么区别，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二叉树中的一个节点，向上会被一个父节点连接，左右连接两个子节点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而路径在一个节点上只有来和去两个方向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所以这里是让我们想办法进行一个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一共只有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种情况。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分别是左加右，左加上，右加上。</a:t>
            </a:r>
          </a:p>
        </p:txBody>
      </p:sp>
    </p:spTree>
    <p:extLst>
      <p:ext uri="{BB962C8B-B14F-4D97-AF65-F5344CB8AC3E}">
        <p14:creationId xmlns:p14="http://schemas.microsoft.com/office/powerpoint/2010/main" val="97964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我们实际走一走看。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假设我们自底向上出发。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当我们走到一个父节点，告诉父节点自己的值是多少，父节点会和另一边节点比较。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选择更大的一边，继续向上走。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否则，不往上走了，拐弯去另一边。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26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情况摸清楚了，解题思路也就有了。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我们考虑一个最基本的二叉树单元，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8700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选择「左」还是「右」 ，也就是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b + 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 + 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怎么选。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我们设计一个函数，它可以计算得出一个节点通往下方的最大路径和。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传进去，现在需要知道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通往下方的最大路径和，只需要对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递归，拿到返回值，然后选择较大的值，再加上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的值，这样就得到了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通往下方的最大路径和。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请注意，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因为整个二叉树的最大路径和不一定经过根节点，所以答案并不是根节点的返回值。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这里我们就需要一个能够记录所有路径和中最大值的全局变量，就称它为全局最大和。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在计算出来返回值之后，马上把它更新到全局最大和。</a:t>
            </a:r>
          </a:p>
        </p:txBody>
      </p:sp>
    </p:spTree>
    <p:extLst>
      <p:ext uri="{BB962C8B-B14F-4D97-AF65-F5344CB8AC3E}">
        <p14:creationId xmlns:p14="http://schemas.microsoft.com/office/powerpoint/2010/main" val="254445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选择「左中右」，也就是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b + a + 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的情况。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非常简单，当我们得到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的返回值之后，只需要连同自己加到一起，就好了。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然后也要把它更新到全局最大和。</a:t>
            </a:r>
          </a:p>
        </p:txBody>
      </p:sp>
    </p:spTree>
    <p:extLst>
      <p:ext uri="{BB962C8B-B14F-4D97-AF65-F5344CB8AC3E}">
        <p14:creationId xmlns:p14="http://schemas.microsoft.com/office/powerpoint/2010/main" val="185503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如果节点的值是负数怎么办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为求最大，负数应该尽可能的舍弃。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max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函数，就可以在负数和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之间选择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，也就相当于舍弃了负数。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但是请注意，在我们的函数中，无论是选择向上，还是连接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，都要经过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，所以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不能舍弃。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那么我们要怎么舍弃负数的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？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还记得我们的全局最大和吗，全局最大和只记录最大的和，加了负数的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，路径会变小，是不会更新到全局最大和里的，也就被舍弃了。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如果用例全都是负数，我们的算法会不会有问题。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来看这个全是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的用例。当他发现左右子节点都是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，就把他们舍弃了，但是自己不能舍弃，所以返回值是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更新到全局最大和，能不能成功？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这里又涉及到另一个细节，全局最大和的初始值，可不能是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哦，应该是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INT_MIN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-2^31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23200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思路确定了，我们把它变成代码。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先定义递归函数，参数中除了节点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root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，还要带上一个引用的全局最大和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val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先写递归终点，当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root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为 空时，返回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左边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left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，递归一下，使用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max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舍弃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右边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right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，递归一下，使用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max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舍弃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拿到返回值之后，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计算左中右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lmr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计算返回值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更新到全局最大和，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val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 = max(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val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, max(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lmr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, ret))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最后返回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接下来我们在到入口函数调用一下，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完成。</a:t>
            </a:r>
          </a:p>
        </p:txBody>
      </p:sp>
    </p:spTree>
    <p:extLst>
      <p:ext uri="{BB962C8B-B14F-4D97-AF65-F5344CB8AC3E}">
        <p14:creationId xmlns:p14="http://schemas.microsoft.com/office/powerpoint/2010/main" val="300714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40A8AA-B616-4EBB-AE7C-DE220CFB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45" y="342900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7DB251-F2AC-47E1-A487-56496149B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596" y="5544910"/>
            <a:ext cx="4667250" cy="3409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A77FD8-A6DA-4B2F-B8F4-EC775F453716}"/>
              </a:ext>
            </a:extLst>
          </p:cNvPr>
          <p:cNvSpPr txBox="1"/>
          <p:nvPr/>
        </p:nvSpPr>
        <p:spPr>
          <a:xfrm>
            <a:off x="4553339" y="10112174"/>
            <a:ext cx="306044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9688DA-2B11-44E7-8CFF-C7262A264242}"/>
              </a:ext>
            </a:extLst>
          </p:cNvPr>
          <p:cNvSpPr txBox="1"/>
          <p:nvPr/>
        </p:nvSpPr>
        <p:spPr>
          <a:xfrm>
            <a:off x="15582122" y="9935997"/>
            <a:ext cx="69046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98656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BF9769-DB62-4EAF-821E-D384C380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35" y="3242388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7448A6-FEE0-49F3-AF0C-B5D76FE123D9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B65841-73DD-4804-8DB4-A20D6C41C367}"/>
              </a:ext>
            </a:extLst>
          </p:cNvPr>
          <p:cNvSpPr txBox="1"/>
          <p:nvPr/>
        </p:nvSpPr>
        <p:spPr>
          <a:xfrm>
            <a:off x="5405535" y="1071542"/>
            <a:ext cx="1187841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此页之后都是这页的动画效果，与前一版多处细节有出入</a:t>
            </a:r>
          </a:p>
        </p:txBody>
      </p:sp>
    </p:spTree>
    <p:extLst>
      <p:ext uri="{BB962C8B-B14F-4D97-AF65-F5344CB8AC3E}">
        <p14:creationId xmlns:p14="http://schemas.microsoft.com/office/powerpoint/2010/main" val="41890154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A5B51F-DE74-489E-ACA2-3A7D7606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9CECA7-73D7-495F-A8B6-51C6CD39B0E9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10.2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2689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7F13E9-6E73-458C-A3B6-C125F89E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CC3CB2-BFDF-40FB-8ABF-9A1CB5BF8220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10.3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02487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1FDC6A-33FF-4E1B-AE88-5BAE9D9F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08CE17-7262-4BA7-BEEB-84EF6B40EB24}"/>
              </a:ext>
            </a:extLst>
          </p:cNvPr>
          <p:cNvSpPr txBox="1"/>
          <p:nvPr/>
        </p:nvSpPr>
        <p:spPr>
          <a:xfrm>
            <a:off x="10316547" y="1028700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10.4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92037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46722C-26F3-40F2-B2C3-69EAD94E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178862-E4A8-4208-91FA-C9F1BC3A28C8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10.5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72628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C22DBB-5E26-4282-9466-0881FEF1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8B2889-8226-41E0-986D-0210AF6A1622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10.6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68291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2993AF-C3A4-4698-9CFC-C04BDEB5F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A39398-4D54-4BE6-B0C3-82D882EFD321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10.7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39003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C1D1A0-2795-45FE-9180-4EEA24E5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46C33D-C457-48D0-BE61-49191D0C3879}"/>
              </a:ext>
            </a:extLst>
          </p:cNvPr>
          <p:cNvSpPr txBox="1"/>
          <p:nvPr/>
        </p:nvSpPr>
        <p:spPr>
          <a:xfrm>
            <a:off x="9850016" y="1047361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10.8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45337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C6A437-B474-4A80-807D-630574A1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8" y="342900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F9ED22-5AB1-46A4-8FE8-10D0D5B4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830" y="966982"/>
            <a:ext cx="5153025" cy="3533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A2A9DA-13EF-40C0-8E05-E672AE703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8504" y="5286471"/>
            <a:ext cx="5019675" cy="3562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EF6EE3-F6C1-4CBC-8FA3-7D022E40E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830" y="9110468"/>
            <a:ext cx="5267325" cy="3638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96FE0F-6BFA-4C4E-9B83-178E89536882}"/>
              </a:ext>
            </a:extLst>
          </p:cNvPr>
          <p:cNvSpPr txBox="1"/>
          <p:nvPr/>
        </p:nvSpPr>
        <p:spPr>
          <a:xfrm>
            <a:off x="4310743" y="9320966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9F0B2-7D7F-478B-BBE4-360D564E1235}"/>
              </a:ext>
            </a:extLst>
          </p:cNvPr>
          <p:cNvSpPr txBox="1"/>
          <p:nvPr/>
        </p:nvSpPr>
        <p:spPr>
          <a:xfrm>
            <a:off x="18794964" y="2733869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FC29CB-99C7-444E-96EA-18118E37E53C}"/>
              </a:ext>
            </a:extLst>
          </p:cNvPr>
          <p:cNvSpPr txBox="1"/>
          <p:nvPr/>
        </p:nvSpPr>
        <p:spPr>
          <a:xfrm>
            <a:off x="18794964" y="698119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2.3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C64848-C8BF-49C5-B943-849CCC7AD635}"/>
              </a:ext>
            </a:extLst>
          </p:cNvPr>
          <p:cNvSpPr txBox="1"/>
          <p:nvPr/>
        </p:nvSpPr>
        <p:spPr>
          <a:xfrm>
            <a:off x="18962914" y="1078745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2.4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6139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FDA187-C4C0-41C1-8F01-A391BD70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D921EB-4DA7-4995-AB6F-AE90DC96CC26}"/>
              </a:ext>
            </a:extLst>
          </p:cNvPr>
          <p:cNvSpPr txBox="1"/>
          <p:nvPr/>
        </p:nvSpPr>
        <p:spPr>
          <a:xfrm>
            <a:off x="10114384" y="9563562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21672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A827D8-B451-4572-AA88-E45DE446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417" y="6396135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CF0A54-09BE-4C6F-BED2-97CE944F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83" y="461865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5589BE-3FE7-46CE-B018-40124C7BDF64}"/>
              </a:ext>
            </a:extLst>
          </p:cNvPr>
          <p:cNvSpPr txBox="1"/>
          <p:nvPr/>
        </p:nvSpPr>
        <p:spPr>
          <a:xfrm>
            <a:off x="3458546" y="5682027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4.1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B679BD-6C73-4FA8-8A48-F782E5934D4F}"/>
              </a:ext>
            </a:extLst>
          </p:cNvPr>
          <p:cNvSpPr txBox="1"/>
          <p:nvPr/>
        </p:nvSpPr>
        <p:spPr>
          <a:xfrm>
            <a:off x="14145209" y="1212015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4.2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15901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659DC5C-2543-4958-8872-E6C3E1FC5121}"/>
              </a:ext>
            </a:extLst>
          </p:cNvPr>
          <p:cNvSpPr txBox="1"/>
          <p:nvPr/>
        </p:nvSpPr>
        <p:spPr>
          <a:xfrm>
            <a:off x="10372529" y="10757906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5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344101-6CE4-4EBF-A2CB-A4AE7C37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592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4B65BB-9060-4F7E-9E6D-72B0CE32077B}"/>
              </a:ext>
            </a:extLst>
          </p:cNvPr>
          <p:cNvSpPr txBox="1"/>
          <p:nvPr/>
        </p:nvSpPr>
        <p:spPr>
          <a:xfrm>
            <a:off x="10954139" y="10552606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A4579-A26E-4CD6-8C8D-E41D3AC1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587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621B617-296C-4A3B-8C8B-700EC7B3393D}"/>
              </a:ext>
            </a:extLst>
          </p:cNvPr>
          <p:cNvSpPr txBox="1"/>
          <p:nvPr/>
        </p:nvSpPr>
        <p:spPr>
          <a:xfrm>
            <a:off x="11327363" y="10571268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15A6C9-2B8A-44B1-AF47-3EBFA85E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5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90FBC9-175E-4D31-B090-1D300B93A10D}"/>
              </a:ext>
            </a:extLst>
          </p:cNvPr>
          <p:cNvSpPr txBox="1"/>
          <p:nvPr/>
        </p:nvSpPr>
        <p:spPr>
          <a:xfrm>
            <a:off x="11420670" y="10287000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EA51E3-0D5F-4D7C-9AE6-A88EC79D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21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581105-9E12-4755-BF63-F9A83BB3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53" y="853751"/>
            <a:ext cx="12192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A92AE4-FE50-4D52-B5DF-B30091E54EED}"/>
              </a:ext>
            </a:extLst>
          </p:cNvPr>
          <p:cNvSpPr txBox="1"/>
          <p:nvPr/>
        </p:nvSpPr>
        <p:spPr>
          <a:xfrm>
            <a:off x="11075437" y="3479823"/>
            <a:ext cx="12195110" cy="8463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&amp;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if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== </a:t>
            </a:r>
            <a:r>
              <a:rPr lang="en-US" altLang="zh-CN" sz="32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nullptr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 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0;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 err="1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3200" i="1" kern="0" dirty="0">
                <a:solidFill>
                  <a:srgbClr val="A000A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INT_MIN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 err="1">
                <a:solidFill>
                  <a:srgbClr val="88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200" kern="0" dirty="0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3200" kern="0" dirty="0" err="1">
                <a:solidFill>
                  <a:srgbClr val="00008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F7CFCC-3C95-4E19-8F6A-47A24A552985}"/>
              </a:ext>
            </a:extLst>
          </p:cNvPr>
          <p:cNvSpPr txBox="1"/>
          <p:nvPr/>
        </p:nvSpPr>
        <p:spPr>
          <a:xfrm>
            <a:off x="2183363" y="7429621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158871-0870-4295-A656-FD954466F5FD}"/>
              </a:ext>
            </a:extLst>
          </p:cNvPr>
          <p:cNvSpPr txBox="1"/>
          <p:nvPr/>
        </p:nvSpPr>
        <p:spPr>
          <a:xfrm>
            <a:off x="5486400" y="5070236"/>
            <a:ext cx="33030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红框处有笔误</a:t>
            </a:r>
          </a:p>
        </p:txBody>
      </p:sp>
    </p:spTree>
    <p:extLst>
      <p:ext uri="{BB962C8B-B14F-4D97-AF65-F5344CB8AC3E}">
        <p14:creationId xmlns:p14="http://schemas.microsoft.com/office/powerpoint/2010/main" val="36209213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1180</Words>
  <Application>Microsoft Office PowerPoint</Application>
  <PresentationFormat>自定义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Open Sans</vt:lpstr>
      <vt:lpstr>新宋体</vt:lpstr>
      <vt:lpstr>Calibri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77</cp:revision>
  <dcterms:modified xsi:type="dcterms:W3CDTF">2020-02-27T01:40:17Z</dcterms:modified>
</cp:coreProperties>
</file>