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7" r:id="rId15"/>
    <p:sldId id="268" r:id="rId16"/>
    <p:sldId id="273" r:id="rId17"/>
    <p:sldId id="274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56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40A8AA-B616-4EBB-AE7C-DE220CFB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45" y="342900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7DB251-F2AC-47E1-A487-56496149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596" y="5544910"/>
            <a:ext cx="4667250" cy="3409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A77FD8-A6DA-4B2F-B8F4-EC775F453716}"/>
              </a:ext>
            </a:extLst>
          </p:cNvPr>
          <p:cNvSpPr txBox="1"/>
          <p:nvPr/>
        </p:nvSpPr>
        <p:spPr>
          <a:xfrm>
            <a:off x="4553339" y="10112174"/>
            <a:ext cx="306044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1.1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9688DA-2B11-44E7-8CFF-C7262A264242}"/>
              </a:ext>
            </a:extLst>
          </p:cNvPr>
          <p:cNvSpPr txBox="1"/>
          <p:nvPr/>
        </p:nvSpPr>
        <p:spPr>
          <a:xfrm>
            <a:off x="15582122" y="9935997"/>
            <a:ext cx="69046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1.2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98656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BF9769-DB62-4EAF-821E-D384C380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535" y="3242388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7448A6-FEE0-49F3-AF0C-B5D76FE123D9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10.1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890154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A5B51F-DE74-489E-ACA2-3A7D7606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9CECA7-73D7-495F-A8B6-51C6CD39B0E9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10.2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326890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7F13E9-6E73-458C-A3B6-C125F89E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CC3CB2-BFDF-40FB-8ABF-9A1CB5BF8220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10.3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102487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1FDC6A-33FF-4E1B-AE88-5BAE9D9F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08CE17-7262-4BA7-BEEB-84EF6B40EB24}"/>
              </a:ext>
            </a:extLst>
          </p:cNvPr>
          <p:cNvSpPr txBox="1"/>
          <p:nvPr/>
        </p:nvSpPr>
        <p:spPr>
          <a:xfrm>
            <a:off x="10316547" y="10287000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10.4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92037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46722C-26F3-40F2-B2C3-69EAD94E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178862-E4A8-4208-91FA-C9F1BC3A28C8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10.5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72628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C22DBB-5E26-4282-9466-0881FEF1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8B2889-8226-41E0-986D-0210AF6A1622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10.6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68291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2993AF-C3A4-4698-9CFC-C04BDEB5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A39398-4D54-4BE6-B0C3-82D882EFD321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10.7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39003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C1D1A0-2795-45FE-9180-4EEA24E5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46C33D-C457-48D0-BE61-49191D0C3879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10.8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45337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C6A437-B474-4A80-807D-630574A1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8" y="342900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F9ED22-5AB1-46A4-8FE8-10D0D5B4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830" y="966982"/>
            <a:ext cx="5153025" cy="3533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A2A9DA-13EF-40C0-8E05-E672AE703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8504" y="5286471"/>
            <a:ext cx="5019675" cy="3562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EF6EE3-F6C1-4CBC-8FA3-7D022E40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830" y="9110468"/>
            <a:ext cx="5267325" cy="3638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96FE0F-6BFA-4C4E-9B83-178E89536882}"/>
              </a:ext>
            </a:extLst>
          </p:cNvPr>
          <p:cNvSpPr txBox="1"/>
          <p:nvPr/>
        </p:nvSpPr>
        <p:spPr>
          <a:xfrm>
            <a:off x="4310743" y="9320966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2.1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9F0B2-7D7F-478B-BBE4-360D564E1235}"/>
              </a:ext>
            </a:extLst>
          </p:cNvPr>
          <p:cNvSpPr txBox="1"/>
          <p:nvPr/>
        </p:nvSpPr>
        <p:spPr>
          <a:xfrm>
            <a:off x="18794964" y="2733869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2.2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FC29CB-99C7-444E-96EA-18118E37E53C}"/>
              </a:ext>
            </a:extLst>
          </p:cNvPr>
          <p:cNvSpPr txBox="1"/>
          <p:nvPr/>
        </p:nvSpPr>
        <p:spPr>
          <a:xfrm>
            <a:off x="18794964" y="698119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2.3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C64848-C8BF-49C5-B943-849CCC7AD635}"/>
              </a:ext>
            </a:extLst>
          </p:cNvPr>
          <p:cNvSpPr txBox="1"/>
          <p:nvPr/>
        </p:nvSpPr>
        <p:spPr>
          <a:xfrm>
            <a:off x="18962914" y="10787450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2.4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6139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FDA187-C4C0-41C1-8F01-A391BD70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D921EB-4DA7-4995-AB6F-AE90DC96CC26}"/>
              </a:ext>
            </a:extLst>
          </p:cNvPr>
          <p:cNvSpPr txBox="1"/>
          <p:nvPr/>
        </p:nvSpPr>
        <p:spPr>
          <a:xfrm>
            <a:off x="10114384" y="956356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21672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A827D8-B451-4572-AA88-E45DE446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417" y="6396135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CF0A54-09BE-4C6F-BED2-97CE944F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3" y="461865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5589BE-3FE7-46CE-B018-40124C7BDF64}"/>
              </a:ext>
            </a:extLst>
          </p:cNvPr>
          <p:cNvSpPr txBox="1"/>
          <p:nvPr/>
        </p:nvSpPr>
        <p:spPr>
          <a:xfrm>
            <a:off x="3458546" y="5682027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4.1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B679BD-6C73-4FA8-8A48-F782E5934D4F}"/>
              </a:ext>
            </a:extLst>
          </p:cNvPr>
          <p:cNvSpPr txBox="1"/>
          <p:nvPr/>
        </p:nvSpPr>
        <p:spPr>
          <a:xfrm>
            <a:off x="14145209" y="12120150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4.2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15901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E5C0AB-521C-4DE2-9E74-60430912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59DC5C-2543-4958-8872-E6C3E1FC5121}"/>
              </a:ext>
            </a:extLst>
          </p:cNvPr>
          <p:cNvSpPr txBox="1"/>
          <p:nvPr/>
        </p:nvSpPr>
        <p:spPr>
          <a:xfrm>
            <a:off x="10372530" y="10004871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5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455592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B711E-CFD9-40EC-B2A8-3F232957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4B65BB-9060-4F7E-9E6D-72B0CE32077B}"/>
              </a:ext>
            </a:extLst>
          </p:cNvPr>
          <p:cNvSpPr txBox="1"/>
          <p:nvPr/>
        </p:nvSpPr>
        <p:spPr>
          <a:xfrm>
            <a:off x="10954139" y="10552606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474587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8BFAE7-5C6F-474D-A886-5B42124F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21B617-296C-4A3B-8C8B-700EC7B3393D}"/>
              </a:ext>
            </a:extLst>
          </p:cNvPr>
          <p:cNvSpPr txBox="1"/>
          <p:nvPr/>
        </p:nvSpPr>
        <p:spPr>
          <a:xfrm>
            <a:off x="11327363" y="10571268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49015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6E61AF-7DBB-4854-8544-6013DD2E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90FBC9-175E-4D31-B090-1D300B93A10D}"/>
              </a:ext>
            </a:extLst>
          </p:cNvPr>
          <p:cNvSpPr txBox="1"/>
          <p:nvPr/>
        </p:nvSpPr>
        <p:spPr>
          <a:xfrm>
            <a:off x="11420670" y="10287000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160121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6581105-9E12-4755-BF63-F9A83BB3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53" y="853751"/>
            <a:ext cx="121920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A92AE4-FE50-4D52-B5DF-B30091E54EED}"/>
              </a:ext>
            </a:extLst>
          </p:cNvPr>
          <p:cNvSpPr txBox="1"/>
          <p:nvPr/>
        </p:nvSpPr>
        <p:spPr>
          <a:xfrm>
            <a:off x="11075437" y="3479823"/>
            <a:ext cx="12195110" cy="8463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TreeNode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&amp;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== </a:t>
            </a:r>
            <a:r>
              <a:rPr lang="en-US" altLang="zh-CN" sz="32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nullptr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 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0;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(0, 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(0, 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lmr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lmr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TreeNode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INT_MIN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F7CFCC-3C95-4E19-8F6A-47A24A552985}"/>
              </a:ext>
            </a:extLst>
          </p:cNvPr>
          <p:cNvSpPr txBox="1"/>
          <p:nvPr/>
        </p:nvSpPr>
        <p:spPr>
          <a:xfrm>
            <a:off x="2183363" y="7429621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158871-0870-4295-A656-FD954466F5FD}"/>
              </a:ext>
            </a:extLst>
          </p:cNvPr>
          <p:cNvSpPr txBox="1"/>
          <p:nvPr/>
        </p:nvSpPr>
        <p:spPr>
          <a:xfrm>
            <a:off x="14369141" y="2201530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红框处有笔误</a:t>
            </a:r>
          </a:p>
        </p:txBody>
      </p:sp>
    </p:spTree>
    <p:extLst>
      <p:ext uri="{BB962C8B-B14F-4D97-AF65-F5344CB8AC3E}">
        <p14:creationId xmlns:p14="http://schemas.microsoft.com/office/powerpoint/2010/main" val="36209213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154</Words>
  <Application>Microsoft Office PowerPoint</Application>
  <PresentationFormat>自定义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新宋体</vt:lpstr>
      <vt:lpstr>Calibri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志勇 周</cp:lastModifiedBy>
  <cp:revision>59</cp:revision>
  <dcterms:modified xsi:type="dcterms:W3CDTF">2020-02-26T12:36:32Z</dcterms:modified>
</cp:coreProperties>
</file>