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6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339516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第 </a:t>
            </a:r>
            <a:r>
              <a:rPr lang="en-US" altLang="zh-CN" dirty="0"/>
              <a:t>7 </a:t>
            </a:r>
            <a:r>
              <a:rPr lang="zh-CN" altLang="en-US" dirty="0"/>
              <a:t>页 修改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9674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处理情况 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806109" y="8484416"/>
            <a:ext cx="1076897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3500" b="0" dirty="0">
                <a:latin typeface="Helvetica Neue Light"/>
                <a:sym typeface="Helvetica Neue Light"/>
              </a:rPr>
              <a:t>要求 </a:t>
            </a:r>
            <a:r>
              <a:rPr lang="en-US" altLang="zh-CN" sz="3500" b="0" dirty="0">
                <a:latin typeface="Helvetica Neue Light"/>
                <a:sym typeface="Helvetica Neue Light"/>
              </a:rPr>
              <a:t>a </a:t>
            </a:r>
            <a:r>
              <a:rPr lang="zh-CN" altLang="en-US" sz="3500" b="0" dirty="0">
                <a:latin typeface="Helvetica Neue Light"/>
                <a:sym typeface="Helvetica Neue Light"/>
              </a:rPr>
              <a:t>通往下方的最大路径和（向下路径最大和）</a:t>
            </a:r>
            <a:endParaRPr lang="zh-CN" altLang="en-US" dirty="0"/>
          </a:p>
        </p:txBody>
      </p:sp>
      <p:sp>
        <p:nvSpPr>
          <p:cNvPr id="8" name="xxxxx">
            <a:extLst>
              <a:ext uri="{FF2B5EF4-FFF2-40B4-BE49-F238E27FC236}">
                <a16:creationId xmlns:a16="http://schemas.microsoft.com/office/drawing/2014/main" id="{E0D2809E-8CFC-4BE7-A716-677E44B9D1E2}"/>
              </a:ext>
            </a:extLst>
          </p:cNvPr>
          <p:cNvSpPr txBox="1"/>
          <p:nvPr/>
        </p:nvSpPr>
        <p:spPr>
          <a:xfrm>
            <a:off x="1524755" y="7616975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0C0F9EF4-2B45-41EF-92CC-C18C5FCBAC37}"/>
              </a:ext>
            </a:extLst>
          </p:cNvPr>
          <p:cNvSpPr txBox="1"/>
          <p:nvPr/>
        </p:nvSpPr>
        <p:spPr>
          <a:xfrm>
            <a:off x="1806109" y="9306903"/>
            <a:ext cx="765594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需要先求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的向下路径最大和</a:t>
            </a:r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A344F3AA-3D17-4712-88FD-7D863DD6F644}"/>
              </a:ext>
            </a:extLst>
          </p:cNvPr>
          <p:cNvSpPr txBox="1"/>
          <p:nvPr/>
        </p:nvSpPr>
        <p:spPr>
          <a:xfrm>
            <a:off x="1806109" y="10129390"/>
            <a:ext cx="39481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递归调用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xxxxx">
            <a:extLst>
              <a:ext uri="{FF2B5EF4-FFF2-40B4-BE49-F238E27FC236}">
                <a16:creationId xmlns:a16="http://schemas.microsoft.com/office/drawing/2014/main" id="{0155C6A1-4812-4F0B-A891-6C78DDE995DB}"/>
              </a:ext>
            </a:extLst>
          </p:cNvPr>
          <p:cNvSpPr txBox="1"/>
          <p:nvPr/>
        </p:nvSpPr>
        <p:spPr>
          <a:xfrm>
            <a:off x="2035441" y="6016955"/>
            <a:ext cx="1112965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通向上方的道路确定了，想知道下方是选择 </a:t>
            </a:r>
            <a:r>
              <a:rPr lang="en-US" altLang="zh-CN" dirty="0"/>
              <a:t>b </a:t>
            </a:r>
            <a:r>
              <a:rPr lang="zh-CN" altLang="en-US" dirty="0"/>
              <a:t>还是 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68C64428-DB8E-486E-8121-25F8CF2B1C11}"/>
              </a:ext>
            </a:extLst>
          </p:cNvPr>
          <p:cNvSpPr txBox="1"/>
          <p:nvPr/>
        </p:nvSpPr>
        <p:spPr>
          <a:xfrm>
            <a:off x="1806108" y="10951877"/>
            <a:ext cx="999953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计算 </a:t>
            </a:r>
            <a:r>
              <a:rPr lang="en-US" altLang="zh-CN" dirty="0"/>
              <a:t>b + a </a:t>
            </a:r>
            <a:r>
              <a:rPr lang="zh-CN" altLang="en-US" dirty="0"/>
              <a:t>和 </a:t>
            </a:r>
            <a:r>
              <a:rPr lang="en-US" altLang="zh-CN" dirty="0"/>
              <a:t>c + a </a:t>
            </a:r>
            <a:r>
              <a:rPr lang="zh-CN" altLang="en-US" dirty="0"/>
              <a:t>，选择较大的值作为返回值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D134CB-5BA5-4037-8B20-D798A3D0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280" y="4577601"/>
            <a:ext cx="8803609" cy="61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78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8" grpId="0" animBg="1"/>
      <p:bldP spid="12" grpId="0" animBg="1"/>
      <p:bldP spid="13" grpId="0" animBg="1"/>
      <p:bldP spid="14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339516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页 修改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03448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处理情况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989995" y="8467164"/>
            <a:ext cx="58605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在得到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递归值之后</a:t>
            </a:r>
            <a:endParaRPr lang="en-US" altLang="zh-CN" dirty="0"/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18F95F2E-DCBB-403E-88B8-0B8911D9E99F}"/>
              </a:ext>
            </a:extLst>
          </p:cNvPr>
          <p:cNvSpPr txBox="1"/>
          <p:nvPr/>
        </p:nvSpPr>
        <p:spPr>
          <a:xfrm>
            <a:off x="1534496" y="6794488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zh-CN" dirty="0"/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FA2A4CC9-32A4-4069-9D0A-41B6B03C5A85}"/>
              </a:ext>
            </a:extLst>
          </p:cNvPr>
          <p:cNvSpPr txBox="1"/>
          <p:nvPr/>
        </p:nvSpPr>
        <p:spPr>
          <a:xfrm>
            <a:off x="1989994" y="11164063"/>
            <a:ext cx="1074653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而是另外使用一个全局变量来记录（全局最大和）</a:t>
            </a:r>
            <a:endParaRPr lang="en-US" altLang="zh-CN" dirty="0"/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816FD7A2-41C0-4895-B692-CBCA1BF164FA}"/>
              </a:ext>
            </a:extLst>
          </p:cNvPr>
          <p:cNvSpPr txBox="1"/>
          <p:nvPr/>
        </p:nvSpPr>
        <p:spPr>
          <a:xfrm>
            <a:off x="1980254" y="9147812"/>
            <a:ext cx="459100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计算 </a:t>
            </a:r>
            <a:r>
              <a:rPr lang="en-US" altLang="zh-CN" dirty="0"/>
              <a:t>b + a + c </a:t>
            </a:r>
            <a:r>
              <a:rPr lang="zh-CN" altLang="en-US" dirty="0"/>
              <a:t>的值</a:t>
            </a:r>
            <a:endParaRPr lang="en-US" altLang="zh-CN" dirty="0"/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A2DCA79C-1618-4ABF-B95C-C08EFA8A9A5C}"/>
              </a:ext>
            </a:extLst>
          </p:cNvPr>
          <p:cNvSpPr txBox="1"/>
          <p:nvPr/>
        </p:nvSpPr>
        <p:spPr>
          <a:xfrm>
            <a:off x="1534496" y="7657916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ACD617-302A-4693-B9A9-B5CB9B61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131" y="3980856"/>
            <a:ext cx="6326241" cy="5401255"/>
          </a:xfrm>
          <a:prstGeom prst="rect">
            <a:avLst/>
          </a:prstGeom>
        </p:spPr>
      </p:pic>
      <p:sp>
        <p:nvSpPr>
          <p:cNvPr id="14" name="xxxxx">
            <a:extLst>
              <a:ext uri="{FF2B5EF4-FFF2-40B4-BE49-F238E27FC236}">
                <a16:creationId xmlns:a16="http://schemas.microsoft.com/office/drawing/2014/main" id="{4D82C3BB-7AA3-4195-BE91-A4BF9A6095A3}"/>
              </a:ext>
            </a:extLst>
          </p:cNvPr>
          <p:cNvSpPr txBox="1"/>
          <p:nvPr/>
        </p:nvSpPr>
        <p:spPr>
          <a:xfrm>
            <a:off x="2190123" y="6012942"/>
            <a:ext cx="75389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放弃向上的通路，选择连接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endParaRPr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D6597050-5E1B-4C15-8A7B-95D2B70A2622}"/>
              </a:ext>
            </a:extLst>
          </p:cNvPr>
          <p:cNvSpPr txBox="1"/>
          <p:nvPr/>
        </p:nvSpPr>
        <p:spPr>
          <a:xfrm>
            <a:off x="1989994" y="9828460"/>
            <a:ext cx="88854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因为放弃了向上的通路，选择连接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endParaRPr dirty="0"/>
          </a:p>
        </p:txBody>
      </p:sp>
      <p:sp>
        <p:nvSpPr>
          <p:cNvPr id="19" name="xxxxx">
            <a:extLst>
              <a:ext uri="{FF2B5EF4-FFF2-40B4-BE49-F238E27FC236}">
                <a16:creationId xmlns:a16="http://schemas.microsoft.com/office/drawing/2014/main" id="{9885BB87-34AF-4236-B421-826F0679426E}"/>
              </a:ext>
            </a:extLst>
          </p:cNvPr>
          <p:cNvSpPr txBox="1"/>
          <p:nvPr/>
        </p:nvSpPr>
        <p:spPr>
          <a:xfrm>
            <a:off x="1989994" y="10522862"/>
            <a:ext cx="715580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所以计算的结果不能当做返回值</a:t>
            </a:r>
          </a:p>
        </p:txBody>
      </p:sp>
    </p:spTree>
    <p:extLst>
      <p:ext uri="{BB962C8B-B14F-4D97-AF65-F5344CB8AC3E}">
        <p14:creationId xmlns:p14="http://schemas.microsoft.com/office/powerpoint/2010/main" val="268178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3" grpId="0" animBg="1"/>
      <p:bldP spid="18" grpId="0" animBg="1"/>
      <p:bldP spid="15" grpId="0" animBg="1"/>
      <p:bldP spid="14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模拟执行</a:t>
            </a:r>
            <a:endParaRPr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0C87392-4DAA-4FEE-956B-44AA06D3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87" y="6403874"/>
            <a:ext cx="758312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[-10,9,20,null,null,15,7]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-10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/ \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9  20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/ \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15  7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42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B73C09-88C1-43F7-9167-C2BCE16F6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511" y="2638425"/>
            <a:ext cx="6032623" cy="8145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1344AC-F09E-4648-96F8-3EAEC0B9B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337" y="2931613"/>
            <a:ext cx="6152797" cy="7762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34E809-82FE-494A-8E37-08F898048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115" y="2931613"/>
            <a:ext cx="6605249" cy="76015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D55D1E-F715-4191-B2C7-B7F851564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506" y="2530960"/>
            <a:ext cx="6453933" cy="80022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44284-EF03-434B-B7E7-78E110CCD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6308" y="4128354"/>
            <a:ext cx="7450066" cy="34451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931BF9-75DA-45CD-B7AE-896871CB8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4803" y="4181801"/>
            <a:ext cx="6953076" cy="30190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4DBE64-6F59-4CE3-AADB-AEF282310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7115" y="2183885"/>
            <a:ext cx="7077075" cy="74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192</Words>
  <Application>Microsoft Office PowerPoint</Application>
  <PresentationFormat>自定义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Helvetica Neue</vt:lpstr>
      <vt:lpstr>Helvetica Neue Light</vt:lpstr>
      <vt:lpstr>Helvetica Neue Medium</vt:lpstr>
      <vt:lpstr>华文楷体</vt:lpstr>
      <vt:lpstr>幼圆</vt:lpstr>
      <vt:lpstr>White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志勇 周</cp:lastModifiedBy>
  <cp:revision>54</cp:revision>
  <dcterms:modified xsi:type="dcterms:W3CDTF">2020-02-25T05:38:29Z</dcterms:modified>
</cp:coreProperties>
</file>