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示例 1: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输入: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[1,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3]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6858000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 = 6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165590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代码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2356775" y="5151844"/>
            <a:ext cx="72391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TreeNode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&amp;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 {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66FB7FB3-F238-4016-982B-0A3F6853CD7A}"/>
              </a:ext>
            </a:extLst>
          </p:cNvPr>
          <p:cNvSpPr txBox="1"/>
          <p:nvPr/>
        </p:nvSpPr>
        <p:spPr>
          <a:xfrm>
            <a:off x="2359679" y="5618091"/>
            <a:ext cx="603370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nullptr</a:t>
            </a:r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)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 0;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CEE45201-4DA0-424D-B111-3B8E0DE496C1}"/>
              </a:ext>
            </a:extLst>
          </p:cNvPr>
          <p:cNvSpPr txBox="1"/>
          <p:nvPr/>
        </p:nvSpPr>
        <p:spPr>
          <a:xfrm>
            <a:off x="2356774" y="6090015"/>
            <a:ext cx="89223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(0, 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xxxxx">
            <a:extLst>
              <a:ext uri="{FF2B5EF4-FFF2-40B4-BE49-F238E27FC236}">
                <a16:creationId xmlns:a16="http://schemas.microsoft.com/office/drawing/2014/main" id="{38DF43CD-D7FE-407D-A922-5E5DB2F0C300}"/>
              </a:ext>
            </a:extLst>
          </p:cNvPr>
          <p:cNvSpPr txBox="1"/>
          <p:nvPr/>
        </p:nvSpPr>
        <p:spPr>
          <a:xfrm>
            <a:off x="2356774" y="6556262"/>
            <a:ext cx="92621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(0, 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D9E5ECC7-CA0B-40D4-B16E-22888C6F2EB2}"/>
              </a:ext>
            </a:extLst>
          </p:cNvPr>
          <p:cNvSpPr txBox="1"/>
          <p:nvPr/>
        </p:nvSpPr>
        <p:spPr>
          <a:xfrm>
            <a:off x="2356774" y="7032856"/>
            <a:ext cx="68832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lmr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4ADFEFC7-2CE5-49AA-BD2F-AC5A31970E41}"/>
              </a:ext>
            </a:extLst>
          </p:cNvPr>
          <p:cNvSpPr txBox="1"/>
          <p:nvPr/>
        </p:nvSpPr>
        <p:spPr>
          <a:xfrm>
            <a:off x="2356774" y="7494433"/>
            <a:ext cx="756296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xxxxx">
            <a:extLst>
              <a:ext uri="{FF2B5EF4-FFF2-40B4-BE49-F238E27FC236}">
                <a16:creationId xmlns:a16="http://schemas.microsoft.com/office/drawing/2014/main" id="{12B26828-66A4-45B9-8FCE-894115DC1BE0}"/>
              </a:ext>
            </a:extLst>
          </p:cNvPr>
          <p:cNvSpPr txBox="1"/>
          <p:nvPr/>
        </p:nvSpPr>
        <p:spPr>
          <a:xfrm>
            <a:off x="2356774" y="7959756"/>
            <a:ext cx="603370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lmr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xxxxx">
            <a:extLst>
              <a:ext uri="{FF2B5EF4-FFF2-40B4-BE49-F238E27FC236}">
                <a16:creationId xmlns:a16="http://schemas.microsoft.com/office/drawing/2014/main" id="{F4A9D20D-201D-4EA4-A5DC-F304B1B163E5}"/>
              </a:ext>
            </a:extLst>
          </p:cNvPr>
          <p:cNvSpPr txBox="1"/>
          <p:nvPr/>
        </p:nvSpPr>
        <p:spPr>
          <a:xfrm>
            <a:off x="2356774" y="8421333"/>
            <a:ext cx="28052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xxxxx">
            <a:extLst>
              <a:ext uri="{FF2B5EF4-FFF2-40B4-BE49-F238E27FC236}">
                <a16:creationId xmlns:a16="http://schemas.microsoft.com/office/drawing/2014/main" id="{0ADA744F-DB74-4EA9-A12E-E242C213ABFA}"/>
              </a:ext>
            </a:extLst>
          </p:cNvPr>
          <p:cNvSpPr txBox="1"/>
          <p:nvPr/>
        </p:nvSpPr>
        <p:spPr>
          <a:xfrm>
            <a:off x="2356774" y="8893257"/>
            <a:ext cx="27251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xxxxx">
            <a:extLst>
              <a:ext uri="{FF2B5EF4-FFF2-40B4-BE49-F238E27FC236}">
                <a16:creationId xmlns:a16="http://schemas.microsoft.com/office/drawing/2014/main" id="{A2702593-09EF-42D4-9839-E02EACAE3891}"/>
              </a:ext>
            </a:extLst>
          </p:cNvPr>
          <p:cNvSpPr txBox="1"/>
          <p:nvPr/>
        </p:nvSpPr>
        <p:spPr>
          <a:xfrm>
            <a:off x="2356774" y="10084672"/>
            <a:ext cx="55399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TreeNode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 {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xxxxx">
            <a:extLst>
              <a:ext uri="{FF2B5EF4-FFF2-40B4-BE49-F238E27FC236}">
                <a16:creationId xmlns:a16="http://schemas.microsoft.com/office/drawing/2014/main" id="{1DE1D2A6-21FE-42FD-B363-DE252402292B}"/>
              </a:ext>
            </a:extLst>
          </p:cNvPr>
          <p:cNvSpPr txBox="1"/>
          <p:nvPr/>
        </p:nvSpPr>
        <p:spPr>
          <a:xfrm>
            <a:off x="2356774" y="10546249"/>
            <a:ext cx="399468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INT_MIN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8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xxxxx">
            <a:extLst>
              <a:ext uri="{FF2B5EF4-FFF2-40B4-BE49-F238E27FC236}">
                <a16:creationId xmlns:a16="http://schemas.microsoft.com/office/drawing/2014/main" id="{ED432F49-2C71-49D7-AE4C-9F8E1F992917}"/>
              </a:ext>
            </a:extLst>
          </p:cNvPr>
          <p:cNvSpPr txBox="1"/>
          <p:nvPr/>
        </p:nvSpPr>
        <p:spPr>
          <a:xfrm>
            <a:off x="2356774" y="11018173"/>
            <a:ext cx="46743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);</a:t>
            </a:r>
            <a:endParaRPr lang="zh-CN" altLang="zh-CN" sz="28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xxxxx">
            <a:extLst>
              <a:ext uri="{FF2B5EF4-FFF2-40B4-BE49-F238E27FC236}">
                <a16:creationId xmlns:a16="http://schemas.microsoft.com/office/drawing/2014/main" id="{3D2395C9-972A-435A-B980-BEAB3AF203A8}"/>
              </a:ext>
            </a:extLst>
          </p:cNvPr>
          <p:cNvSpPr txBox="1"/>
          <p:nvPr/>
        </p:nvSpPr>
        <p:spPr>
          <a:xfrm>
            <a:off x="2356774" y="11479750"/>
            <a:ext cx="28052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xxxxx">
            <a:extLst>
              <a:ext uri="{FF2B5EF4-FFF2-40B4-BE49-F238E27FC236}">
                <a16:creationId xmlns:a16="http://schemas.microsoft.com/office/drawing/2014/main" id="{F7D51F30-6D7E-4303-926E-70D4E6D92DA3}"/>
              </a:ext>
            </a:extLst>
          </p:cNvPr>
          <p:cNvSpPr txBox="1"/>
          <p:nvPr/>
        </p:nvSpPr>
        <p:spPr>
          <a:xfrm>
            <a:off x="2356774" y="11951674"/>
            <a:ext cx="27251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99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模拟执行</a:t>
            </a:r>
            <a:endParaRPr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0C87392-4DAA-4FEE-956B-44AA06D3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88" y="5480545"/>
            <a:ext cx="704653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示例 1: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输入: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it-IT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[5, 4, 8, 11, null, 13, 4, 7, 2, null, null, null, 1]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4    8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11"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13  4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         \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7     2              1  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A331F4-79CE-48DB-B696-3713ACD355D9}"/>
              </a:ext>
            </a:extLst>
          </p:cNvPr>
          <p:cNvGrpSpPr/>
          <p:nvPr/>
        </p:nvGrpSpPr>
        <p:grpSpPr>
          <a:xfrm>
            <a:off x="10022983" y="7252330"/>
            <a:ext cx="10978376" cy="1201779"/>
            <a:chOff x="10916571" y="7234240"/>
            <a:chExt cx="10978376" cy="1201779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EDC9C932-F8B9-49BC-BEEF-260B453AC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7235690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695E887F-7B9A-474F-A016-EFBA9CCC9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7234240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22</a:t>
              </a: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7764C19-F35C-426C-9CA7-7BE5B1BFF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7234240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2DA2AE8-E198-4262-A9C1-18058D6BBCF7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8487141"/>
            <a:chExt cx="10978376" cy="1201779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FC37C588-AB97-41E9-ADE2-00490DDC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8488591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F6728A7F-96A1-4591-908C-0CAECB15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8856473"/>
              <a:ext cx="24546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6E64425-2313-46CC-B01F-BCBCBCF29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8487141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2EC995-29FD-46E7-BC67-0789AB718965}"/>
              </a:ext>
            </a:extLst>
          </p:cNvPr>
          <p:cNvGrpSpPr/>
          <p:nvPr/>
        </p:nvGrpSpPr>
        <p:grpSpPr>
          <a:xfrm>
            <a:off x="10022983" y="7263006"/>
            <a:ext cx="10978376" cy="1200329"/>
            <a:chOff x="10916571" y="3469737"/>
            <a:chExt cx="10978376" cy="1200329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0AAA68D-153E-4BE6-A349-B5D4229D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3469737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8</a:t>
              </a: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39C7B6A8-1CE4-4679-B5AA-ED88A220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3469737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3EBF6B8-424D-4C94-811F-B8D91D36F5B2}"/>
              </a:ext>
            </a:extLst>
          </p:cNvPr>
          <p:cNvSpPr/>
          <p:nvPr/>
        </p:nvSpPr>
        <p:spPr>
          <a:xfrm>
            <a:off x="4924045" y="6972665"/>
            <a:ext cx="144562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4    8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669ADD-224E-4CF6-A7AB-9A44762232B6}"/>
              </a:ext>
            </a:extLst>
          </p:cNvPr>
          <p:cNvGrpSpPr/>
          <p:nvPr/>
        </p:nvGrpSpPr>
        <p:grpSpPr>
          <a:xfrm>
            <a:off x="10022983" y="7257668"/>
            <a:ext cx="10978376" cy="1201054"/>
            <a:chOff x="10916571" y="4724813"/>
            <a:chExt cx="10978376" cy="1201054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531B44D-048C-4F9C-867C-D78ADB91F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4725538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11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026250-6C40-428F-A059-D8EA071FF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4724813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5799603D-6187-445C-A6E2-B190D7F50AD5}"/>
              </a:ext>
            </a:extLst>
          </p:cNvPr>
          <p:cNvSpPr/>
          <p:nvPr/>
        </p:nvSpPr>
        <p:spPr>
          <a:xfrm>
            <a:off x="4685027" y="7702309"/>
            <a:ext cx="12561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zh-CN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    </a:t>
            </a: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5FCEA69-0511-4CDA-95C4-41C4AA48E0DD}"/>
              </a:ext>
            </a:extLst>
          </p:cNvPr>
          <p:cNvSpPr/>
          <p:nvPr/>
        </p:nvSpPr>
        <p:spPr>
          <a:xfrm>
            <a:off x="5391957" y="7702309"/>
            <a:ext cx="118436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   </a:t>
            </a: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329D34-E375-4C71-ADC8-EA9D7FDA5C99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7EA7034-457C-4DC4-8B1E-C9209BE77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11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7     2</a:t>
              </a:r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A4DB32B-921D-4EED-B3AC-A13DEB9F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18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13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20</a:t>
              </a:r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9430ADEA-8431-4D60-B906-C8799E20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20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B565B10C-AD02-4977-819C-8C4ABA69427F}"/>
              </a:ext>
            </a:extLst>
          </p:cNvPr>
          <p:cNvSpPr/>
          <p:nvPr/>
        </p:nvSpPr>
        <p:spPr>
          <a:xfrm>
            <a:off x="4417565" y="8487141"/>
            <a:ext cx="12561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7    2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1E5A988-37A1-491F-8331-923B69D65A5D}"/>
              </a:ext>
            </a:extLst>
          </p:cNvPr>
          <p:cNvSpPr/>
          <p:nvPr/>
        </p:nvSpPr>
        <p:spPr>
          <a:xfrm>
            <a:off x="5716678" y="8464785"/>
            <a:ext cx="118436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zh-CN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  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097C5BC-62B8-43CE-9BE8-C80962858083}"/>
              </a:ext>
            </a:extLst>
          </p:cNvPr>
          <p:cNvGrpSpPr/>
          <p:nvPr/>
        </p:nvGrpSpPr>
        <p:grpSpPr>
          <a:xfrm>
            <a:off x="10022983" y="7259249"/>
            <a:ext cx="10978376" cy="1201779"/>
            <a:chOff x="10916571" y="8487141"/>
            <a:chExt cx="10978376" cy="1201779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C41BBDDC-9325-4219-A1B9-0F4E6DE7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8488591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13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2EC77297-CEB8-4A50-ADF1-70B5ACF8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8856473"/>
              <a:ext cx="24546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7672717F-D494-41B9-B61A-E0104E96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8487141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5D15A7-E3A3-448B-B007-E2EA8F62D517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79C18581-A8D2-4758-89CC-5E58488E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  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1</a:t>
              </a:r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C6E1284C-3E11-4873-9DB4-3C0E9333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4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5</a:t>
              </a:r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4BBD15B0-7714-4E2B-823D-AB6BE80C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F302093-07BE-4E6E-93D3-BD944D75CAE8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D9D9C06C-DE04-40EA-92E1-21B269F1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13     5</a:t>
              </a:r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08A43F0B-B579-4413-B27A-204013BD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21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13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26</a:t>
              </a:r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C457477F-3649-45C5-8ED1-D0A4EF221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26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414647B-E762-4212-B03F-53D92F7B7B3B}"/>
              </a:ext>
            </a:extLst>
          </p:cNvPr>
          <p:cNvGrpSpPr/>
          <p:nvPr/>
        </p:nvGrpSpPr>
        <p:grpSpPr>
          <a:xfrm>
            <a:off x="10022983" y="7263006"/>
            <a:ext cx="10978376" cy="1201779"/>
            <a:chOff x="10916571" y="5979889"/>
            <a:chExt cx="10978376" cy="1201779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BDAFA29E-5908-4189-A634-FC8472F25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6571" y="5981339"/>
              <a:ext cx="49710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  \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chemeClr val="accent3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</a:p>
          </p:txBody>
        </p: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0AC537FA-2F15-4320-8AA5-5C524A82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7661" y="5979889"/>
              <a:ext cx="2454690" cy="1200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= 27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 + a = 26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 + a + c = 48</a:t>
              </a: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46059D7C-EB9F-455D-AF5D-46A94F6C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0257" y="5979889"/>
              <a:ext cx="2454690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全局最大和：</a:t>
              </a:r>
              <a:r>
                <a:rPr lang="en-US" altLang="zh-CN" sz="2400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48</a:t>
              </a:r>
            </a:p>
            <a:p>
              <a:pPr lvl="0" defTabSz="914400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联络最大和：</a:t>
              </a:r>
              <a:r>
                <a:rPr lang="en-US" altLang="zh-CN" sz="24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351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4" grpId="2" animBg="1"/>
      <p:bldP spid="4" grpId="3" animBg="1"/>
      <p:bldP spid="4" grpId="4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示例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[-10, 9, 20, null, null, 15, 7]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-10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9    20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15    7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42</a:t>
            </a:r>
            <a:endParaRPr lang="zh-CN" altLang="zh-CN" sz="2400" b="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7563394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15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= 42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4012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8824" y="5149514"/>
            <a:ext cx="984885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二叉树路径：从任意节点出发，到达任意节点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5983953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该路径至少包含一个节点，且不一定经过根结点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6818392"/>
            <a:ext cx="62581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求所有可能路径和的最大值</a:t>
            </a:r>
            <a:endParaRPr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e   f    g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A302C41C-2A4B-478E-A6E9-6DEA4858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738328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ABFE6C4-0A27-411C-9CED-B3195E97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023" y="961706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2261306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lang="zh-CN" altLang="en-US" dirty="0"/>
              <a:t> 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119537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一个节点，被一个父节点连接，连接左右两个子节点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6799298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路径的特点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805348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途径一个节点只能选择来去两个方向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56507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二叉树的特点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3784970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lang="zh-CN" altLang="en-US" dirty="0"/>
              <a:t> 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如果想要继续向上走，左右子节点只能选择一个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3" y="6799298"/>
            <a:ext cx="102936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否则，只能不再向上，拐弯连接左右子节点</a:t>
            </a:r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580928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假设，我们从底向上出发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f    g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9121A77-F3AD-43D1-9B3D-FC05417C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136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E9BA4B-6358-4FA5-9834-7862A09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7853395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</p:spTree>
    <p:extLst>
      <p:ext uri="{BB962C8B-B14F-4D97-AF65-F5344CB8AC3E}">
        <p14:creationId xmlns:p14="http://schemas.microsoft.com/office/powerpoint/2010/main" val="2441423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1" grpId="0" animBg="1"/>
      <p:bldP spid="14" grpId="0"/>
      <p:bldP spid="1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536044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所有可能的路径情况：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4755" y="8439462"/>
            <a:ext cx="305372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1. b + a + c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34496" y="9266759"/>
            <a:ext cx="23355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2. b + a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91160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3500" b="0" dirty="0">
                <a:sym typeface="Helvetica Neue Light"/>
              </a:rPr>
              <a:t>考虑一个二叉树单元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4930869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  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7800DA4C-75FA-4AC0-AE85-892397E20131}"/>
              </a:ext>
            </a:extLst>
          </p:cNvPr>
          <p:cNvSpPr txBox="1"/>
          <p:nvPr/>
        </p:nvSpPr>
        <p:spPr>
          <a:xfrm>
            <a:off x="1534496" y="10091651"/>
            <a:ext cx="231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3. c + a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106519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>
                <a:sym typeface="Helvetica Neue Light"/>
              </a:rPr>
              <a:t>a </a:t>
            </a:r>
            <a:r>
              <a:rPr lang="zh-CN" altLang="en-US" sz="3500" b="0" dirty="0">
                <a:sym typeface="Helvetica Neue Light"/>
              </a:rPr>
              <a:t>是根节点，与上层的父节点相连（如果有的话）</a:t>
            </a:r>
            <a:endParaRPr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122421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>
                <a:sym typeface="Helvetica Neue Light"/>
              </a:rPr>
              <a:t>b c </a:t>
            </a:r>
            <a:r>
              <a:rPr lang="zh-CN" altLang="en-US" sz="3500" b="0" dirty="0">
                <a:sym typeface="Helvetica Neue Light"/>
              </a:rPr>
              <a:t>是子节点，与其各自子节点中路径最大值的节点相连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89B181A-6965-4382-8B8D-85B70AF9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6981738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60D8F15-8A11-4DFB-B65B-E64AF4CF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903260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DF2BC35-19BF-488B-8F9B-D2F38F30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4068265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46276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设计一个</a:t>
            </a:r>
            <a:r>
              <a:rPr lang="zh-CN" altLang="en-US" sz="3500" b="0" dirty="0">
                <a:sym typeface="Helvetica Neue Light"/>
              </a:rPr>
              <a:t>递归函数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1523494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目的：传入一个节点，得到它通往下方的最大路径和（向下路径最大和）</a:t>
            </a:r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441627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也就是情况 </a:t>
            </a:r>
            <a:r>
              <a:rPr lang="en-US" altLang="zh-CN" dirty="0"/>
              <a:t>2 </a:t>
            </a:r>
            <a:r>
              <a:rPr lang="zh-CN" altLang="en-US" dirty="0"/>
              <a:t>和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xxxxx">
            <a:extLst>
              <a:ext uri="{FF2B5EF4-FFF2-40B4-BE49-F238E27FC236}">
                <a16:creationId xmlns:a16="http://schemas.microsoft.com/office/drawing/2014/main" id="{E0D2809E-8CFC-4BE7-A716-677E44B9D1E2}"/>
              </a:ext>
            </a:extLst>
          </p:cNvPr>
          <p:cNvSpPr txBox="1"/>
          <p:nvPr/>
        </p:nvSpPr>
        <p:spPr>
          <a:xfrm>
            <a:off x="1524755" y="7616975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0C0F9EF4-2B45-41EF-92CC-C18C5FCBAC37}"/>
              </a:ext>
            </a:extLst>
          </p:cNvPr>
          <p:cNvSpPr txBox="1"/>
          <p:nvPr/>
        </p:nvSpPr>
        <p:spPr>
          <a:xfrm>
            <a:off x="1534496" y="8439462"/>
            <a:ext cx="99001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对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递归，求出其通往下方的路径最大值</a:t>
            </a:r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A344F3AA-3D17-4712-88FD-7D863DD6F644}"/>
              </a:ext>
            </a:extLst>
          </p:cNvPr>
          <p:cNvSpPr txBox="1"/>
          <p:nvPr/>
        </p:nvSpPr>
        <p:spPr>
          <a:xfrm>
            <a:off x="1534496" y="9261949"/>
            <a:ext cx="910185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选择 </a:t>
            </a:r>
            <a:r>
              <a:rPr lang="en-US" altLang="zh-CN" dirty="0"/>
              <a:t>b + a </a:t>
            </a:r>
            <a:r>
              <a:rPr lang="zh-CN" altLang="en-US" dirty="0"/>
              <a:t>和 </a:t>
            </a:r>
            <a:r>
              <a:rPr lang="en-US" altLang="zh-CN" dirty="0"/>
              <a:t>c + a </a:t>
            </a:r>
            <a:r>
              <a:rPr lang="zh-CN" altLang="en-US" dirty="0"/>
              <a:t>中较大的值作为返回值</a:t>
            </a:r>
          </a:p>
        </p:txBody>
      </p:sp>
    </p:spTree>
    <p:extLst>
      <p:ext uri="{BB962C8B-B14F-4D97-AF65-F5344CB8AC3E}">
        <p14:creationId xmlns:p14="http://schemas.microsoft.com/office/powerpoint/2010/main" val="3453078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8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763991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情况 </a:t>
            </a:r>
            <a:r>
              <a:rPr lang="en-US" altLang="zh-CN" dirty="0"/>
              <a:t>1 </a:t>
            </a:r>
            <a:r>
              <a:rPr lang="zh-CN" altLang="en-US" dirty="0"/>
              <a:t>中也有可能产生最大路径和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6858752"/>
            <a:ext cx="580928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在每个递归函数中都计算</a:t>
            </a:r>
            <a:endParaRPr lang="en-US" altLang="zh-CN" dirty="0"/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18F95F2E-DCBB-403E-88B8-0B8911D9E99F}"/>
              </a:ext>
            </a:extLst>
          </p:cNvPr>
          <p:cNvSpPr txBox="1"/>
          <p:nvPr/>
        </p:nvSpPr>
        <p:spPr>
          <a:xfrm>
            <a:off x="1534496" y="6794488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zh-CN" dirty="0"/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FA2A4CC9-32A4-4069-9D0A-41B6B03C5A85}"/>
              </a:ext>
            </a:extLst>
          </p:cNvPr>
          <p:cNvSpPr txBox="1"/>
          <p:nvPr/>
        </p:nvSpPr>
        <p:spPr>
          <a:xfrm>
            <a:off x="1534495" y="8503726"/>
            <a:ext cx="895116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使用一个全局变量来记录（全局最大和）</a:t>
            </a:r>
            <a:endParaRPr lang="en-US" altLang="zh-CN" dirty="0"/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816FD7A2-41C0-4895-B692-CBCA1BF164FA}"/>
              </a:ext>
            </a:extLst>
          </p:cNvPr>
          <p:cNvSpPr txBox="1"/>
          <p:nvPr/>
        </p:nvSpPr>
        <p:spPr>
          <a:xfrm>
            <a:off x="1534495" y="7681239"/>
            <a:ext cx="957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得到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递归值之后，计算 </a:t>
            </a:r>
            <a:r>
              <a:rPr lang="en-US" altLang="zh-CN" dirty="0"/>
              <a:t>b + a + c </a:t>
            </a:r>
            <a:r>
              <a:rPr lang="zh-CN" altLang="en-US" dirty="0"/>
              <a:t>的值</a:t>
            </a:r>
            <a:endParaRPr lang="en-US" altLang="zh-CN" dirty="0"/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A2DCA79C-1618-4ABF-B95C-C08EFA8A9A5C}"/>
              </a:ext>
            </a:extLst>
          </p:cNvPr>
          <p:cNvSpPr txBox="1"/>
          <p:nvPr/>
        </p:nvSpPr>
        <p:spPr>
          <a:xfrm>
            <a:off x="1524755" y="6040283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785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3" grpId="0" animBg="1"/>
      <p:bldP spid="1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70612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a </a:t>
            </a:r>
            <a:r>
              <a:rPr lang="zh-CN" altLang="en-US" dirty="0"/>
              <a:t>作为必经之路，是不能舍弃的</a:t>
            </a:r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负数的处理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1039226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求最大和，负数能舍弃就舍弃，使用 </a:t>
            </a:r>
            <a:r>
              <a:rPr lang="en-US" altLang="zh-CN" sz="35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5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5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0</a:t>
            </a:r>
            <a:r>
              <a:rPr lang="en-US" altLang="zh-CN" sz="35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x)</a:t>
            </a:r>
            <a:endParaRPr lang="en-US" altLang="zh-CN"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88854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注意：无论是继续向上，还是连接 </a:t>
            </a:r>
            <a:r>
              <a:rPr lang="en-US" altLang="zh-CN" dirty="0"/>
              <a:t>b </a:t>
            </a:r>
            <a:r>
              <a:rPr lang="zh-CN" altLang="en-US" dirty="0"/>
              <a:t>和</a:t>
            </a:r>
            <a:r>
              <a:rPr lang="en-US" altLang="zh-CN" dirty="0"/>
              <a:t> c</a:t>
            </a:r>
            <a:endParaRPr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5BEA6B7-172E-4F94-AE34-E69B1D6C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      -1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2526951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1" grpId="0" animBg="1"/>
      <p:bldP spid="16" grpId="0" animBg="1"/>
      <p:bldP spid="17" grpId="0" animBg="1"/>
      <p:bldP spid="12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1170</Words>
  <Application>Microsoft Office PowerPoint</Application>
  <PresentationFormat>自定义</PresentationFormat>
  <Paragraphs>262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华文楷体</vt:lpstr>
      <vt:lpstr>华文细黑</vt:lpstr>
      <vt:lpstr>Consolas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志勇 周</cp:lastModifiedBy>
  <cp:revision>45</cp:revision>
  <dcterms:modified xsi:type="dcterms:W3CDTF">2020-02-22T02:20:15Z</dcterms:modified>
</cp:coreProperties>
</file>