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2.xml" ContentType="application/vnd.ms-office.chartex+xml"/>
  <Override PartName="/ppt/charts/style11.xml" ContentType="application/vnd.ms-office.chartstyle+xml"/>
  <Override PartName="/ppt/charts/colors11.xml" ContentType="application/vnd.ms-office.chartcolorstyle+xml"/>
  <Override PartName="/ppt/charts/chartEx3.xml" ContentType="application/vnd.ms-office.chartex+xml"/>
  <Override PartName="/ppt/charts/style12.xml" ContentType="application/vnd.ms-office.chartstyle+xml"/>
  <Override PartName="/ppt/charts/colors12.xml" ContentType="application/vnd.ms-office.chartcolorstyle+xml"/>
  <Override PartName="/ppt/charts/chartEx4.xml" ContentType="application/vnd.ms-office.chartex+xml"/>
  <Override PartName="/ppt/charts/style13.xml" ContentType="application/vnd.ms-office.chartstyle+xml"/>
  <Override PartName="/ppt/charts/colors13.xml" ContentType="application/vnd.ms-office.chartcolorstyle+xml"/>
  <Override PartName="/ppt/charts/chart10.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2.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3.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4.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5.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Ex5.xml" ContentType="application/vnd.ms-office.chartex+xml"/>
  <Override PartName="/ppt/charts/style20.xml" ContentType="application/vnd.ms-office.chartstyle+xml"/>
  <Override PartName="/ppt/charts/colors20.xml" ContentType="application/vnd.ms-office.chartcolorstyle+xml"/>
  <Override PartName="/ppt/charts/chartEx6.xml" ContentType="application/vnd.ms-office.chartex+xml"/>
  <Override PartName="/ppt/charts/style21.xml" ContentType="application/vnd.ms-office.chartstyle+xml"/>
  <Override PartName="/ppt/charts/colors21.xml" ContentType="application/vnd.ms-office.chartcolorstyle+xml"/>
  <Override PartName="/ppt/charts/chartEx7.xml" ContentType="application/vnd.ms-office.chartex+xml"/>
  <Override PartName="/ppt/charts/style22.xml" ContentType="application/vnd.ms-office.chartstyle+xml"/>
  <Override PartName="/ppt/charts/colors22.xml" ContentType="application/vnd.ms-office.chartcolorstyle+xml"/>
  <Override PartName="/ppt/charts/chart16.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17.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1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2.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3.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4.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25.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26.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27.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8.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29.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0.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1.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2.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33.xml" ContentType="application/vnd.openxmlformats-officedocument.drawingml.chart+xml"/>
  <Override PartName="/ppt/charts/style40.xml" ContentType="application/vnd.ms-office.chartstyle+xml"/>
  <Override PartName="/ppt/charts/colors4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3" r:id="rId19"/>
    <p:sldId id="276" r:id="rId20"/>
    <p:sldId id="277" r:id="rId21"/>
    <p:sldId id="278" r:id="rId22"/>
    <p:sldId id="274" r:id="rId23"/>
    <p:sldId id="279" r:id="rId24"/>
    <p:sldId id="275"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3E2A7A-310F-DBEF-198C-E16458BD0F35}" v="1669" dt="2025-02-23T13:03:07.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0" d="100"/>
          <a:sy n="80" d="100"/>
        </p:scale>
        <p:origin x="58" y="2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14.xml"/><Relationship Id="rId1" Type="http://schemas.microsoft.com/office/2011/relationships/chartStyle" Target="style14.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5.xml"/><Relationship Id="rId1" Type="http://schemas.microsoft.com/office/2011/relationships/chartStyle" Target="style15.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16.xml"/><Relationship Id="rId1" Type="http://schemas.microsoft.com/office/2011/relationships/chartStyle" Target="style16.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17.xml"/><Relationship Id="rId1" Type="http://schemas.microsoft.com/office/2011/relationships/chartStyle" Target="style17.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8.xml"/><Relationship Id="rId1" Type="http://schemas.microsoft.com/office/2011/relationships/chartStyle" Target="style18.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19.xml"/><Relationship Id="rId1" Type="http://schemas.microsoft.com/office/2011/relationships/chartStyle" Target="style19.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23.xml"/><Relationship Id="rId1" Type="http://schemas.microsoft.com/office/2011/relationships/chartStyle" Target="style23.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24.xml"/><Relationship Id="rId1" Type="http://schemas.microsoft.com/office/2011/relationships/chartStyle" Target="style24.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25.xml"/><Relationship Id="rId1" Type="http://schemas.microsoft.com/office/2011/relationships/chartStyle" Target="style25.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26.xml"/><Relationship Id="rId1" Type="http://schemas.microsoft.com/office/2011/relationships/chartStyle" Target="style26.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414A5EFFC53DF7C/AhmedTawfeeq_DA46_C1_S6_Practic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27.xml"/><Relationship Id="rId1" Type="http://schemas.microsoft.com/office/2011/relationships/chartStyle" Target="style27.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1414A5EFFC53DF7C/AhmedTawfeeq_DA46_C1_S7_Practice.xlsx" TargetMode="External"/><Relationship Id="rId2" Type="http://schemas.microsoft.com/office/2011/relationships/chartColorStyle" Target="colors28.xml"/><Relationship Id="rId1" Type="http://schemas.microsoft.com/office/2011/relationships/chartStyle" Target="style28.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29.xml"/><Relationship Id="rId1" Type="http://schemas.microsoft.com/office/2011/relationships/chartStyle" Target="style29.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0.xml"/><Relationship Id="rId1" Type="http://schemas.microsoft.com/office/2011/relationships/chartStyle" Target="style30.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1.xml"/><Relationship Id="rId1" Type="http://schemas.microsoft.com/office/2011/relationships/chartStyle" Target="style31.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2.xml"/><Relationship Id="rId1" Type="http://schemas.microsoft.com/office/2011/relationships/chartStyle" Target="style32.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3.xml"/><Relationship Id="rId1" Type="http://schemas.microsoft.com/office/2011/relationships/chartStyle" Target="style33.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4.xml"/><Relationship Id="rId1" Type="http://schemas.microsoft.com/office/2011/relationships/chartStyle" Target="style34.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5.xml"/><Relationship Id="rId1" Type="http://schemas.microsoft.com/office/2011/relationships/chartStyle" Target="style35.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6.xml"/><Relationship Id="rId1" Type="http://schemas.microsoft.com/office/2011/relationships/chartStyle" Target="style36.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7.xml"/><Relationship Id="rId1" Type="http://schemas.microsoft.com/office/2011/relationships/chartStyle" Target="style37.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8.xml"/><Relationship Id="rId1" Type="http://schemas.microsoft.com/office/2011/relationships/chartStyle" Target="style38.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39.xml"/><Relationship Id="rId1" Type="http://schemas.microsoft.com/office/2011/relationships/chartStyle" Target="style39.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Welcome\AppData\Roaming\Microsoft\Excel\AhmedTawfeeq_DA46_C1_S7_Practice%20(version%201).xlsb" TargetMode="External"/><Relationship Id="rId2" Type="http://schemas.microsoft.com/office/2011/relationships/chartColorStyle" Target="colors40.xml"/><Relationship Id="rId1" Type="http://schemas.microsoft.com/office/2011/relationships/chartStyle" Target="style40.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414A5EFFC53DF7C/AhmedTawfeeq_DA46_C1_S6_Practice.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1414A5EFFC53DF7C/AhmedTawfeeq_DA46_C1_S6_Practice.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Welcome\Downloads\AhmedTawfeeq_DA46_C1_S6_Practice.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1414A5EFFC53DF7C/AhmedTawfeeq_DA46_C1_S6_Practic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Welcome\Downloads\AhmedTawfeeq_DA46_C1_S6_Practice.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Welcome\Downloads\AhmedTawfeeq_DA46_C1_S6_Practice.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Welcome\Downloads\AhmedTawfeeq_DA46_C1_S6_Practice.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C:\Users\Welcome\AppData\Roaming\Microsoft\Excel\AhmedTawfeeq_DA46_C1_S7_Practice%20(version%201).xlsb"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C:\Users\Welcome\AppData\Roaming\Microsoft\Excel\AhmedTawfeeq_DA46_C1_S7_Practice%20(version%201).xlsb"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C:\Users\Welcome\AppData\Roaming\Microsoft\Excel\AhmedTawfeeq_DA46_C1_S7_Practice%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10 Brands, highest miles per gallon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Task_1!$G$1</c:f>
              <c:strCache>
                <c:ptCount val="1"/>
                <c:pt idx="0">
                  <c:v>Total</c:v>
                </c:pt>
              </c:strCache>
            </c:strRef>
          </c:tx>
          <c:spPr>
            <a:solidFill>
              <a:schemeClr val="accent1"/>
            </a:solidFill>
            <a:ln>
              <a:noFill/>
            </a:ln>
            <a:effectLst/>
          </c:spPr>
          <c:invertIfNegative val="0"/>
          <c:cat>
            <c:strRef>
              <c:f>Task_1!$F$2:$F$12</c:f>
              <c:strCache>
                <c:ptCount val="10"/>
                <c:pt idx="0">
                  <c:v>Suzuki</c:v>
                </c:pt>
                <c:pt idx="1">
                  <c:v>Hyundai</c:v>
                </c:pt>
                <c:pt idx="2">
                  <c:v>Mahindra</c:v>
                </c:pt>
                <c:pt idx="3">
                  <c:v>Tata</c:v>
                </c:pt>
                <c:pt idx="4">
                  <c:v>Toyota</c:v>
                </c:pt>
                <c:pt idx="5">
                  <c:v>Ford</c:v>
                </c:pt>
                <c:pt idx="6">
                  <c:v>Renault</c:v>
                </c:pt>
                <c:pt idx="7">
                  <c:v>Volkswagen</c:v>
                </c:pt>
                <c:pt idx="8">
                  <c:v>Skoda</c:v>
                </c:pt>
                <c:pt idx="9">
                  <c:v>Bmw</c:v>
                </c:pt>
              </c:strCache>
            </c:strRef>
          </c:cat>
          <c:val>
            <c:numRef>
              <c:f>Task_1!$G$2:$G$12</c:f>
              <c:numCache>
                <c:formatCode>General</c:formatCode>
                <c:ptCount val="10"/>
                <c:pt idx="0">
                  <c:v>3158.5000000000027</c:v>
                </c:pt>
                <c:pt idx="1">
                  <c:v>2200.3900000000026</c:v>
                </c:pt>
                <c:pt idx="2">
                  <c:v>1930.3599999999997</c:v>
                </c:pt>
                <c:pt idx="3">
                  <c:v>1839.6500000000005</c:v>
                </c:pt>
                <c:pt idx="4">
                  <c:v>1176.0299999999995</c:v>
                </c:pt>
                <c:pt idx="5">
                  <c:v>784.92000000000019</c:v>
                </c:pt>
                <c:pt idx="6">
                  <c:v>747.88999999999976</c:v>
                </c:pt>
                <c:pt idx="7">
                  <c:v>695.36000000000013</c:v>
                </c:pt>
                <c:pt idx="8">
                  <c:v>601.09999999999991</c:v>
                </c:pt>
                <c:pt idx="9">
                  <c:v>522.62</c:v>
                </c:pt>
              </c:numCache>
            </c:numRef>
          </c:val>
          <c:extLst>
            <c:ext xmlns:c16="http://schemas.microsoft.com/office/drawing/2014/chart" uri="{C3380CC4-5D6E-409C-BE32-E72D297353CC}">
              <c16:uniqueId val="{00000000-05F1-474E-9338-8CDFC8288245}"/>
            </c:ext>
          </c:extLst>
        </c:ser>
        <c:dLbls>
          <c:showLegendKey val="0"/>
          <c:showVal val="0"/>
          <c:showCatName val="0"/>
          <c:showSerName val="0"/>
          <c:showPercent val="0"/>
          <c:showBubbleSize val="0"/>
        </c:dLbls>
        <c:gapWidth val="219"/>
        <c:overlap val="-27"/>
        <c:axId val="446279448"/>
        <c:axId val="446280104"/>
      </c:barChart>
      <c:catAx>
        <c:axId val="446279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280104"/>
        <c:crosses val="autoZero"/>
        <c:auto val="1"/>
        <c:lblAlgn val="ctr"/>
        <c:lblOffset val="100"/>
        <c:noMultiLvlLbl val="0"/>
      </c:catAx>
      <c:valAx>
        <c:axId val="446280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279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[AhmedTawfeeq_DA46_C1_S6_Practice.xlsx]Task_10.1!PivotTable26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Three Brands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Task_10.1!$G$1</c:f>
              <c:strCache>
                <c:ptCount val="1"/>
                <c:pt idx="0">
                  <c:v>Total</c:v>
                </c:pt>
              </c:strCache>
            </c:strRef>
          </c:tx>
          <c:spPr>
            <a:solidFill>
              <a:schemeClr val="accent1"/>
            </a:solidFill>
            <a:ln>
              <a:noFill/>
            </a:ln>
            <a:effectLst/>
          </c:spPr>
          <c:invertIfNegative val="0"/>
          <c:cat>
            <c:multiLvlStrRef>
              <c:f>Task_10.1!$F$2:$F$56</c:f>
              <c:multiLvlStrCache>
                <c:ptCount val="51"/>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Elite I20</c:v>
                  </c:pt>
                  <c:pt idx="26">
                    <c:v>Aura</c:v>
                  </c:pt>
                  <c:pt idx="27">
                    <c:v>Grand I10 Nios</c:v>
                  </c:pt>
                  <c:pt idx="28">
                    <c:v>Xcent</c:v>
                  </c:pt>
                  <c:pt idx="29">
                    <c:v>Santro</c:v>
                  </c:pt>
                  <c:pt idx="30">
                    <c:v>Tucson</c:v>
                  </c:pt>
                  <c:pt idx="31">
                    <c:v>Grand I10</c:v>
                  </c:pt>
                  <c:pt idx="32">
                    <c:v>Xcent Prime</c:v>
                  </c:pt>
                  <c:pt idx="33">
                    <c:v>Grand I10 Prime</c:v>
                  </c:pt>
                  <c:pt idx="34">
                    <c:v>I20 Active</c:v>
                  </c:pt>
                  <c:pt idx="35">
                    <c:v>Elantra</c:v>
                  </c:pt>
                  <c:pt idx="36">
                    <c:v>Kuv100 Nxt</c:v>
                  </c:pt>
                  <c:pt idx="37">
                    <c:v>Xuv500</c:v>
                  </c:pt>
                  <c:pt idx="38">
                    <c:v>Xuv300</c:v>
                  </c:pt>
                  <c:pt idx="39">
                    <c:v>Scorpio</c:v>
                  </c:pt>
                  <c:pt idx="40">
                    <c:v>Marazzo</c:v>
                  </c:pt>
                  <c:pt idx="41">
                    <c:v>Tuv300</c:v>
                  </c:pt>
                  <c:pt idx="42">
                    <c:v>Bolero Power Plus</c:v>
                  </c:pt>
                  <c:pt idx="43">
                    <c:v>Xylo</c:v>
                  </c:pt>
                  <c:pt idx="44">
                    <c:v>Bolero</c:v>
                  </c:pt>
                  <c:pt idx="45">
                    <c:v>Verito Vibe</c:v>
                  </c:pt>
                  <c:pt idx="46">
                    <c:v>E Verito</c:v>
                  </c:pt>
                  <c:pt idx="47">
                    <c:v>Thar</c:v>
                  </c:pt>
                  <c:pt idx="48">
                    <c:v>Tuv300 Plus</c:v>
                  </c:pt>
                  <c:pt idx="49">
                    <c:v>E2O Plus</c:v>
                  </c:pt>
                  <c:pt idx="50">
                    <c:v>Alturas G4</c:v>
                  </c:pt>
                </c:lvl>
                <c:lvl>
                  <c:pt idx="0">
                    <c:v>Suzuki</c:v>
                  </c:pt>
                  <c:pt idx="22">
                    <c:v>Hyundai</c:v>
                  </c:pt>
                  <c:pt idx="36">
                    <c:v>Mahindra</c:v>
                  </c:pt>
                </c:lvl>
              </c:multiLvlStrCache>
            </c:multiLvlStrRef>
          </c:cat>
          <c:val>
            <c:numRef>
              <c:f>Task_10.1!$G$2:$G$56</c:f>
              <c:numCache>
                <c:formatCode>General</c:formatCode>
                <c:ptCount val="51"/>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22</c:v>
                </c:pt>
                <c:pt idx="37">
                  <c:v>21</c:v>
                </c:pt>
                <c:pt idx="38">
                  <c:v>11</c:v>
                </c:pt>
                <c:pt idx="39">
                  <c:v>9</c:v>
                </c:pt>
                <c:pt idx="40">
                  <c:v>8</c:v>
                </c:pt>
                <c:pt idx="41">
                  <c:v>7</c:v>
                </c:pt>
                <c:pt idx="42">
                  <c:v>6</c:v>
                </c:pt>
                <c:pt idx="43">
                  <c:v>5</c:v>
                </c:pt>
                <c:pt idx="44">
                  <c:v>5</c:v>
                </c:pt>
                <c:pt idx="45">
                  <c:v>3</c:v>
                </c:pt>
                <c:pt idx="46">
                  <c:v>3</c:v>
                </c:pt>
                <c:pt idx="47">
                  <c:v>3</c:v>
                </c:pt>
                <c:pt idx="48">
                  <c:v>3</c:v>
                </c:pt>
                <c:pt idx="49">
                  <c:v>2</c:v>
                </c:pt>
                <c:pt idx="50">
                  <c:v>1</c:v>
                </c:pt>
              </c:numCache>
            </c:numRef>
          </c:val>
          <c:extLst>
            <c:ext xmlns:c16="http://schemas.microsoft.com/office/drawing/2014/chart" uri="{C3380CC4-5D6E-409C-BE32-E72D297353CC}">
              <c16:uniqueId val="{00000000-A3EF-4D57-8C79-C8AA5E2FBDD3}"/>
            </c:ext>
          </c:extLst>
        </c:ser>
        <c:dLbls>
          <c:showLegendKey val="0"/>
          <c:showVal val="0"/>
          <c:showCatName val="0"/>
          <c:showSerName val="0"/>
          <c:showPercent val="0"/>
          <c:showBubbleSize val="0"/>
        </c:dLbls>
        <c:gapWidth val="219"/>
        <c:overlap val="-27"/>
        <c:axId val="828161176"/>
        <c:axId val="828160520"/>
      </c:barChart>
      <c:catAx>
        <c:axId val="828161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60520"/>
        <c:crosses val="autoZero"/>
        <c:auto val="1"/>
        <c:lblAlgn val="ctr"/>
        <c:lblOffset val="100"/>
        <c:noMultiLvlLbl val="0"/>
      </c:catAx>
      <c:valAx>
        <c:axId val="82816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61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[AhmedTawfeeq_DA46_C1_S6_Practice.xlsx]Task_10.2!PivotTable29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Sedan</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Task_10.2!$G$1</c:f>
              <c:strCache>
                <c:ptCount val="1"/>
                <c:pt idx="0">
                  <c:v>Total</c:v>
                </c:pt>
              </c:strCache>
            </c:strRef>
          </c:tx>
          <c:spPr>
            <a:solidFill>
              <a:schemeClr val="accent1"/>
            </a:solidFill>
            <a:ln>
              <a:noFill/>
            </a:ln>
            <a:effectLst/>
          </c:spPr>
          <c:invertIfNegative val="0"/>
          <c:cat>
            <c:multiLvlStrRef>
              <c:f>Task_10.2!$F$2:$F$204</c:f>
              <c:multiLvlStrCache>
                <c:ptCount val="192"/>
                <c:lvl>
                  <c:pt idx="0">
                    <c:v>Creta</c:v>
                  </c:pt>
                  <c:pt idx="1">
                    <c:v>Tigor</c:v>
                  </c:pt>
                  <c:pt idx="2">
                    <c:v>Eeco</c:v>
                  </c:pt>
                  <c:pt idx="3">
                    <c:v>Triber</c:v>
                  </c:pt>
                  <c:pt idx="4">
                    <c:v>Tigor Ev</c:v>
                  </c:pt>
                  <c:pt idx="5">
                    <c:v>Grand I10 Nios</c:v>
                  </c:pt>
                  <c:pt idx="6">
                    <c:v>Aspire</c:v>
                  </c:pt>
                  <c:pt idx="7">
                    <c:v>Freestyle</c:v>
                  </c:pt>
                  <c:pt idx="8">
                    <c:v>Ecosport</c:v>
                  </c:pt>
                  <c:pt idx="9">
                    <c:v>Innova Crysta</c:v>
                  </c:pt>
                  <c:pt idx="10">
                    <c:v>Etios Cross</c:v>
                  </c:pt>
                  <c:pt idx="11">
                    <c:v>Vento</c:v>
                  </c:pt>
                  <c:pt idx="12">
                    <c:v>Venue</c:v>
                  </c:pt>
                  <c:pt idx="13">
                    <c:v>Xylo</c:v>
                  </c:pt>
                  <c:pt idx="14">
                    <c:v>I20 Active</c:v>
                  </c:pt>
                  <c:pt idx="15">
                    <c:v>3-Series</c:v>
                  </c:pt>
                  <c:pt idx="16">
                    <c:v>Gypsy</c:v>
                  </c:pt>
                  <c:pt idx="17">
                    <c:v>Creta</c:v>
                  </c:pt>
                  <c:pt idx="18">
                    <c:v>M4</c:v>
                  </c:pt>
                  <c:pt idx="19">
                    <c:v>Eeco</c:v>
                  </c:pt>
                  <c:pt idx="20">
                    <c:v>Platinum Etios</c:v>
                  </c:pt>
                  <c:pt idx="21">
                    <c:v>Kuv100 Nxt</c:v>
                  </c:pt>
                  <c:pt idx="22">
                    <c:v>Verna</c:v>
                  </c:pt>
                  <c:pt idx="23">
                    <c:v>Baleno</c:v>
                  </c:pt>
                  <c:pt idx="24">
                    <c:v>Celerio</c:v>
                  </c:pt>
                  <c:pt idx="25">
                    <c:v>Xuv500</c:v>
                  </c:pt>
                  <c:pt idx="26">
                    <c:v>Etios Liva</c:v>
                  </c:pt>
                  <c:pt idx="27">
                    <c:v>Scorpio</c:v>
                  </c:pt>
                  <c:pt idx="28">
                    <c:v>Tucson</c:v>
                  </c:pt>
                  <c:pt idx="29">
                    <c:v>Bolero Power Plus</c:v>
                  </c:pt>
                  <c:pt idx="30">
                    <c:v>Duster</c:v>
                  </c:pt>
                  <c:pt idx="31">
                    <c:v>Tuv300</c:v>
                  </c:pt>
                  <c:pt idx="32">
                    <c:v>Dzire</c:v>
                  </c:pt>
                  <c:pt idx="33">
                    <c:v>Xl6</c:v>
                  </c:pt>
                  <c:pt idx="34">
                    <c:v>Platinum Etios</c:v>
                  </c:pt>
                  <c:pt idx="35">
                    <c:v>Alto</c:v>
                  </c:pt>
                  <c:pt idx="36">
                    <c:v>Tuv300 Plus</c:v>
                  </c:pt>
                  <c:pt idx="37">
                    <c:v>Grand I10 Nios</c:v>
                  </c:pt>
                  <c:pt idx="38">
                    <c:v>Hexa</c:v>
                  </c:pt>
                  <c:pt idx="39">
                    <c:v>Aura</c:v>
                  </c:pt>
                  <c:pt idx="40">
                    <c:v>Wagon</c:v>
                  </c:pt>
                  <c:pt idx="41">
                    <c:v>Altroz</c:v>
                  </c:pt>
                  <c:pt idx="42">
                    <c:v>Alto K10</c:v>
                  </c:pt>
                  <c:pt idx="43">
                    <c:v>Vento</c:v>
                  </c:pt>
                  <c:pt idx="44">
                    <c:v>Omni</c:v>
                  </c:pt>
                  <c:pt idx="45">
                    <c:v>Ertiga</c:v>
                  </c:pt>
                  <c:pt idx="46">
                    <c:v>Ciaz</c:v>
                  </c:pt>
                  <c:pt idx="47">
                    <c:v>Nexon</c:v>
                  </c:pt>
                  <c:pt idx="48">
                    <c:v>Xcent</c:v>
                  </c:pt>
                  <c:pt idx="49">
                    <c:v>Bolt</c:v>
                  </c:pt>
                  <c:pt idx="50">
                    <c:v>Swift</c:v>
                  </c:pt>
                  <c:pt idx="51">
                    <c:v>Wagon</c:v>
                  </c:pt>
                  <c:pt idx="52">
                    <c:v>Xcent Prime</c:v>
                  </c:pt>
                  <c:pt idx="53">
                    <c:v>Harrier</c:v>
                  </c:pt>
                  <c:pt idx="54">
                    <c:v>Grand I10 Prime</c:v>
                  </c:pt>
                  <c:pt idx="55">
                    <c:v>Alto K10</c:v>
                  </c:pt>
                  <c:pt idx="56">
                    <c:v>Octavia</c:v>
                  </c:pt>
                  <c:pt idx="57">
                    <c:v>Captur</c:v>
                  </c:pt>
                  <c:pt idx="58">
                    <c:v>Elantra</c:v>
                  </c:pt>
                  <c:pt idx="59">
                    <c:v>Rapid</c:v>
                  </c:pt>
                  <c:pt idx="60">
                    <c:v>Glanza</c:v>
                  </c:pt>
                  <c:pt idx="61">
                    <c:v>Ameo</c:v>
                  </c:pt>
                  <c:pt idx="62">
                    <c:v>Corolla Altis</c:v>
                  </c:pt>
                  <c:pt idx="63">
                    <c:v>Polo</c:v>
                  </c:pt>
                  <c:pt idx="64">
                    <c:v>Duster</c:v>
                  </c:pt>
                  <c:pt idx="65">
                    <c:v>Grand I10</c:v>
                  </c:pt>
                  <c:pt idx="66">
                    <c:v>Altroz</c:v>
                  </c:pt>
                  <c:pt idx="67">
                    <c:v>Nano Genx</c:v>
                  </c:pt>
                  <c:pt idx="68">
                    <c:v>E2O Plus</c:v>
                  </c:pt>
                  <c:pt idx="69">
                    <c:v>Vento</c:v>
                  </c:pt>
                  <c:pt idx="70">
                    <c:v>Prius</c:v>
                  </c:pt>
                  <c:pt idx="71">
                    <c:v>Camry</c:v>
                  </c:pt>
                  <c:pt idx="72">
                    <c:v>Nexon Ev</c:v>
                  </c:pt>
                  <c:pt idx="73">
                    <c:v>Venue</c:v>
                  </c:pt>
                  <c:pt idx="74">
                    <c:v>Zest</c:v>
                  </c:pt>
                  <c:pt idx="75">
                    <c:v>Fortuner</c:v>
                  </c:pt>
                  <c:pt idx="76">
                    <c:v>Swift</c:v>
                  </c:pt>
                  <c:pt idx="77">
                    <c:v>Endeavour</c:v>
                  </c:pt>
                  <c:pt idx="78">
                    <c:v>X7</c:v>
                  </c:pt>
                  <c:pt idx="79">
                    <c:v>X5</c:v>
                  </c:pt>
                  <c:pt idx="80">
                    <c:v>Scorpio</c:v>
                  </c:pt>
                  <c:pt idx="81">
                    <c:v>Superb Sportline</c:v>
                  </c:pt>
                  <c:pt idx="82">
                    <c:v>Verna</c:v>
                  </c:pt>
                  <c:pt idx="83">
                    <c:v>S-Presso</c:v>
                  </c:pt>
                  <c:pt idx="84">
                    <c:v>Celerio X</c:v>
                  </c:pt>
                  <c:pt idx="85">
                    <c:v>Yaris</c:v>
                  </c:pt>
                  <c:pt idx="86">
                    <c:v>Alto</c:v>
                  </c:pt>
                  <c:pt idx="87">
                    <c:v>Grand I10</c:v>
                  </c:pt>
                  <c:pt idx="88">
                    <c:v>Creta</c:v>
                  </c:pt>
                  <c:pt idx="89">
                    <c:v>Nano Genx</c:v>
                  </c:pt>
                  <c:pt idx="90">
                    <c:v>Tiago</c:v>
                  </c:pt>
                  <c:pt idx="91">
                    <c:v>Rapid</c:v>
                  </c:pt>
                  <c:pt idx="92">
                    <c:v>Triber</c:v>
                  </c:pt>
                  <c:pt idx="93">
                    <c:v>Ecosport</c:v>
                  </c:pt>
                  <c:pt idx="94">
                    <c:v>Aura</c:v>
                  </c:pt>
                  <c:pt idx="95">
                    <c:v>Dzire</c:v>
                  </c:pt>
                  <c:pt idx="96">
                    <c:v>Santro</c:v>
                  </c:pt>
                  <c:pt idx="97">
                    <c:v>Octavia</c:v>
                  </c:pt>
                  <c:pt idx="98">
                    <c:v>Lodgy</c:v>
                  </c:pt>
                  <c:pt idx="99">
                    <c:v>Ignis</c:v>
                  </c:pt>
                  <c:pt idx="100">
                    <c:v>Tiago</c:v>
                  </c:pt>
                  <c:pt idx="101">
                    <c:v>Xuv500</c:v>
                  </c:pt>
                  <c:pt idx="102">
                    <c:v>7-Series</c:v>
                  </c:pt>
                  <c:pt idx="103">
                    <c:v>X1</c:v>
                  </c:pt>
                  <c:pt idx="104">
                    <c:v>Platinum Etios</c:v>
                  </c:pt>
                  <c:pt idx="105">
                    <c:v>Nuvosport</c:v>
                  </c:pt>
                  <c:pt idx="106">
                    <c:v>Ameo</c:v>
                  </c:pt>
                  <c:pt idx="107">
                    <c:v>Swift</c:v>
                  </c:pt>
                  <c:pt idx="108">
                    <c:v>Nexon</c:v>
                  </c:pt>
                  <c:pt idx="109">
                    <c:v>X3</c:v>
                  </c:pt>
                  <c:pt idx="110">
                    <c:v>Verito Vibe</c:v>
                  </c:pt>
                  <c:pt idx="111">
                    <c:v>E Verito</c:v>
                  </c:pt>
                  <c:pt idx="112">
                    <c:v>Thar</c:v>
                  </c:pt>
                  <c:pt idx="113">
                    <c:v>Figo</c:v>
                  </c:pt>
                  <c:pt idx="114">
                    <c:v>Hexa</c:v>
                  </c:pt>
                  <c:pt idx="115">
                    <c:v>X4</c:v>
                  </c:pt>
                  <c:pt idx="116">
                    <c:v>Tiago Nrg</c:v>
                  </c:pt>
                  <c:pt idx="117">
                    <c:v>Verito</c:v>
                  </c:pt>
                  <c:pt idx="118">
                    <c:v>5-Series</c:v>
                  </c:pt>
                  <c:pt idx="119">
                    <c:v>Z4 Roadster</c:v>
                  </c:pt>
                  <c:pt idx="120">
                    <c:v>Ertiga</c:v>
                  </c:pt>
                  <c:pt idx="121">
                    <c:v>Tiguan</c:v>
                  </c:pt>
                  <c:pt idx="122">
                    <c:v>Alto 800 Tour</c:v>
                  </c:pt>
                  <c:pt idx="123">
                    <c:v>Vitara Brezza</c:v>
                  </c:pt>
                  <c:pt idx="124">
                    <c:v>Grand I10 Nios</c:v>
                  </c:pt>
                  <c:pt idx="125">
                    <c:v>Aspire</c:v>
                  </c:pt>
                  <c:pt idx="126">
                    <c:v>Celerio Tour</c:v>
                  </c:pt>
                  <c:pt idx="127">
                    <c:v>Alturas G4</c:v>
                  </c:pt>
                  <c:pt idx="128">
                    <c:v>6-Series</c:v>
                  </c:pt>
                  <c:pt idx="129">
                    <c:v>Kona Electric</c:v>
                  </c:pt>
                  <c:pt idx="130">
                    <c:v>Omni</c:v>
                  </c:pt>
                  <c:pt idx="131">
                    <c:v>M2 Competition</c:v>
                  </c:pt>
                  <c:pt idx="132">
                    <c:v>Mustang</c:v>
                  </c:pt>
                  <c:pt idx="133">
                    <c:v>Duster</c:v>
                  </c:pt>
                  <c:pt idx="134">
                    <c:v>X5</c:v>
                  </c:pt>
                  <c:pt idx="135">
                    <c:v>Wagon</c:v>
                  </c:pt>
                  <c:pt idx="136">
                    <c:v>Glanza</c:v>
                  </c:pt>
                  <c:pt idx="137">
                    <c:v>Winger</c:v>
                  </c:pt>
                  <c:pt idx="138">
                    <c:v>M5</c:v>
                  </c:pt>
                  <c:pt idx="139">
                    <c:v>Elite I20</c:v>
                  </c:pt>
                  <c:pt idx="140">
                    <c:v>Marazzo</c:v>
                  </c:pt>
                  <c:pt idx="141">
                    <c:v>Xuv500</c:v>
                  </c:pt>
                  <c:pt idx="142">
                    <c:v>Altroz</c:v>
                  </c:pt>
                  <c:pt idx="143">
                    <c:v>Vitara Brezza</c:v>
                  </c:pt>
                  <c:pt idx="144">
                    <c:v>Ertiga</c:v>
                  </c:pt>
                  <c:pt idx="145">
                    <c:v>Polo</c:v>
                  </c:pt>
                  <c:pt idx="146">
                    <c:v>Etios Liva</c:v>
                  </c:pt>
                  <c:pt idx="147">
                    <c:v>Kuv100 Nxt</c:v>
                  </c:pt>
                  <c:pt idx="148">
                    <c:v>Freestyle</c:v>
                  </c:pt>
                  <c:pt idx="149">
                    <c:v>S-Cross</c:v>
                  </c:pt>
                  <c:pt idx="150">
                    <c:v>Safari Storme</c:v>
                  </c:pt>
                  <c:pt idx="151">
                    <c:v>Wagon</c:v>
                  </c:pt>
                  <c:pt idx="152">
                    <c:v>Nexon</c:v>
                  </c:pt>
                  <c:pt idx="153">
                    <c:v>Dzire Tour</c:v>
                  </c:pt>
                  <c:pt idx="154">
                    <c:v>Nexon Ev</c:v>
                  </c:pt>
                  <c:pt idx="155">
                    <c:v>Tucson</c:v>
                  </c:pt>
                  <c:pt idx="156">
                    <c:v>Fortuner</c:v>
                  </c:pt>
                  <c:pt idx="157">
                    <c:v>6-Series</c:v>
                  </c:pt>
                  <c:pt idx="158">
                    <c:v>Tigor</c:v>
                  </c:pt>
                  <c:pt idx="159">
                    <c:v>7-Series</c:v>
                  </c:pt>
                  <c:pt idx="160">
                    <c:v>Land Cruiser</c:v>
                  </c:pt>
                  <c:pt idx="161">
                    <c:v>Land Cruiser Prado</c:v>
                  </c:pt>
                  <c:pt idx="162">
                    <c:v>Kwid</c:v>
                  </c:pt>
                  <c:pt idx="163">
                    <c:v>Xuv300</c:v>
                  </c:pt>
                  <c:pt idx="164">
                    <c:v>Aspire</c:v>
                  </c:pt>
                  <c:pt idx="165">
                    <c:v>Superb</c:v>
                  </c:pt>
                  <c:pt idx="166">
                    <c:v>Yaris</c:v>
                  </c:pt>
                  <c:pt idx="167">
                    <c:v>Rapid</c:v>
                  </c:pt>
                  <c:pt idx="168">
                    <c:v>Vento</c:v>
                  </c:pt>
                  <c:pt idx="169">
                    <c:v>Corolla Altis</c:v>
                  </c:pt>
                  <c:pt idx="170">
                    <c:v>Passat</c:v>
                  </c:pt>
                  <c:pt idx="171">
                    <c:v>Monte Carlo</c:v>
                  </c:pt>
                  <c:pt idx="172">
                    <c:v>Figo</c:v>
                  </c:pt>
                  <c:pt idx="173">
                    <c:v>Kodiaq</c:v>
                  </c:pt>
                  <c:pt idx="174">
                    <c:v>Wagon</c:v>
                  </c:pt>
                  <c:pt idx="175">
                    <c:v>Kodiaq Scout</c:v>
                  </c:pt>
                  <c:pt idx="176">
                    <c:v>Freestyle</c:v>
                  </c:pt>
                  <c:pt idx="177">
                    <c:v>Grand I10 Nios</c:v>
                  </c:pt>
                  <c:pt idx="178">
                    <c:v>Creta</c:v>
                  </c:pt>
                  <c:pt idx="179">
                    <c:v>S-Presso</c:v>
                  </c:pt>
                  <c:pt idx="180">
                    <c:v>6-Series</c:v>
                  </c:pt>
                  <c:pt idx="181">
                    <c:v>Nexon</c:v>
                  </c:pt>
                  <c:pt idx="182">
                    <c:v>Innova Crysta</c:v>
                  </c:pt>
                  <c:pt idx="183">
                    <c:v>Bolero</c:v>
                  </c:pt>
                  <c:pt idx="184">
                    <c:v>Zest</c:v>
                  </c:pt>
                  <c:pt idx="185">
                    <c:v>Rapid</c:v>
                  </c:pt>
                  <c:pt idx="186">
                    <c:v>Tuv300</c:v>
                  </c:pt>
                  <c:pt idx="187">
                    <c:v>Baleno</c:v>
                  </c:pt>
                  <c:pt idx="188">
                    <c:v>Nuvosport</c:v>
                  </c:pt>
                  <c:pt idx="189">
                    <c:v>Hexa</c:v>
                  </c:pt>
                  <c:pt idx="190">
                    <c:v>Grand I10 Nios</c:v>
                  </c:pt>
                  <c:pt idx="191">
                    <c:v>Baleno Rs</c:v>
                  </c:pt>
                </c:lvl>
                <c:lvl>
                  <c:pt idx="0">
                    <c:v>Bmw</c:v>
                  </c:pt>
                  <c:pt idx="9">
                    <c:v>Ford</c:v>
                  </c:pt>
                  <c:pt idx="21">
                    <c:v>Hyundai</c:v>
                  </c:pt>
                  <c:pt idx="46">
                    <c:v>Mahindra</c:v>
                  </c:pt>
                  <c:pt idx="73">
                    <c:v>Renault</c:v>
                  </c:pt>
                  <c:pt idx="83">
                    <c:v>Skoda</c:v>
                  </c:pt>
                  <c:pt idx="93">
                    <c:v>Suzuki</c:v>
                  </c:pt>
                  <c:pt idx="139">
                    <c:v>Tata</c:v>
                  </c:pt>
                  <c:pt idx="162">
                    <c:v>Toyota</c:v>
                  </c:pt>
                  <c:pt idx="181">
                    <c:v>Volkswagen</c:v>
                  </c:pt>
                </c:lvl>
              </c:multiLvlStrCache>
            </c:multiLvlStrRef>
          </c:cat>
          <c:val>
            <c:numRef>
              <c:f>Task_10.2!$G$2:$G$204</c:f>
              <c:numCache>
                <c:formatCode>General</c:formatCode>
                <c:ptCount val="192"/>
                <c:pt idx="0">
                  <c:v>12</c:v>
                </c:pt>
                <c:pt idx="1">
                  <c:v>5</c:v>
                </c:pt>
                <c:pt idx="2">
                  <c:v>4</c:v>
                </c:pt>
                <c:pt idx="3">
                  <c:v>3</c:v>
                </c:pt>
                <c:pt idx="4">
                  <c:v>3</c:v>
                </c:pt>
                <c:pt idx="5">
                  <c:v>3</c:v>
                </c:pt>
                <c:pt idx="6">
                  <c:v>3</c:v>
                </c:pt>
                <c:pt idx="7">
                  <c:v>3</c:v>
                </c:pt>
                <c:pt idx="8">
                  <c:v>1</c:v>
                </c:pt>
                <c:pt idx="9">
                  <c:v>9</c:v>
                </c:pt>
                <c:pt idx="10">
                  <c:v>6</c:v>
                </c:pt>
                <c:pt idx="11">
                  <c:v>5</c:v>
                </c:pt>
                <c:pt idx="12">
                  <c:v>5</c:v>
                </c:pt>
                <c:pt idx="13">
                  <c:v>5</c:v>
                </c:pt>
                <c:pt idx="14">
                  <c:v>4</c:v>
                </c:pt>
                <c:pt idx="15">
                  <c:v>3</c:v>
                </c:pt>
                <c:pt idx="16">
                  <c:v>2</c:v>
                </c:pt>
                <c:pt idx="17">
                  <c:v>1</c:v>
                </c:pt>
                <c:pt idx="18">
                  <c:v>1</c:v>
                </c:pt>
                <c:pt idx="19">
                  <c:v>1</c:v>
                </c:pt>
                <c:pt idx="20">
                  <c:v>1</c:v>
                </c:pt>
                <c:pt idx="21">
                  <c:v>17</c:v>
                </c:pt>
                <c:pt idx="22">
                  <c:v>12</c:v>
                </c:pt>
                <c:pt idx="23">
                  <c:v>11</c:v>
                </c:pt>
                <c:pt idx="24">
                  <c:v>11</c:v>
                </c:pt>
                <c:pt idx="25">
                  <c:v>8</c:v>
                </c:pt>
                <c:pt idx="26">
                  <c:v>8</c:v>
                </c:pt>
                <c:pt idx="27">
                  <c:v>7</c:v>
                </c:pt>
                <c:pt idx="28">
                  <c:v>6</c:v>
                </c:pt>
                <c:pt idx="29">
                  <c:v>6</c:v>
                </c:pt>
                <c:pt idx="30">
                  <c:v>6</c:v>
                </c:pt>
                <c:pt idx="31">
                  <c:v>5</c:v>
                </c:pt>
                <c:pt idx="32">
                  <c:v>4</c:v>
                </c:pt>
                <c:pt idx="33">
                  <c:v>4</c:v>
                </c:pt>
                <c:pt idx="34">
                  <c:v>4</c:v>
                </c:pt>
                <c:pt idx="35">
                  <c:v>4</c:v>
                </c:pt>
                <c:pt idx="36">
                  <c:v>3</c:v>
                </c:pt>
                <c:pt idx="37">
                  <c:v>3</c:v>
                </c:pt>
                <c:pt idx="38">
                  <c:v>3</c:v>
                </c:pt>
                <c:pt idx="39">
                  <c:v>2</c:v>
                </c:pt>
                <c:pt idx="40">
                  <c:v>1</c:v>
                </c:pt>
                <c:pt idx="41">
                  <c:v>1</c:v>
                </c:pt>
                <c:pt idx="42">
                  <c:v>1</c:v>
                </c:pt>
                <c:pt idx="43">
                  <c:v>1</c:v>
                </c:pt>
                <c:pt idx="44">
                  <c:v>1</c:v>
                </c:pt>
                <c:pt idx="45">
                  <c:v>1</c:v>
                </c:pt>
                <c:pt idx="46">
                  <c:v>14</c:v>
                </c:pt>
                <c:pt idx="47">
                  <c:v>9</c:v>
                </c:pt>
                <c:pt idx="48">
                  <c:v>9</c:v>
                </c:pt>
                <c:pt idx="49">
                  <c:v>8</c:v>
                </c:pt>
                <c:pt idx="50">
                  <c:v>6</c:v>
                </c:pt>
                <c:pt idx="51">
                  <c:v>6</c:v>
                </c:pt>
                <c:pt idx="52">
                  <c:v>6</c:v>
                </c:pt>
                <c:pt idx="53">
                  <c:v>6</c:v>
                </c:pt>
                <c:pt idx="54">
                  <c:v>6</c:v>
                </c:pt>
                <c:pt idx="55">
                  <c:v>5</c:v>
                </c:pt>
                <c:pt idx="56">
                  <c:v>4</c:v>
                </c:pt>
                <c:pt idx="57">
                  <c:v>4</c:v>
                </c:pt>
                <c:pt idx="58">
                  <c:v>4</c:v>
                </c:pt>
                <c:pt idx="59">
                  <c:v>4</c:v>
                </c:pt>
                <c:pt idx="60">
                  <c:v>4</c:v>
                </c:pt>
                <c:pt idx="61">
                  <c:v>4</c:v>
                </c:pt>
                <c:pt idx="62">
                  <c:v>2</c:v>
                </c:pt>
                <c:pt idx="63">
                  <c:v>2</c:v>
                </c:pt>
                <c:pt idx="64">
                  <c:v>2</c:v>
                </c:pt>
                <c:pt idx="65">
                  <c:v>2</c:v>
                </c:pt>
                <c:pt idx="66">
                  <c:v>2</c:v>
                </c:pt>
                <c:pt idx="67">
                  <c:v>2</c:v>
                </c:pt>
                <c:pt idx="68">
                  <c:v>2</c:v>
                </c:pt>
                <c:pt idx="69">
                  <c:v>1</c:v>
                </c:pt>
                <c:pt idx="70">
                  <c:v>1</c:v>
                </c:pt>
                <c:pt idx="71">
                  <c:v>1</c:v>
                </c:pt>
                <c:pt idx="72">
                  <c:v>1</c:v>
                </c:pt>
                <c:pt idx="73">
                  <c:v>8</c:v>
                </c:pt>
                <c:pt idx="74">
                  <c:v>7</c:v>
                </c:pt>
                <c:pt idx="75">
                  <c:v>5</c:v>
                </c:pt>
                <c:pt idx="76">
                  <c:v>4</c:v>
                </c:pt>
                <c:pt idx="77">
                  <c:v>3</c:v>
                </c:pt>
                <c:pt idx="78">
                  <c:v>2</c:v>
                </c:pt>
                <c:pt idx="79">
                  <c:v>2</c:v>
                </c:pt>
                <c:pt idx="80">
                  <c:v>2</c:v>
                </c:pt>
                <c:pt idx="81">
                  <c:v>2</c:v>
                </c:pt>
                <c:pt idx="82">
                  <c:v>1</c:v>
                </c:pt>
                <c:pt idx="83">
                  <c:v>9</c:v>
                </c:pt>
                <c:pt idx="84">
                  <c:v>8</c:v>
                </c:pt>
                <c:pt idx="85">
                  <c:v>7</c:v>
                </c:pt>
                <c:pt idx="86">
                  <c:v>4</c:v>
                </c:pt>
                <c:pt idx="87">
                  <c:v>4</c:v>
                </c:pt>
                <c:pt idx="88">
                  <c:v>4</c:v>
                </c:pt>
                <c:pt idx="89">
                  <c:v>3</c:v>
                </c:pt>
                <c:pt idx="90">
                  <c:v>2</c:v>
                </c:pt>
                <c:pt idx="91">
                  <c:v>1</c:v>
                </c:pt>
                <c:pt idx="92">
                  <c:v>1</c:v>
                </c:pt>
                <c:pt idx="93">
                  <c:v>11</c:v>
                </c:pt>
                <c:pt idx="94">
                  <c:v>10</c:v>
                </c:pt>
                <c:pt idx="95">
                  <c:v>10</c:v>
                </c:pt>
                <c:pt idx="96">
                  <c:v>8</c:v>
                </c:pt>
                <c:pt idx="97">
                  <c:v>8</c:v>
                </c:pt>
                <c:pt idx="98">
                  <c:v>7</c:v>
                </c:pt>
                <c:pt idx="99">
                  <c:v>7</c:v>
                </c:pt>
                <c:pt idx="100">
                  <c:v>6</c:v>
                </c:pt>
                <c:pt idx="101">
                  <c:v>5</c:v>
                </c:pt>
                <c:pt idx="102">
                  <c:v>5</c:v>
                </c:pt>
                <c:pt idx="103">
                  <c:v>5</c:v>
                </c:pt>
                <c:pt idx="104">
                  <c:v>5</c:v>
                </c:pt>
                <c:pt idx="105">
                  <c:v>5</c:v>
                </c:pt>
                <c:pt idx="106">
                  <c:v>4</c:v>
                </c:pt>
                <c:pt idx="107">
                  <c:v>4</c:v>
                </c:pt>
                <c:pt idx="108">
                  <c:v>4</c:v>
                </c:pt>
                <c:pt idx="109">
                  <c:v>3</c:v>
                </c:pt>
                <c:pt idx="110">
                  <c:v>3</c:v>
                </c:pt>
                <c:pt idx="111">
                  <c:v>3</c:v>
                </c:pt>
                <c:pt idx="112">
                  <c:v>3</c:v>
                </c:pt>
                <c:pt idx="113">
                  <c:v>3</c:v>
                </c:pt>
                <c:pt idx="114">
                  <c:v>3</c:v>
                </c:pt>
                <c:pt idx="115">
                  <c:v>3</c:v>
                </c:pt>
                <c:pt idx="116">
                  <c:v>3</c:v>
                </c:pt>
                <c:pt idx="117">
                  <c:v>3</c:v>
                </c:pt>
                <c:pt idx="118">
                  <c:v>3</c:v>
                </c:pt>
                <c:pt idx="119">
                  <c:v>2</c:v>
                </c:pt>
                <c:pt idx="120">
                  <c:v>2</c:v>
                </c:pt>
                <c:pt idx="121">
                  <c:v>2</c:v>
                </c:pt>
                <c:pt idx="122">
                  <c:v>2</c:v>
                </c:pt>
                <c:pt idx="123">
                  <c:v>2</c:v>
                </c:pt>
                <c:pt idx="124">
                  <c:v>2</c:v>
                </c:pt>
                <c:pt idx="125">
                  <c:v>2</c:v>
                </c:pt>
                <c:pt idx="126">
                  <c:v>2</c:v>
                </c:pt>
                <c:pt idx="127">
                  <c:v>2</c:v>
                </c:pt>
                <c:pt idx="128">
                  <c:v>1</c:v>
                </c:pt>
                <c:pt idx="129">
                  <c:v>1</c:v>
                </c:pt>
                <c:pt idx="130">
                  <c:v>1</c:v>
                </c:pt>
                <c:pt idx="131">
                  <c:v>1</c:v>
                </c:pt>
                <c:pt idx="132">
                  <c:v>1</c:v>
                </c:pt>
                <c:pt idx="133">
                  <c:v>1</c:v>
                </c:pt>
                <c:pt idx="134">
                  <c:v>1</c:v>
                </c:pt>
                <c:pt idx="135">
                  <c:v>1</c:v>
                </c:pt>
                <c:pt idx="136">
                  <c:v>1</c:v>
                </c:pt>
                <c:pt idx="137">
                  <c:v>1</c:v>
                </c:pt>
                <c:pt idx="138">
                  <c:v>1</c:v>
                </c:pt>
                <c:pt idx="139">
                  <c:v>12</c:v>
                </c:pt>
                <c:pt idx="140">
                  <c:v>8</c:v>
                </c:pt>
                <c:pt idx="141">
                  <c:v>8</c:v>
                </c:pt>
                <c:pt idx="142">
                  <c:v>7</c:v>
                </c:pt>
                <c:pt idx="143">
                  <c:v>7</c:v>
                </c:pt>
                <c:pt idx="144">
                  <c:v>7</c:v>
                </c:pt>
                <c:pt idx="145">
                  <c:v>6</c:v>
                </c:pt>
                <c:pt idx="146">
                  <c:v>6</c:v>
                </c:pt>
                <c:pt idx="147">
                  <c:v>5</c:v>
                </c:pt>
                <c:pt idx="148">
                  <c:v>4</c:v>
                </c:pt>
                <c:pt idx="149">
                  <c:v>4</c:v>
                </c:pt>
                <c:pt idx="150">
                  <c:v>4</c:v>
                </c:pt>
                <c:pt idx="151">
                  <c:v>4</c:v>
                </c:pt>
                <c:pt idx="152">
                  <c:v>3</c:v>
                </c:pt>
                <c:pt idx="153">
                  <c:v>3</c:v>
                </c:pt>
                <c:pt idx="154">
                  <c:v>2</c:v>
                </c:pt>
                <c:pt idx="155">
                  <c:v>2</c:v>
                </c:pt>
                <c:pt idx="156">
                  <c:v>2</c:v>
                </c:pt>
                <c:pt idx="157">
                  <c:v>2</c:v>
                </c:pt>
                <c:pt idx="158">
                  <c:v>1</c:v>
                </c:pt>
                <c:pt idx="159">
                  <c:v>1</c:v>
                </c:pt>
                <c:pt idx="160">
                  <c:v>1</c:v>
                </c:pt>
                <c:pt idx="161">
                  <c:v>1</c:v>
                </c:pt>
                <c:pt idx="162">
                  <c:v>12</c:v>
                </c:pt>
                <c:pt idx="163">
                  <c:v>11</c:v>
                </c:pt>
                <c:pt idx="164">
                  <c:v>8</c:v>
                </c:pt>
                <c:pt idx="165">
                  <c:v>7</c:v>
                </c:pt>
                <c:pt idx="166">
                  <c:v>7</c:v>
                </c:pt>
                <c:pt idx="167">
                  <c:v>6</c:v>
                </c:pt>
                <c:pt idx="168">
                  <c:v>5</c:v>
                </c:pt>
                <c:pt idx="169">
                  <c:v>4</c:v>
                </c:pt>
                <c:pt idx="170">
                  <c:v>4</c:v>
                </c:pt>
                <c:pt idx="171">
                  <c:v>4</c:v>
                </c:pt>
                <c:pt idx="172">
                  <c:v>3</c:v>
                </c:pt>
                <c:pt idx="173">
                  <c:v>3</c:v>
                </c:pt>
                <c:pt idx="174">
                  <c:v>2</c:v>
                </c:pt>
                <c:pt idx="175">
                  <c:v>1</c:v>
                </c:pt>
                <c:pt idx="176">
                  <c:v>1</c:v>
                </c:pt>
                <c:pt idx="177">
                  <c:v>1</c:v>
                </c:pt>
                <c:pt idx="178">
                  <c:v>1</c:v>
                </c:pt>
                <c:pt idx="179">
                  <c:v>1</c:v>
                </c:pt>
                <c:pt idx="180">
                  <c:v>1</c:v>
                </c:pt>
                <c:pt idx="181">
                  <c:v>8</c:v>
                </c:pt>
                <c:pt idx="182">
                  <c:v>7</c:v>
                </c:pt>
                <c:pt idx="183">
                  <c:v>5</c:v>
                </c:pt>
                <c:pt idx="184">
                  <c:v>4</c:v>
                </c:pt>
                <c:pt idx="185">
                  <c:v>2</c:v>
                </c:pt>
                <c:pt idx="186">
                  <c:v>2</c:v>
                </c:pt>
                <c:pt idx="187">
                  <c:v>2</c:v>
                </c:pt>
                <c:pt idx="188">
                  <c:v>1</c:v>
                </c:pt>
                <c:pt idx="189">
                  <c:v>1</c:v>
                </c:pt>
                <c:pt idx="190">
                  <c:v>1</c:v>
                </c:pt>
                <c:pt idx="191">
                  <c:v>1</c:v>
                </c:pt>
              </c:numCache>
            </c:numRef>
          </c:val>
          <c:extLst>
            <c:ext xmlns:c16="http://schemas.microsoft.com/office/drawing/2014/chart" uri="{C3380CC4-5D6E-409C-BE32-E72D297353CC}">
              <c16:uniqueId val="{00000000-292A-4E03-9D39-B0D25F2AAE14}"/>
            </c:ext>
          </c:extLst>
        </c:ser>
        <c:dLbls>
          <c:showLegendKey val="0"/>
          <c:showVal val="0"/>
          <c:showCatName val="0"/>
          <c:showSerName val="0"/>
          <c:showPercent val="0"/>
          <c:showBubbleSize val="0"/>
        </c:dLbls>
        <c:gapWidth val="219"/>
        <c:overlap val="-27"/>
        <c:axId val="647203464"/>
        <c:axId val="647204120"/>
      </c:barChart>
      <c:catAx>
        <c:axId val="647203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04120"/>
        <c:crosses val="autoZero"/>
        <c:auto val="1"/>
        <c:lblAlgn val="ctr"/>
        <c:lblOffset val="100"/>
        <c:noMultiLvlLbl val="0"/>
      </c:catAx>
      <c:valAx>
        <c:axId val="647204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03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[AhmedTawfeeq_DA46_C1_S6_Practice.xlsx]Task_10.3!PivotTable47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Task_10.3!$F$3</c:f>
              <c:strCache>
                <c:ptCount val="1"/>
                <c:pt idx="0">
                  <c:v>Total</c:v>
                </c:pt>
              </c:strCache>
            </c:strRef>
          </c:tx>
          <c:spPr>
            <a:solidFill>
              <a:schemeClr val="accent1"/>
            </a:solidFill>
            <a:ln>
              <a:noFill/>
            </a:ln>
            <a:effectLst/>
          </c:spPr>
          <c:invertIfNegative val="0"/>
          <c:cat>
            <c:strRef>
              <c:f>Task_10.3!$E$4:$E$14</c:f>
              <c:strCache>
                <c:ptCount val="10"/>
                <c:pt idx="0">
                  <c:v>Mahindra</c:v>
                </c:pt>
                <c:pt idx="1">
                  <c:v>Hyundai</c:v>
                </c:pt>
                <c:pt idx="2">
                  <c:v>Tata</c:v>
                </c:pt>
                <c:pt idx="3">
                  <c:v>Ford</c:v>
                </c:pt>
                <c:pt idx="4">
                  <c:v>Renault</c:v>
                </c:pt>
                <c:pt idx="5">
                  <c:v>Bmw</c:v>
                </c:pt>
                <c:pt idx="6">
                  <c:v>Suzuki</c:v>
                </c:pt>
                <c:pt idx="7">
                  <c:v>Toyota</c:v>
                </c:pt>
                <c:pt idx="8">
                  <c:v>Skoda</c:v>
                </c:pt>
                <c:pt idx="9">
                  <c:v>Volkswagen</c:v>
                </c:pt>
              </c:strCache>
            </c:strRef>
          </c:cat>
          <c:val>
            <c:numRef>
              <c:f>Task_10.3!$F$4:$F$14</c:f>
              <c:numCache>
                <c:formatCode>General</c:formatCode>
                <c:ptCount val="10"/>
                <c:pt idx="0">
                  <c:v>77</c:v>
                </c:pt>
                <c:pt idx="1">
                  <c:v>40</c:v>
                </c:pt>
                <c:pt idx="2">
                  <c:v>40</c:v>
                </c:pt>
                <c:pt idx="3">
                  <c:v>15</c:v>
                </c:pt>
                <c:pt idx="4">
                  <c:v>13</c:v>
                </c:pt>
                <c:pt idx="5">
                  <c:v>12</c:v>
                </c:pt>
                <c:pt idx="6">
                  <c:v>11</c:v>
                </c:pt>
                <c:pt idx="7">
                  <c:v>9</c:v>
                </c:pt>
                <c:pt idx="8">
                  <c:v>4</c:v>
                </c:pt>
                <c:pt idx="9">
                  <c:v>2</c:v>
                </c:pt>
              </c:numCache>
            </c:numRef>
          </c:val>
          <c:extLst>
            <c:ext xmlns:c16="http://schemas.microsoft.com/office/drawing/2014/chart" uri="{C3380CC4-5D6E-409C-BE32-E72D297353CC}">
              <c16:uniqueId val="{00000000-4094-413D-8EB5-D418231C8271}"/>
            </c:ext>
          </c:extLst>
        </c:ser>
        <c:dLbls>
          <c:showLegendKey val="0"/>
          <c:showVal val="0"/>
          <c:showCatName val="0"/>
          <c:showSerName val="0"/>
          <c:showPercent val="0"/>
          <c:showBubbleSize val="0"/>
        </c:dLbls>
        <c:gapWidth val="219"/>
        <c:overlap val="-27"/>
        <c:axId val="1186011768"/>
        <c:axId val="1186012752"/>
      </c:barChart>
      <c:catAx>
        <c:axId val="1186011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012752"/>
        <c:crosses val="autoZero"/>
        <c:auto val="1"/>
        <c:lblAlgn val="ctr"/>
        <c:lblOffset val="100"/>
        <c:noMultiLvlLbl val="0"/>
      </c:catAx>
      <c:valAx>
        <c:axId val="11860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011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[AhmedTawfeeq_DA46_C1_S6_Practice.xlsx]Task_10.1!PivotTable26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Three Brands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Task_10.1!$G$1</c:f>
              <c:strCache>
                <c:ptCount val="1"/>
                <c:pt idx="0">
                  <c:v>Total</c:v>
                </c:pt>
              </c:strCache>
            </c:strRef>
          </c:tx>
          <c:spPr>
            <a:solidFill>
              <a:schemeClr val="accent1"/>
            </a:solidFill>
            <a:ln>
              <a:noFill/>
            </a:ln>
            <a:effectLst/>
          </c:spPr>
          <c:invertIfNegative val="0"/>
          <c:cat>
            <c:multiLvlStrRef>
              <c:f>Task_10.1!$F$2:$F$56</c:f>
              <c:multiLvlStrCache>
                <c:ptCount val="51"/>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Elite I20</c:v>
                  </c:pt>
                  <c:pt idx="26">
                    <c:v>Aura</c:v>
                  </c:pt>
                  <c:pt idx="27">
                    <c:v>Grand I10 Nios</c:v>
                  </c:pt>
                  <c:pt idx="28">
                    <c:v>Xcent</c:v>
                  </c:pt>
                  <c:pt idx="29">
                    <c:v>Santro</c:v>
                  </c:pt>
                  <c:pt idx="30">
                    <c:v>Tucson</c:v>
                  </c:pt>
                  <c:pt idx="31">
                    <c:v>Grand I10</c:v>
                  </c:pt>
                  <c:pt idx="32">
                    <c:v>Xcent Prime</c:v>
                  </c:pt>
                  <c:pt idx="33">
                    <c:v>Grand I10 Prime</c:v>
                  </c:pt>
                  <c:pt idx="34">
                    <c:v>I20 Active</c:v>
                  </c:pt>
                  <c:pt idx="35">
                    <c:v>Elantra</c:v>
                  </c:pt>
                  <c:pt idx="36">
                    <c:v>Kuv100 Nxt</c:v>
                  </c:pt>
                  <c:pt idx="37">
                    <c:v>Xuv500</c:v>
                  </c:pt>
                  <c:pt idx="38">
                    <c:v>Xuv300</c:v>
                  </c:pt>
                  <c:pt idx="39">
                    <c:v>Scorpio</c:v>
                  </c:pt>
                  <c:pt idx="40">
                    <c:v>Marazzo</c:v>
                  </c:pt>
                  <c:pt idx="41">
                    <c:v>Tuv300</c:v>
                  </c:pt>
                  <c:pt idx="42">
                    <c:v>Bolero Power Plus</c:v>
                  </c:pt>
                  <c:pt idx="43">
                    <c:v>Xylo</c:v>
                  </c:pt>
                  <c:pt idx="44">
                    <c:v>Bolero</c:v>
                  </c:pt>
                  <c:pt idx="45">
                    <c:v>Verito Vibe</c:v>
                  </c:pt>
                  <c:pt idx="46">
                    <c:v>E Verito</c:v>
                  </c:pt>
                  <c:pt idx="47">
                    <c:v>Thar</c:v>
                  </c:pt>
                  <c:pt idx="48">
                    <c:v>Tuv300 Plus</c:v>
                  </c:pt>
                  <c:pt idx="49">
                    <c:v>E2O Plus</c:v>
                  </c:pt>
                  <c:pt idx="50">
                    <c:v>Alturas G4</c:v>
                  </c:pt>
                </c:lvl>
                <c:lvl>
                  <c:pt idx="0">
                    <c:v>Suzuki</c:v>
                  </c:pt>
                  <c:pt idx="22">
                    <c:v>Hyundai</c:v>
                  </c:pt>
                  <c:pt idx="36">
                    <c:v>Mahindra</c:v>
                  </c:pt>
                </c:lvl>
              </c:multiLvlStrCache>
            </c:multiLvlStrRef>
          </c:cat>
          <c:val>
            <c:numRef>
              <c:f>Task_10.1!$G$2:$G$56</c:f>
              <c:numCache>
                <c:formatCode>General</c:formatCode>
                <c:ptCount val="51"/>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22</c:v>
                </c:pt>
                <c:pt idx="37">
                  <c:v>21</c:v>
                </c:pt>
                <c:pt idx="38">
                  <c:v>11</c:v>
                </c:pt>
                <c:pt idx="39">
                  <c:v>9</c:v>
                </c:pt>
                <c:pt idx="40">
                  <c:v>8</c:v>
                </c:pt>
                <c:pt idx="41">
                  <c:v>7</c:v>
                </c:pt>
                <c:pt idx="42">
                  <c:v>6</c:v>
                </c:pt>
                <c:pt idx="43">
                  <c:v>5</c:v>
                </c:pt>
                <c:pt idx="44">
                  <c:v>5</c:v>
                </c:pt>
                <c:pt idx="45">
                  <c:v>3</c:v>
                </c:pt>
                <c:pt idx="46">
                  <c:v>3</c:v>
                </c:pt>
                <c:pt idx="47">
                  <c:v>3</c:v>
                </c:pt>
                <c:pt idx="48">
                  <c:v>3</c:v>
                </c:pt>
                <c:pt idx="49">
                  <c:v>2</c:v>
                </c:pt>
                <c:pt idx="50">
                  <c:v>1</c:v>
                </c:pt>
              </c:numCache>
            </c:numRef>
          </c:val>
          <c:extLst>
            <c:ext xmlns:c16="http://schemas.microsoft.com/office/drawing/2014/chart" uri="{C3380CC4-5D6E-409C-BE32-E72D297353CC}">
              <c16:uniqueId val="{00000000-D982-4C45-AE1B-C842AD7FF440}"/>
            </c:ext>
          </c:extLst>
        </c:ser>
        <c:dLbls>
          <c:showLegendKey val="0"/>
          <c:showVal val="0"/>
          <c:showCatName val="0"/>
          <c:showSerName val="0"/>
          <c:showPercent val="0"/>
          <c:showBubbleSize val="0"/>
        </c:dLbls>
        <c:gapWidth val="219"/>
        <c:overlap val="-27"/>
        <c:axId val="828161176"/>
        <c:axId val="828160520"/>
      </c:barChart>
      <c:catAx>
        <c:axId val="828161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60520"/>
        <c:crosses val="autoZero"/>
        <c:auto val="1"/>
        <c:lblAlgn val="ctr"/>
        <c:lblOffset val="100"/>
        <c:noMultiLvlLbl val="0"/>
      </c:catAx>
      <c:valAx>
        <c:axId val="82816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61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[AhmedTawfeeq_DA46_C1_S6_Practice.xlsx]Task_10.2!PivotTable29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Sedan</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Task_10.2!$G$1</c:f>
              <c:strCache>
                <c:ptCount val="1"/>
                <c:pt idx="0">
                  <c:v>Total</c:v>
                </c:pt>
              </c:strCache>
            </c:strRef>
          </c:tx>
          <c:spPr>
            <a:solidFill>
              <a:schemeClr val="accent1"/>
            </a:solidFill>
            <a:ln>
              <a:noFill/>
            </a:ln>
            <a:effectLst/>
          </c:spPr>
          <c:invertIfNegative val="0"/>
          <c:cat>
            <c:multiLvlStrRef>
              <c:f>Task_10.2!$F$2:$F$204</c:f>
              <c:multiLvlStrCache>
                <c:ptCount val="192"/>
                <c:lvl>
                  <c:pt idx="0">
                    <c:v>Creta</c:v>
                  </c:pt>
                  <c:pt idx="1">
                    <c:v>Tigor</c:v>
                  </c:pt>
                  <c:pt idx="2">
                    <c:v>Eeco</c:v>
                  </c:pt>
                  <c:pt idx="3">
                    <c:v>Triber</c:v>
                  </c:pt>
                  <c:pt idx="4">
                    <c:v>Tigor Ev</c:v>
                  </c:pt>
                  <c:pt idx="5">
                    <c:v>Grand I10 Nios</c:v>
                  </c:pt>
                  <c:pt idx="6">
                    <c:v>Aspire</c:v>
                  </c:pt>
                  <c:pt idx="7">
                    <c:v>Freestyle</c:v>
                  </c:pt>
                  <c:pt idx="8">
                    <c:v>Ecosport</c:v>
                  </c:pt>
                  <c:pt idx="9">
                    <c:v>Innova Crysta</c:v>
                  </c:pt>
                  <c:pt idx="10">
                    <c:v>Etios Cross</c:v>
                  </c:pt>
                  <c:pt idx="11">
                    <c:v>Vento</c:v>
                  </c:pt>
                  <c:pt idx="12">
                    <c:v>Venue</c:v>
                  </c:pt>
                  <c:pt idx="13">
                    <c:v>Xylo</c:v>
                  </c:pt>
                  <c:pt idx="14">
                    <c:v>I20 Active</c:v>
                  </c:pt>
                  <c:pt idx="15">
                    <c:v>3-Series</c:v>
                  </c:pt>
                  <c:pt idx="16">
                    <c:v>Gypsy</c:v>
                  </c:pt>
                  <c:pt idx="17">
                    <c:v>Creta</c:v>
                  </c:pt>
                  <c:pt idx="18">
                    <c:v>M4</c:v>
                  </c:pt>
                  <c:pt idx="19">
                    <c:v>Eeco</c:v>
                  </c:pt>
                  <c:pt idx="20">
                    <c:v>Platinum Etios</c:v>
                  </c:pt>
                  <c:pt idx="21">
                    <c:v>Kuv100 Nxt</c:v>
                  </c:pt>
                  <c:pt idx="22">
                    <c:v>Verna</c:v>
                  </c:pt>
                  <c:pt idx="23">
                    <c:v>Baleno</c:v>
                  </c:pt>
                  <c:pt idx="24">
                    <c:v>Celerio</c:v>
                  </c:pt>
                  <c:pt idx="25">
                    <c:v>Xuv500</c:v>
                  </c:pt>
                  <c:pt idx="26">
                    <c:v>Etios Liva</c:v>
                  </c:pt>
                  <c:pt idx="27">
                    <c:v>Scorpio</c:v>
                  </c:pt>
                  <c:pt idx="28">
                    <c:v>Tucson</c:v>
                  </c:pt>
                  <c:pt idx="29">
                    <c:v>Bolero Power Plus</c:v>
                  </c:pt>
                  <c:pt idx="30">
                    <c:v>Duster</c:v>
                  </c:pt>
                  <c:pt idx="31">
                    <c:v>Tuv300</c:v>
                  </c:pt>
                  <c:pt idx="32">
                    <c:v>Dzire</c:v>
                  </c:pt>
                  <c:pt idx="33">
                    <c:v>Xl6</c:v>
                  </c:pt>
                  <c:pt idx="34">
                    <c:v>Platinum Etios</c:v>
                  </c:pt>
                  <c:pt idx="35">
                    <c:v>Alto</c:v>
                  </c:pt>
                  <c:pt idx="36">
                    <c:v>Tuv300 Plus</c:v>
                  </c:pt>
                  <c:pt idx="37">
                    <c:v>Grand I10 Nios</c:v>
                  </c:pt>
                  <c:pt idx="38">
                    <c:v>Hexa</c:v>
                  </c:pt>
                  <c:pt idx="39">
                    <c:v>Aura</c:v>
                  </c:pt>
                  <c:pt idx="40">
                    <c:v>Wagon</c:v>
                  </c:pt>
                  <c:pt idx="41">
                    <c:v>Altroz</c:v>
                  </c:pt>
                  <c:pt idx="42">
                    <c:v>Alto K10</c:v>
                  </c:pt>
                  <c:pt idx="43">
                    <c:v>Vento</c:v>
                  </c:pt>
                  <c:pt idx="44">
                    <c:v>Omni</c:v>
                  </c:pt>
                  <c:pt idx="45">
                    <c:v>Ertiga</c:v>
                  </c:pt>
                  <c:pt idx="46">
                    <c:v>Ciaz</c:v>
                  </c:pt>
                  <c:pt idx="47">
                    <c:v>Nexon</c:v>
                  </c:pt>
                  <c:pt idx="48">
                    <c:v>Xcent</c:v>
                  </c:pt>
                  <c:pt idx="49">
                    <c:v>Bolt</c:v>
                  </c:pt>
                  <c:pt idx="50">
                    <c:v>Swift</c:v>
                  </c:pt>
                  <c:pt idx="51">
                    <c:v>Wagon</c:v>
                  </c:pt>
                  <c:pt idx="52">
                    <c:v>Xcent Prime</c:v>
                  </c:pt>
                  <c:pt idx="53">
                    <c:v>Harrier</c:v>
                  </c:pt>
                  <c:pt idx="54">
                    <c:v>Grand I10 Prime</c:v>
                  </c:pt>
                  <c:pt idx="55">
                    <c:v>Alto K10</c:v>
                  </c:pt>
                  <c:pt idx="56">
                    <c:v>Octavia</c:v>
                  </c:pt>
                  <c:pt idx="57">
                    <c:v>Captur</c:v>
                  </c:pt>
                  <c:pt idx="58">
                    <c:v>Elantra</c:v>
                  </c:pt>
                  <c:pt idx="59">
                    <c:v>Rapid</c:v>
                  </c:pt>
                  <c:pt idx="60">
                    <c:v>Glanza</c:v>
                  </c:pt>
                  <c:pt idx="61">
                    <c:v>Ameo</c:v>
                  </c:pt>
                  <c:pt idx="62">
                    <c:v>Corolla Altis</c:v>
                  </c:pt>
                  <c:pt idx="63">
                    <c:v>Polo</c:v>
                  </c:pt>
                  <c:pt idx="64">
                    <c:v>Duster</c:v>
                  </c:pt>
                  <c:pt idx="65">
                    <c:v>Grand I10</c:v>
                  </c:pt>
                  <c:pt idx="66">
                    <c:v>Altroz</c:v>
                  </c:pt>
                  <c:pt idx="67">
                    <c:v>Nano Genx</c:v>
                  </c:pt>
                  <c:pt idx="68">
                    <c:v>E2O Plus</c:v>
                  </c:pt>
                  <c:pt idx="69">
                    <c:v>Vento</c:v>
                  </c:pt>
                  <c:pt idx="70">
                    <c:v>Prius</c:v>
                  </c:pt>
                  <c:pt idx="71">
                    <c:v>Camry</c:v>
                  </c:pt>
                  <c:pt idx="72">
                    <c:v>Nexon Ev</c:v>
                  </c:pt>
                  <c:pt idx="73">
                    <c:v>Venue</c:v>
                  </c:pt>
                  <c:pt idx="74">
                    <c:v>Zest</c:v>
                  </c:pt>
                  <c:pt idx="75">
                    <c:v>Fortuner</c:v>
                  </c:pt>
                  <c:pt idx="76">
                    <c:v>Swift</c:v>
                  </c:pt>
                  <c:pt idx="77">
                    <c:v>Endeavour</c:v>
                  </c:pt>
                  <c:pt idx="78">
                    <c:v>X7</c:v>
                  </c:pt>
                  <c:pt idx="79">
                    <c:v>X5</c:v>
                  </c:pt>
                  <c:pt idx="80">
                    <c:v>Scorpio</c:v>
                  </c:pt>
                  <c:pt idx="81">
                    <c:v>Superb Sportline</c:v>
                  </c:pt>
                  <c:pt idx="82">
                    <c:v>Verna</c:v>
                  </c:pt>
                  <c:pt idx="83">
                    <c:v>S-Presso</c:v>
                  </c:pt>
                  <c:pt idx="84">
                    <c:v>Celerio X</c:v>
                  </c:pt>
                  <c:pt idx="85">
                    <c:v>Yaris</c:v>
                  </c:pt>
                  <c:pt idx="86">
                    <c:v>Alto</c:v>
                  </c:pt>
                  <c:pt idx="87">
                    <c:v>Grand I10</c:v>
                  </c:pt>
                  <c:pt idx="88">
                    <c:v>Creta</c:v>
                  </c:pt>
                  <c:pt idx="89">
                    <c:v>Nano Genx</c:v>
                  </c:pt>
                  <c:pt idx="90">
                    <c:v>Tiago</c:v>
                  </c:pt>
                  <c:pt idx="91">
                    <c:v>Rapid</c:v>
                  </c:pt>
                  <c:pt idx="92">
                    <c:v>Triber</c:v>
                  </c:pt>
                  <c:pt idx="93">
                    <c:v>Ecosport</c:v>
                  </c:pt>
                  <c:pt idx="94">
                    <c:v>Aura</c:v>
                  </c:pt>
                  <c:pt idx="95">
                    <c:v>Dzire</c:v>
                  </c:pt>
                  <c:pt idx="96">
                    <c:v>Santro</c:v>
                  </c:pt>
                  <c:pt idx="97">
                    <c:v>Octavia</c:v>
                  </c:pt>
                  <c:pt idx="98">
                    <c:v>Lodgy</c:v>
                  </c:pt>
                  <c:pt idx="99">
                    <c:v>Ignis</c:v>
                  </c:pt>
                  <c:pt idx="100">
                    <c:v>Tiago</c:v>
                  </c:pt>
                  <c:pt idx="101">
                    <c:v>Xuv500</c:v>
                  </c:pt>
                  <c:pt idx="102">
                    <c:v>7-Series</c:v>
                  </c:pt>
                  <c:pt idx="103">
                    <c:v>X1</c:v>
                  </c:pt>
                  <c:pt idx="104">
                    <c:v>Platinum Etios</c:v>
                  </c:pt>
                  <c:pt idx="105">
                    <c:v>Nuvosport</c:v>
                  </c:pt>
                  <c:pt idx="106">
                    <c:v>Ameo</c:v>
                  </c:pt>
                  <c:pt idx="107">
                    <c:v>Swift</c:v>
                  </c:pt>
                  <c:pt idx="108">
                    <c:v>Nexon</c:v>
                  </c:pt>
                  <c:pt idx="109">
                    <c:v>X3</c:v>
                  </c:pt>
                  <c:pt idx="110">
                    <c:v>Verito Vibe</c:v>
                  </c:pt>
                  <c:pt idx="111">
                    <c:v>E Verito</c:v>
                  </c:pt>
                  <c:pt idx="112">
                    <c:v>Thar</c:v>
                  </c:pt>
                  <c:pt idx="113">
                    <c:v>Figo</c:v>
                  </c:pt>
                  <c:pt idx="114">
                    <c:v>Hexa</c:v>
                  </c:pt>
                  <c:pt idx="115">
                    <c:v>X4</c:v>
                  </c:pt>
                  <c:pt idx="116">
                    <c:v>Tiago Nrg</c:v>
                  </c:pt>
                  <c:pt idx="117">
                    <c:v>Verito</c:v>
                  </c:pt>
                  <c:pt idx="118">
                    <c:v>5-Series</c:v>
                  </c:pt>
                  <c:pt idx="119">
                    <c:v>Z4 Roadster</c:v>
                  </c:pt>
                  <c:pt idx="120">
                    <c:v>Ertiga</c:v>
                  </c:pt>
                  <c:pt idx="121">
                    <c:v>Tiguan</c:v>
                  </c:pt>
                  <c:pt idx="122">
                    <c:v>Alto 800 Tour</c:v>
                  </c:pt>
                  <c:pt idx="123">
                    <c:v>Vitara Brezza</c:v>
                  </c:pt>
                  <c:pt idx="124">
                    <c:v>Grand I10 Nios</c:v>
                  </c:pt>
                  <c:pt idx="125">
                    <c:v>Aspire</c:v>
                  </c:pt>
                  <c:pt idx="126">
                    <c:v>Celerio Tour</c:v>
                  </c:pt>
                  <c:pt idx="127">
                    <c:v>Alturas G4</c:v>
                  </c:pt>
                  <c:pt idx="128">
                    <c:v>6-Series</c:v>
                  </c:pt>
                  <c:pt idx="129">
                    <c:v>Kona Electric</c:v>
                  </c:pt>
                  <c:pt idx="130">
                    <c:v>Omni</c:v>
                  </c:pt>
                  <c:pt idx="131">
                    <c:v>M2 Competition</c:v>
                  </c:pt>
                  <c:pt idx="132">
                    <c:v>Mustang</c:v>
                  </c:pt>
                  <c:pt idx="133">
                    <c:v>Duster</c:v>
                  </c:pt>
                  <c:pt idx="134">
                    <c:v>X5</c:v>
                  </c:pt>
                  <c:pt idx="135">
                    <c:v>Wagon</c:v>
                  </c:pt>
                  <c:pt idx="136">
                    <c:v>Glanza</c:v>
                  </c:pt>
                  <c:pt idx="137">
                    <c:v>Winger</c:v>
                  </c:pt>
                  <c:pt idx="138">
                    <c:v>M5</c:v>
                  </c:pt>
                  <c:pt idx="139">
                    <c:v>Elite I20</c:v>
                  </c:pt>
                  <c:pt idx="140">
                    <c:v>Marazzo</c:v>
                  </c:pt>
                  <c:pt idx="141">
                    <c:v>Xuv500</c:v>
                  </c:pt>
                  <c:pt idx="142">
                    <c:v>Altroz</c:v>
                  </c:pt>
                  <c:pt idx="143">
                    <c:v>Vitara Brezza</c:v>
                  </c:pt>
                  <c:pt idx="144">
                    <c:v>Ertiga</c:v>
                  </c:pt>
                  <c:pt idx="145">
                    <c:v>Polo</c:v>
                  </c:pt>
                  <c:pt idx="146">
                    <c:v>Etios Liva</c:v>
                  </c:pt>
                  <c:pt idx="147">
                    <c:v>Kuv100 Nxt</c:v>
                  </c:pt>
                  <c:pt idx="148">
                    <c:v>Freestyle</c:v>
                  </c:pt>
                  <c:pt idx="149">
                    <c:v>S-Cross</c:v>
                  </c:pt>
                  <c:pt idx="150">
                    <c:v>Safari Storme</c:v>
                  </c:pt>
                  <c:pt idx="151">
                    <c:v>Wagon</c:v>
                  </c:pt>
                  <c:pt idx="152">
                    <c:v>Nexon</c:v>
                  </c:pt>
                  <c:pt idx="153">
                    <c:v>Dzire Tour</c:v>
                  </c:pt>
                  <c:pt idx="154">
                    <c:v>Nexon Ev</c:v>
                  </c:pt>
                  <c:pt idx="155">
                    <c:v>Tucson</c:v>
                  </c:pt>
                  <c:pt idx="156">
                    <c:v>Fortuner</c:v>
                  </c:pt>
                  <c:pt idx="157">
                    <c:v>6-Series</c:v>
                  </c:pt>
                  <c:pt idx="158">
                    <c:v>Tigor</c:v>
                  </c:pt>
                  <c:pt idx="159">
                    <c:v>7-Series</c:v>
                  </c:pt>
                  <c:pt idx="160">
                    <c:v>Land Cruiser</c:v>
                  </c:pt>
                  <c:pt idx="161">
                    <c:v>Land Cruiser Prado</c:v>
                  </c:pt>
                  <c:pt idx="162">
                    <c:v>Kwid</c:v>
                  </c:pt>
                  <c:pt idx="163">
                    <c:v>Xuv300</c:v>
                  </c:pt>
                  <c:pt idx="164">
                    <c:v>Aspire</c:v>
                  </c:pt>
                  <c:pt idx="165">
                    <c:v>Superb</c:v>
                  </c:pt>
                  <c:pt idx="166">
                    <c:v>Yaris</c:v>
                  </c:pt>
                  <c:pt idx="167">
                    <c:v>Rapid</c:v>
                  </c:pt>
                  <c:pt idx="168">
                    <c:v>Vento</c:v>
                  </c:pt>
                  <c:pt idx="169">
                    <c:v>Corolla Altis</c:v>
                  </c:pt>
                  <c:pt idx="170">
                    <c:v>Passat</c:v>
                  </c:pt>
                  <c:pt idx="171">
                    <c:v>Monte Carlo</c:v>
                  </c:pt>
                  <c:pt idx="172">
                    <c:v>Figo</c:v>
                  </c:pt>
                  <c:pt idx="173">
                    <c:v>Kodiaq</c:v>
                  </c:pt>
                  <c:pt idx="174">
                    <c:v>Wagon</c:v>
                  </c:pt>
                  <c:pt idx="175">
                    <c:v>Kodiaq Scout</c:v>
                  </c:pt>
                  <c:pt idx="176">
                    <c:v>Freestyle</c:v>
                  </c:pt>
                  <c:pt idx="177">
                    <c:v>Grand I10 Nios</c:v>
                  </c:pt>
                  <c:pt idx="178">
                    <c:v>Creta</c:v>
                  </c:pt>
                  <c:pt idx="179">
                    <c:v>S-Presso</c:v>
                  </c:pt>
                  <c:pt idx="180">
                    <c:v>6-Series</c:v>
                  </c:pt>
                  <c:pt idx="181">
                    <c:v>Nexon</c:v>
                  </c:pt>
                  <c:pt idx="182">
                    <c:v>Innova Crysta</c:v>
                  </c:pt>
                  <c:pt idx="183">
                    <c:v>Bolero</c:v>
                  </c:pt>
                  <c:pt idx="184">
                    <c:v>Zest</c:v>
                  </c:pt>
                  <c:pt idx="185">
                    <c:v>Rapid</c:v>
                  </c:pt>
                  <c:pt idx="186">
                    <c:v>Tuv300</c:v>
                  </c:pt>
                  <c:pt idx="187">
                    <c:v>Baleno</c:v>
                  </c:pt>
                  <c:pt idx="188">
                    <c:v>Nuvosport</c:v>
                  </c:pt>
                  <c:pt idx="189">
                    <c:v>Hexa</c:v>
                  </c:pt>
                  <c:pt idx="190">
                    <c:v>Grand I10 Nios</c:v>
                  </c:pt>
                  <c:pt idx="191">
                    <c:v>Baleno Rs</c:v>
                  </c:pt>
                </c:lvl>
                <c:lvl>
                  <c:pt idx="0">
                    <c:v>Bmw</c:v>
                  </c:pt>
                  <c:pt idx="9">
                    <c:v>Ford</c:v>
                  </c:pt>
                  <c:pt idx="21">
                    <c:v>Hyundai</c:v>
                  </c:pt>
                  <c:pt idx="46">
                    <c:v>Mahindra</c:v>
                  </c:pt>
                  <c:pt idx="73">
                    <c:v>Renault</c:v>
                  </c:pt>
                  <c:pt idx="83">
                    <c:v>Skoda</c:v>
                  </c:pt>
                  <c:pt idx="93">
                    <c:v>Suzuki</c:v>
                  </c:pt>
                  <c:pt idx="139">
                    <c:v>Tata</c:v>
                  </c:pt>
                  <c:pt idx="162">
                    <c:v>Toyota</c:v>
                  </c:pt>
                  <c:pt idx="181">
                    <c:v>Volkswagen</c:v>
                  </c:pt>
                </c:lvl>
              </c:multiLvlStrCache>
            </c:multiLvlStrRef>
          </c:cat>
          <c:val>
            <c:numRef>
              <c:f>Task_10.2!$G$2:$G$204</c:f>
              <c:numCache>
                <c:formatCode>General</c:formatCode>
                <c:ptCount val="192"/>
                <c:pt idx="0">
                  <c:v>12</c:v>
                </c:pt>
                <c:pt idx="1">
                  <c:v>5</c:v>
                </c:pt>
                <c:pt idx="2">
                  <c:v>4</c:v>
                </c:pt>
                <c:pt idx="3">
                  <c:v>3</c:v>
                </c:pt>
                <c:pt idx="4">
                  <c:v>3</c:v>
                </c:pt>
                <c:pt idx="5">
                  <c:v>3</c:v>
                </c:pt>
                <c:pt idx="6">
                  <c:v>3</c:v>
                </c:pt>
                <c:pt idx="7">
                  <c:v>3</c:v>
                </c:pt>
                <c:pt idx="8">
                  <c:v>1</c:v>
                </c:pt>
                <c:pt idx="9">
                  <c:v>9</c:v>
                </c:pt>
                <c:pt idx="10">
                  <c:v>6</c:v>
                </c:pt>
                <c:pt idx="11">
                  <c:v>5</c:v>
                </c:pt>
                <c:pt idx="12">
                  <c:v>5</c:v>
                </c:pt>
                <c:pt idx="13">
                  <c:v>5</c:v>
                </c:pt>
                <c:pt idx="14">
                  <c:v>4</c:v>
                </c:pt>
                <c:pt idx="15">
                  <c:v>3</c:v>
                </c:pt>
                <c:pt idx="16">
                  <c:v>2</c:v>
                </c:pt>
                <c:pt idx="17">
                  <c:v>1</c:v>
                </c:pt>
                <c:pt idx="18">
                  <c:v>1</c:v>
                </c:pt>
                <c:pt idx="19">
                  <c:v>1</c:v>
                </c:pt>
                <c:pt idx="20">
                  <c:v>1</c:v>
                </c:pt>
                <c:pt idx="21">
                  <c:v>17</c:v>
                </c:pt>
                <c:pt idx="22">
                  <c:v>12</c:v>
                </c:pt>
                <c:pt idx="23">
                  <c:v>11</c:v>
                </c:pt>
                <c:pt idx="24">
                  <c:v>11</c:v>
                </c:pt>
                <c:pt idx="25">
                  <c:v>8</c:v>
                </c:pt>
                <c:pt idx="26">
                  <c:v>8</c:v>
                </c:pt>
                <c:pt idx="27">
                  <c:v>7</c:v>
                </c:pt>
                <c:pt idx="28">
                  <c:v>6</c:v>
                </c:pt>
                <c:pt idx="29">
                  <c:v>6</c:v>
                </c:pt>
                <c:pt idx="30">
                  <c:v>6</c:v>
                </c:pt>
                <c:pt idx="31">
                  <c:v>5</c:v>
                </c:pt>
                <c:pt idx="32">
                  <c:v>4</c:v>
                </c:pt>
                <c:pt idx="33">
                  <c:v>4</c:v>
                </c:pt>
                <c:pt idx="34">
                  <c:v>4</c:v>
                </c:pt>
                <c:pt idx="35">
                  <c:v>4</c:v>
                </c:pt>
                <c:pt idx="36">
                  <c:v>3</c:v>
                </c:pt>
                <c:pt idx="37">
                  <c:v>3</c:v>
                </c:pt>
                <c:pt idx="38">
                  <c:v>3</c:v>
                </c:pt>
                <c:pt idx="39">
                  <c:v>2</c:v>
                </c:pt>
                <c:pt idx="40">
                  <c:v>1</c:v>
                </c:pt>
                <c:pt idx="41">
                  <c:v>1</c:v>
                </c:pt>
                <c:pt idx="42">
                  <c:v>1</c:v>
                </c:pt>
                <c:pt idx="43">
                  <c:v>1</c:v>
                </c:pt>
                <c:pt idx="44">
                  <c:v>1</c:v>
                </c:pt>
                <c:pt idx="45">
                  <c:v>1</c:v>
                </c:pt>
                <c:pt idx="46">
                  <c:v>14</c:v>
                </c:pt>
                <c:pt idx="47">
                  <c:v>9</c:v>
                </c:pt>
                <c:pt idx="48">
                  <c:v>9</c:v>
                </c:pt>
                <c:pt idx="49">
                  <c:v>8</c:v>
                </c:pt>
                <c:pt idx="50">
                  <c:v>6</c:v>
                </c:pt>
                <c:pt idx="51">
                  <c:v>6</c:v>
                </c:pt>
                <c:pt idx="52">
                  <c:v>6</c:v>
                </c:pt>
                <c:pt idx="53">
                  <c:v>6</c:v>
                </c:pt>
                <c:pt idx="54">
                  <c:v>6</c:v>
                </c:pt>
                <c:pt idx="55">
                  <c:v>5</c:v>
                </c:pt>
                <c:pt idx="56">
                  <c:v>4</c:v>
                </c:pt>
                <c:pt idx="57">
                  <c:v>4</c:v>
                </c:pt>
                <c:pt idx="58">
                  <c:v>4</c:v>
                </c:pt>
                <c:pt idx="59">
                  <c:v>4</c:v>
                </c:pt>
                <c:pt idx="60">
                  <c:v>4</c:v>
                </c:pt>
                <c:pt idx="61">
                  <c:v>4</c:v>
                </c:pt>
                <c:pt idx="62">
                  <c:v>2</c:v>
                </c:pt>
                <c:pt idx="63">
                  <c:v>2</c:v>
                </c:pt>
                <c:pt idx="64">
                  <c:v>2</c:v>
                </c:pt>
                <c:pt idx="65">
                  <c:v>2</c:v>
                </c:pt>
                <c:pt idx="66">
                  <c:v>2</c:v>
                </c:pt>
                <c:pt idx="67">
                  <c:v>2</c:v>
                </c:pt>
                <c:pt idx="68">
                  <c:v>2</c:v>
                </c:pt>
                <c:pt idx="69">
                  <c:v>1</c:v>
                </c:pt>
                <c:pt idx="70">
                  <c:v>1</c:v>
                </c:pt>
                <c:pt idx="71">
                  <c:v>1</c:v>
                </c:pt>
                <c:pt idx="72">
                  <c:v>1</c:v>
                </c:pt>
                <c:pt idx="73">
                  <c:v>8</c:v>
                </c:pt>
                <c:pt idx="74">
                  <c:v>7</c:v>
                </c:pt>
                <c:pt idx="75">
                  <c:v>5</c:v>
                </c:pt>
                <c:pt idx="76">
                  <c:v>4</c:v>
                </c:pt>
                <c:pt idx="77">
                  <c:v>3</c:v>
                </c:pt>
                <c:pt idx="78">
                  <c:v>2</c:v>
                </c:pt>
                <c:pt idx="79">
                  <c:v>2</c:v>
                </c:pt>
                <c:pt idx="80">
                  <c:v>2</c:v>
                </c:pt>
                <c:pt idx="81">
                  <c:v>2</c:v>
                </c:pt>
                <c:pt idx="82">
                  <c:v>1</c:v>
                </c:pt>
                <c:pt idx="83">
                  <c:v>9</c:v>
                </c:pt>
                <c:pt idx="84">
                  <c:v>8</c:v>
                </c:pt>
                <c:pt idx="85">
                  <c:v>7</c:v>
                </c:pt>
                <c:pt idx="86">
                  <c:v>4</c:v>
                </c:pt>
                <c:pt idx="87">
                  <c:v>4</c:v>
                </c:pt>
                <c:pt idx="88">
                  <c:v>4</c:v>
                </c:pt>
                <c:pt idx="89">
                  <c:v>3</c:v>
                </c:pt>
                <c:pt idx="90">
                  <c:v>2</c:v>
                </c:pt>
                <c:pt idx="91">
                  <c:v>1</c:v>
                </c:pt>
                <c:pt idx="92">
                  <c:v>1</c:v>
                </c:pt>
                <c:pt idx="93">
                  <c:v>11</c:v>
                </c:pt>
                <c:pt idx="94">
                  <c:v>10</c:v>
                </c:pt>
                <c:pt idx="95">
                  <c:v>10</c:v>
                </c:pt>
                <c:pt idx="96">
                  <c:v>8</c:v>
                </c:pt>
                <c:pt idx="97">
                  <c:v>8</c:v>
                </c:pt>
                <c:pt idx="98">
                  <c:v>7</c:v>
                </c:pt>
                <c:pt idx="99">
                  <c:v>7</c:v>
                </c:pt>
                <c:pt idx="100">
                  <c:v>6</c:v>
                </c:pt>
                <c:pt idx="101">
                  <c:v>5</c:v>
                </c:pt>
                <c:pt idx="102">
                  <c:v>5</c:v>
                </c:pt>
                <c:pt idx="103">
                  <c:v>5</c:v>
                </c:pt>
                <c:pt idx="104">
                  <c:v>5</c:v>
                </c:pt>
                <c:pt idx="105">
                  <c:v>5</c:v>
                </c:pt>
                <c:pt idx="106">
                  <c:v>4</c:v>
                </c:pt>
                <c:pt idx="107">
                  <c:v>4</c:v>
                </c:pt>
                <c:pt idx="108">
                  <c:v>4</c:v>
                </c:pt>
                <c:pt idx="109">
                  <c:v>3</c:v>
                </c:pt>
                <c:pt idx="110">
                  <c:v>3</c:v>
                </c:pt>
                <c:pt idx="111">
                  <c:v>3</c:v>
                </c:pt>
                <c:pt idx="112">
                  <c:v>3</c:v>
                </c:pt>
                <c:pt idx="113">
                  <c:v>3</c:v>
                </c:pt>
                <c:pt idx="114">
                  <c:v>3</c:v>
                </c:pt>
                <c:pt idx="115">
                  <c:v>3</c:v>
                </c:pt>
                <c:pt idx="116">
                  <c:v>3</c:v>
                </c:pt>
                <c:pt idx="117">
                  <c:v>3</c:v>
                </c:pt>
                <c:pt idx="118">
                  <c:v>3</c:v>
                </c:pt>
                <c:pt idx="119">
                  <c:v>2</c:v>
                </c:pt>
                <c:pt idx="120">
                  <c:v>2</c:v>
                </c:pt>
                <c:pt idx="121">
                  <c:v>2</c:v>
                </c:pt>
                <c:pt idx="122">
                  <c:v>2</c:v>
                </c:pt>
                <c:pt idx="123">
                  <c:v>2</c:v>
                </c:pt>
                <c:pt idx="124">
                  <c:v>2</c:v>
                </c:pt>
                <c:pt idx="125">
                  <c:v>2</c:v>
                </c:pt>
                <c:pt idx="126">
                  <c:v>2</c:v>
                </c:pt>
                <c:pt idx="127">
                  <c:v>2</c:v>
                </c:pt>
                <c:pt idx="128">
                  <c:v>1</c:v>
                </c:pt>
                <c:pt idx="129">
                  <c:v>1</c:v>
                </c:pt>
                <c:pt idx="130">
                  <c:v>1</c:v>
                </c:pt>
                <c:pt idx="131">
                  <c:v>1</c:v>
                </c:pt>
                <c:pt idx="132">
                  <c:v>1</c:v>
                </c:pt>
                <c:pt idx="133">
                  <c:v>1</c:v>
                </c:pt>
                <c:pt idx="134">
                  <c:v>1</c:v>
                </c:pt>
                <c:pt idx="135">
                  <c:v>1</c:v>
                </c:pt>
                <c:pt idx="136">
                  <c:v>1</c:v>
                </c:pt>
                <c:pt idx="137">
                  <c:v>1</c:v>
                </c:pt>
                <c:pt idx="138">
                  <c:v>1</c:v>
                </c:pt>
                <c:pt idx="139">
                  <c:v>12</c:v>
                </c:pt>
                <c:pt idx="140">
                  <c:v>8</c:v>
                </c:pt>
                <c:pt idx="141">
                  <c:v>8</c:v>
                </c:pt>
                <c:pt idx="142">
                  <c:v>7</c:v>
                </c:pt>
                <c:pt idx="143">
                  <c:v>7</c:v>
                </c:pt>
                <c:pt idx="144">
                  <c:v>7</c:v>
                </c:pt>
                <c:pt idx="145">
                  <c:v>6</c:v>
                </c:pt>
                <c:pt idx="146">
                  <c:v>6</c:v>
                </c:pt>
                <c:pt idx="147">
                  <c:v>5</c:v>
                </c:pt>
                <c:pt idx="148">
                  <c:v>4</c:v>
                </c:pt>
                <c:pt idx="149">
                  <c:v>4</c:v>
                </c:pt>
                <c:pt idx="150">
                  <c:v>4</c:v>
                </c:pt>
                <c:pt idx="151">
                  <c:v>4</c:v>
                </c:pt>
                <c:pt idx="152">
                  <c:v>3</c:v>
                </c:pt>
                <c:pt idx="153">
                  <c:v>3</c:v>
                </c:pt>
                <c:pt idx="154">
                  <c:v>2</c:v>
                </c:pt>
                <c:pt idx="155">
                  <c:v>2</c:v>
                </c:pt>
                <c:pt idx="156">
                  <c:v>2</c:v>
                </c:pt>
                <c:pt idx="157">
                  <c:v>2</c:v>
                </c:pt>
                <c:pt idx="158">
                  <c:v>1</c:v>
                </c:pt>
                <c:pt idx="159">
                  <c:v>1</c:v>
                </c:pt>
                <c:pt idx="160">
                  <c:v>1</c:v>
                </c:pt>
                <c:pt idx="161">
                  <c:v>1</c:v>
                </c:pt>
                <c:pt idx="162">
                  <c:v>12</c:v>
                </c:pt>
                <c:pt idx="163">
                  <c:v>11</c:v>
                </c:pt>
                <c:pt idx="164">
                  <c:v>8</c:v>
                </c:pt>
                <c:pt idx="165">
                  <c:v>7</c:v>
                </c:pt>
                <c:pt idx="166">
                  <c:v>7</c:v>
                </c:pt>
                <c:pt idx="167">
                  <c:v>6</c:v>
                </c:pt>
                <c:pt idx="168">
                  <c:v>5</c:v>
                </c:pt>
                <c:pt idx="169">
                  <c:v>4</c:v>
                </c:pt>
                <c:pt idx="170">
                  <c:v>4</c:v>
                </c:pt>
                <c:pt idx="171">
                  <c:v>4</c:v>
                </c:pt>
                <c:pt idx="172">
                  <c:v>3</c:v>
                </c:pt>
                <c:pt idx="173">
                  <c:v>3</c:v>
                </c:pt>
                <c:pt idx="174">
                  <c:v>2</c:v>
                </c:pt>
                <c:pt idx="175">
                  <c:v>1</c:v>
                </c:pt>
                <c:pt idx="176">
                  <c:v>1</c:v>
                </c:pt>
                <c:pt idx="177">
                  <c:v>1</c:v>
                </c:pt>
                <c:pt idx="178">
                  <c:v>1</c:v>
                </c:pt>
                <c:pt idx="179">
                  <c:v>1</c:v>
                </c:pt>
                <c:pt idx="180">
                  <c:v>1</c:v>
                </c:pt>
                <c:pt idx="181">
                  <c:v>8</c:v>
                </c:pt>
                <c:pt idx="182">
                  <c:v>7</c:v>
                </c:pt>
                <c:pt idx="183">
                  <c:v>5</c:v>
                </c:pt>
                <c:pt idx="184">
                  <c:v>4</c:v>
                </c:pt>
                <c:pt idx="185">
                  <c:v>2</c:v>
                </c:pt>
                <c:pt idx="186">
                  <c:v>2</c:v>
                </c:pt>
                <c:pt idx="187">
                  <c:v>2</c:v>
                </c:pt>
                <c:pt idx="188">
                  <c:v>1</c:v>
                </c:pt>
                <c:pt idx="189">
                  <c:v>1</c:v>
                </c:pt>
                <c:pt idx="190">
                  <c:v>1</c:v>
                </c:pt>
                <c:pt idx="191">
                  <c:v>1</c:v>
                </c:pt>
              </c:numCache>
            </c:numRef>
          </c:val>
          <c:extLst>
            <c:ext xmlns:c16="http://schemas.microsoft.com/office/drawing/2014/chart" uri="{C3380CC4-5D6E-409C-BE32-E72D297353CC}">
              <c16:uniqueId val="{00000000-1832-4451-859B-979B43B224C1}"/>
            </c:ext>
          </c:extLst>
        </c:ser>
        <c:dLbls>
          <c:showLegendKey val="0"/>
          <c:showVal val="0"/>
          <c:showCatName val="0"/>
          <c:showSerName val="0"/>
          <c:showPercent val="0"/>
          <c:showBubbleSize val="0"/>
        </c:dLbls>
        <c:gapWidth val="219"/>
        <c:overlap val="-27"/>
        <c:axId val="647203464"/>
        <c:axId val="647204120"/>
      </c:barChart>
      <c:catAx>
        <c:axId val="647203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04120"/>
        <c:crosses val="autoZero"/>
        <c:auto val="1"/>
        <c:lblAlgn val="ctr"/>
        <c:lblOffset val="100"/>
        <c:noMultiLvlLbl val="0"/>
      </c:catAx>
      <c:valAx>
        <c:axId val="647204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03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[AhmedTawfeeq_DA46_C1_S6_Practice.xlsx]Task_10.3!PivotTable47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Task_10.3!$F$3</c:f>
              <c:strCache>
                <c:ptCount val="1"/>
                <c:pt idx="0">
                  <c:v>Total</c:v>
                </c:pt>
              </c:strCache>
            </c:strRef>
          </c:tx>
          <c:spPr>
            <a:solidFill>
              <a:schemeClr val="accent1"/>
            </a:solidFill>
            <a:ln>
              <a:noFill/>
            </a:ln>
            <a:effectLst/>
          </c:spPr>
          <c:invertIfNegative val="0"/>
          <c:cat>
            <c:strRef>
              <c:f>Task_10.3!$E$4:$E$14</c:f>
              <c:strCache>
                <c:ptCount val="10"/>
                <c:pt idx="0">
                  <c:v>Mahindra</c:v>
                </c:pt>
                <c:pt idx="1">
                  <c:v>Hyundai</c:v>
                </c:pt>
                <c:pt idx="2">
                  <c:v>Tata</c:v>
                </c:pt>
                <c:pt idx="3">
                  <c:v>Ford</c:v>
                </c:pt>
                <c:pt idx="4">
                  <c:v>Renault</c:v>
                </c:pt>
                <c:pt idx="5">
                  <c:v>Bmw</c:v>
                </c:pt>
                <c:pt idx="6">
                  <c:v>Suzuki</c:v>
                </c:pt>
                <c:pt idx="7">
                  <c:v>Toyota</c:v>
                </c:pt>
                <c:pt idx="8">
                  <c:v>Skoda</c:v>
                </c:pt>
                <c:pt idx="9">
                  <c:v>Volkswagen</c:v>
                </c:pt>
              </c:strCache>
            </c:strRef>
          </c:cat>
          <c:val>
            <c:numRef>
              <c:f>Task_10.3!$F$4:$F$14</c:f>
              <c:numCache>
                <c:formatCode>General</c:formatCode>
                <c:ptCount val="10"/>
                <c:pt idx="0">
                  <c:v>77</c:v>
                </c:pt>
                <c:pt idx="1">
                  <c:v>40</c:v>
                </c:pt>
                <c:pt idx="2">
                  <c:v>40</c:v>
                </c:pt>
                <c:pt idx="3">
                  <c:v>15</c:v>
                </c:pt>
                <c:pt idx="4">
                  <c:v>13</c:v>
                </c:pt>
                <c:pt idx="5">
                  <c:v>12</c:v>
                </c:pt>
                <c:pt idx="6">
                  <c:v>11</c:v>
                </c:pt>
                <c:pt idx="7">
                  <c:v>9</c:v>
                </c:pt>
                <c:pt idx="8">
                  <c:v>4</c:v>
                </c:pt>
                <c:pt idx="9">
                  <c:v>2</c:v>
                </c:pt>
              </c:numCache>
            </c:numRef>
          </c:val>
          <c:extLst>
            <c:ext xmlns:c16="http://schemas.microsoft.com/office/drawing/2014/chart" uri="{C3380CC4-5D6E-409C-BE32-E72D297353CC}">
              <c16:uniqueId val="{00000000-3147-4F65-ABFF-83D9792EBA84}"/>
            </c:ext>
          </c:extLst>
        </c:ser>
        <c:dLbls>
          <c:showLegendKey val="0"/>
          <c:showVal val="0"/>
          <c:showCatName val="0"/>
          <c:showSerName val="0"/>
          <c:showPercent val="0"/>
          <c:showBubbleSize val="0"/>
        </c:dLbls>
        <c:gapWidth val="219"/>
        <c:overlap val="-27"/>
        <c:axId val="1186011768"/>
        <c:axId val="1186012752"/>
      </c:barChart>
      <c:catAx>
        <c:axId val="1186011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012752"/>
        <c:crosses val="autoZero"/>
        <c:auto val="1"/>
        <c:lblAlgn val="ctr"/>
        <c:lblOffset val="100"/>
        <c:noMultiLvlLbl val="0"/>
      </c:catAx>
      <c:valAx>
        <c:axId val="11860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011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Task_3.1!$B$1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Task_3.1!$A$2:$A$788</c:f>
              <c:numCache>
                <c:formatCode>General</c:formatCode>
                <c:ptCount val="787"/>
                <c:pt idx="0">
                  <c:v>4.45</c:v>
                </c:pt>
                <c:pt idx="1">
                  <c:v>5.3</c:v>
                </c:pt>
                <c:pt idx="2">
                  <c:v>7</c:v>
                </c:pt>
                <c:pt idx="3">
                  <c:v>7.32</c:v>
                </c:pt>
                <c:pt idx="4">
                  <c:v>7.7</c:v>
                </c:pt>
                <c:pt idx="5">
                  <c:v>7.8</c:v>
                </c:pt>
                <c:pt idx="6">
                  <c:v>7.8</c:v>
                </c:pt>
                <c:pt idx="7">
                  <c:v>8.1</c:v>
                </c:pt>
                <c:pt idx="8">
                  <c:v>8.4</c:v>
                </c:pt>
                <c:pt idx="9">
                  <c:v>9.3000000000000007</c:v>
                </c:pt>
                <c:pt idx="10">
                  <c:v>9.3000000000000007</c:v>
                </c:pt>
                <c:pt idx="11">
                  <c:v>9.4</c:v>
                </c:pt>
                <c:pt idx="12">
                  <c:v>9.4</c:v>
                </c:pt>
                <c:pt idx="13">
                  <c:v>9.4</c:v>
                </c:pt>
                <c:pt idx="14">
                  <c:v>9.4</c:v>
                </c:pt>
                <c:pt idx="15">
                  <c:v>9.4</c:v>
                </c:pt>
                <c:pt idx="16">
                  <c:v>9.5</c:v>
                </c:pt>
                <c:pt idx="17">
                  <c:v>9.5</c:v>
                </c:pt>
                <c:pt idx="18">
                  <c:v>9.5</c:v>
                </c:pt>
                <c:pt idx="19">
                  <c:v>9.5</c:v>
                </c:pt>
                <c:pt idx="20">
                  <c:v>10</c:v>
                </c:pt>
                <c:pt idx="21">
                  <c:v>10</c:v>
                </c:pt>
                <c:pt idx="22">
                  <c:v>10</c:v>
                </c:pt>
                <c:pt idx="23">
                  <c:v>10.1</c:v>
                </c:pt>
                <c:pt idx="24">
                  <c:v>10.1</c:v>
                </c:pt>
                <c:pt idx="25">
                  <c:v>10.199999999999999</c:v>
                </c:pt>
                <c:pt idx="26">
                  <c:v>10.199999999999999</c:v>
                </c:pt>
                <c:pt idx="27">
                  <c:v>10.199999999999999</c:v>
                </c:pt>
                <c:pt idx="28">
                  <c:v>10.3</c:v>
                </c:pt>
                <c:pt idx="29">
                  <c:v>10.6</c:v>
                </c:pt>
                <c:pt idx="30">
                  <c:v>10.7</c:v>
                </c:pt>
                <c:pt idx="31">
                  <c:v>10.8</c:v>
                </c:pt>
                <c:pt idx="32">
                  <c:v>10.8</c:v>
                </c:pt>
                <c:pt idx="33">
                  <c:v>10.8</c:v>
                </c:pt>
                <c:pt idx="34">
                  <c:v>11</c:v>
                </c:pt>
                <c:pt idx="35">
                  <c:v>11</c:v>
                </c:pt>
                <c:pt idx="36">
                  <c:v>11</c:v>
                </c:pt>
                <c:pt idx="37">
                  <c:v>11</c:v>
                </c:pt>
                <c:pt idx="38">
                  <c:v>11.2</c:v>
                </c:pt>
                <c:pt idx="39">
                  <c:v>11.2</c:v>
                </c:pt>
                <c:pt idx="40">
                  <c:v>11.2</c:v>
                </c:pt>
                <c:pt idx="41">
                  <c:v>11.2</c:v>
                </c:pt>
                <c:pt idx="42">
                  <c:v>11.2</c:v>
                </c:pt>
                <c:pt idx="43">
                  <c:v>11.2</c:v>
                </c:pt>
                <c:pt idx="44">
                  <c:v>11.2</c:v>
                </c:pt>
                <c:pt idx="45">
                  <c:v>11.2</c:v>
                </c:pt>
                <c:pt idx="46">
                  <c:v>11.3</c:v>
                </c:pt>
                <c:pt idx="47">
                  <c:v>11.3</c:v>
                </c:pt>
                <c:pt idx="48">
                  <c:v>11.4</c:v>
                </c:pt>
                <c:pt idx="49">
                  <c:v>11.4</c:v>
                </c:pt>
                <c:pt idx="50">
                  <c:v>11.4</c:v>
                </c:pt>
                <c:pt idx="51">
                  <c:v>11.5</c:v>
                </c:pt>
                <c:pt idx="52">
                  <c:v>11.5</c:v>
                </c:pt>
                <c:pt idx="53">
                  <c:v>11.5</c:v>
                </c:pt>
                <c:pt idx="54">
                  <c:v>11.5</c:v>
                </c:pt>
                <c:pt idx="55">
                  <c:v>11.5</c:v>
                </c:pt>
                <c:pt idx="56">
                  <c:v>11.5</c:v>
                </c:pt>
                <c:pt idx="57">
                  <c:v>11.5</c:v>
                </c:pt>
                <c:pt idx="58">
                  <c:v>12</c:v>
                </c:pt>
                <c:pt idx="59">
                  <c:v>12</c:v>
                </c:pt>
                <c:pt idx="60">
                  <c:v>12</c:v>
                </c:pt>
                <c:pt idx="61">
                  <c:v>12</c:v>
                </c:pt>
                <c:pt idx="62">
                  <c:v>12</c:v>
                </c:pt>
                <c:pt idx="63">
                  <c:v>12</c:v>
                </c:pt>
                <c:pt idx="64">
                  <c:v>12</c:v>
                </c:pt>
                <c:pt idx="65">
                  <c:v>12</c:v>
                </c:pt>
                <c:pt idx="66">
                  <c:v>12</c:v>
                </c:pt>
                <c:pt idx="67">
                  <c:v>12</c:v>
                </c:pt>
                <c:pt idx="68">
                  <c:v>12</c:v>
                </c:pt>
                <c:pt idx="69">
                  <c:v>12</c:v>
                </c:pt>
                <c:pt idx="70">
                  <c:v>12</c:v>
                </c:pt>
                <c:pt idx="71">
                  <c:v>12</c:v>
                </c:pt>
                <c:pt idx="72">
                  <c:v>12</c:v>
                </c:pt>
                <c:pt idx="73">
                  <c:v>12</c:v>
                </c:pt>
                <c:pt idx="74">
                  <c:v>12</c:v>
                </c:pt>
                <c:pt idx="75">
                  <c:v>12</c:v>
                </c:pt>
                <c:pt idx="76">
                  <c:v>12</c:v>
                </c:pt>
                <c:pt idx="77">
                  <c:v>12.1</c:v>
                </c:pt>
                <c:pt idx="78">
                  <c:v>12.3</c:v>
                </c:pt>
                <c:pt idx="79">
                  <c:v>12.3</c:v>
                </c:pt>
                <c:pt idx="80">
                  <c:v>12.4</c:v>
                </c:pt>
                <c:pt idx="81">
                  <c:v>12.4</c:v>
                </c:pt>
                <c:pt idx="82">
                  <c:v>12.4</c:v>
                </c:pt>
                <c:pt idx="83">
                  <c:v>12.4</c:v>
                </c:pt>
                <c:pt idx="84">
                  <c:v>12.4</c:v>
                </c:pt>
                <c:pt idx="85">
                  <c:v>12.5</c:v>
                </c:pt>
                <c:pt idx="86">
                  <c:v>12.55</c:v>
                </c:pt>
                <c:pt idx="87">
                  <c:v>12.55</c:v>
                </c:pt>
                <c:pt idx="88">
                  <c:v>12.55</c:v>
                </c:pt>
                <c:pt idx="89">
                  <c:v>12.55</c:v>
                </c:pt>
                <c:pt idx="90">
                  <c:v>12.55</c:v>
                </c:pt>
                <c:pt idx="91">
                  <c:v>12.6</c:v>
                </c:pt>
                <c:pt idx="92">
                  <c:v>12.8</c:v>
                </c:pt>
                <c:pt idx="93">
                  <c:v>12.8</c:v>
                </c:pt>
                <c:pt idx="94">
                  <c:v>13</c:v>
                </c:pt>
                <c:pt idx="95">
                  <c:v>13</c:v>
                </c:pt>
                <c:pt idx="96">
                  <c:v>13.1</c:v>
                </c:pt>
                <c:pt idx="97">
                  <c:v>13.1</c:v>
                </c:pt>
                <c:pt idx="98">
                  <c:v>13.1</c:v>
                </c:pt>
                <c:pt idx="99">
                  <c:v>13.1</c:v>
                </c:pt>
                <c:pt idx="100">
                  <c:v>13.1</c:v>
                </c:pt>
                <c:pt idx="101">
                  <c:v>13.2</c:v>
                </c:pt>
                <c:pt idx="102">
                  <c:v>13.2</c:v>
                </c:pt>
                <c:pt idx="103">
                  <c:v>13.2</c:v>
                </c:pt>
                <c:pt idx="104">
                  <c:v>13.2</c:v>
                </c:pt>
                <c:pt idx="105">
                  <c:v>13.3</c:v>
                </c:pt>
                <c:pt idx="106">
                  <c:v>13.3</c:v>
                </c:pt>
                <c:pt idx="107">
                  <c:v>13.3</c:v>
                </c:pt>
                <c:pt idx="108">
                  <c:v>13.3</c:v>
                </c:pt>
                <c:pt idx="109">
                  <c:v>13.3</c:v>
                </c:pt>
                <c:pt idx="110">
                  <c:v>13.3</c:v>
                </c:pt>
                <c:pt idx="111">
                  <c:v>13.3</c:v>
                </c:pt>
                <c:pt idx="112">
                  <c:v>13.3</c:v>
                </c:pt>
                <c:pt idx="113">
                  <c:v>13.3</c:v>
                </c:pt>
                <c:pt idx="114">
                  <c:v>13.3</c:v>
                </c:pt>
                <c:pt idx="115">
                  <c:v>13.3</c:v>
                </c:pt>
                <c:pt idx="116">
                  <c:v>13.5</c:v>
                </c:pt>
                <c:pt idx="117">
                  <c:v>13.5</c:v>
                </c:pt>
                <c:pt idx="118">
                  <c:v>13.5</c:v>
                </c:pt>
                <c:pt idx="119">
                  <c:v>13.6</c:v>
                </c:pt>
                <c:pt idx="120">
                  <c:v>13.6</c:v>
                </c:pt>
                <c:pt idx="121">
                  <c:v>13.6</c:v>
                </c:pt>
                <c:pt idx="122">
                  <c:v>13.6</c:v>
                </c:pt>
                <c:pt idx="123">
                  <c:v>13.6</c:v>
                </c:pt>
                <c:pt idx="124">
                  <c:v>13.8</c:v>
                </c:pt>
                <c:pt idx="125">
                  <c:v>13.8</c:v>
                </c:pt>
                <c:pt idx="126">
                  <c:v>13.8</c:v>
                </c:pt>
                <c:pt idx="127">
                  <c:v>13.8</c:v>
                </c:pt>
                <c:pt idx="128">
                  <c:v>13.93</c:v>
                </c:pt>
                <c:pt idx="129">
                  <c:v>14</c:v>
                </c:pt>
                <c:pt idx="130">
                  <c:v>14</c:v>
                </c:pt>
                <c:pt idx="131">
                  <c:v>14</c:v>
                </c:pt>
                <c:pt idx="132">
                  <c:v>14</c:v>
                </c:pt>
                <c:pt idx="133">
                  <c:v>14</c:v>
                </c:pt>
                <c:pt idx="134">
                  <c:v>14</c:v>
                </c:pt>
                <c:pt idx="135">
                  <c:v>14</c:v>
                </c:pt>
                <c:pt idx="136">
                  <c:v>14</c:v>
                </c:pt>
                <c:pt idx="137">
                  <c:v>14</c:v>
                </c:pt>
                <c:pt idx="138">
                  <c:v>14</c:v>
                </c:pt>
                <c:pt idx="139">
                  <c:v>14</c:v>
                </c:pt>
                <c:pt idx="140">
                  <c:v>14</c:v>
                </c:pt>
                <c:pt idx="141">
                  <c:v>14</c:v>
                </c:pt>
                <c:pt idx="142">
                  <c:v>14</c:v>
                </c:pt>
                <c:pt idx="143">
                  <c:v>14</c:v>
                </c:pt>
                <c:pt idx="144">
                  <c:v>14</c:v>
                </c:pt>
                <c:pt idx="145">
                  <c:v>14.5</c:v>
                </c:pt>
                <c:pt idx="146">
                  <c:v>14.5</c:v>
                </c:pt>
                <c:pt idx="147">
                  <c:v>14.5</c:v>
                </c:pt>
                <c:pt idx="148">
                  <c:v>14.6</c:v>
                </c:pt>
                <c:pt idx="149">
                  <c:v>15</c:v>
                </c:pt>
                <c:pt idx="150">
                  <c:v>15</c:v>
                </c:pt>
                <c:pt idx="151">
                  <c:v>15</c:v>
                </c:pt>
                <c:pt idx="152">
                  <c:v>15</c:v>
                </c:pt>
                <c:pt idx="153">
                  <c:v>15.01</c:v>
                </c:pt>
                <c:pt idx="154">
                  <c:v>15.1</c:v>
                </c:pt>
                <c:pt idx="155">
                  <c:v>15.1</c:v>
                </c:pt>
                <c:pt idx="156">
                  <c:v>15.1</c:v>
                </c:pt>
                <c:pt idx="157">
                  <c:v>15.1</c:v>
                </c:pt>
                <c:pt idx="158">
                  <c:v>15.1</c:v>
                </c:pt>
                <c:pt idx="159">
                  <c:v>15.1</c:v>
                </c:pt>
                <c:pt idx="160">
                  <c:v>15.1</c:v>
                </c:pt>
                <c:pt idx="161">
                  <c:v>15.1</c:v>
                </c:pt>
                <c:pt idx="162">
                  <c:v>15.1</c:v>
                </c:pt>
                <c:pt idx="163">
                  <c:v>15.1</c:v>
                </c:pt>
                <c:pt idx="164">
                  <c:v>15.1</c:v>
                </c:pt>
                <c:pt idx="165">
                  <c:v>15.1</c:v>
                </c:pt>
                <c:pt idx="166">
                  <c:v>15.1</c:v>
                </c:pt>
                <c:pt idx="167">
                  <c:v>15.1</c:v>
                </c:pt>
                <c:pt idx="168">
                  <c:v>15.1</c:v>
                </c:pt>
                <c:pt idx="169">
                  <c:v>15.1</c:v>
                </c:pt>
                <c:pt idx="170">
                  <c:v>15.29</c:v>
                </c:pt>
                <c:pt idx="171">
                  <c:v>15.29</c:v>
                </c:pt>
                <c:pt idx="172">
                  <c:v>15.29</c:v>
                </c:pt>
                <c:pt idx="173">
                  <c:v>15.29</c:v>
                </c:pt>
                <c:pt idx="174">
                  <c:v>15.29</c:v>
                </c:pt>
                <c:pt idx="175">
                  <c:v>15.29</c:v>
                </c:pt>
                <c:pt idx="176">
                  <c:v>15.29</c:v>
                </c:pt>
                <c:pt idx="177">
                  <c:v>15.29</c:v>
                </c:pt>
                <c:pt idx="178">
                  <c:v>15.3</c:v>
                </c:pt>
                <c:pt idx="179">
                  <c:v>15.3</c:v>
                </c:pt>
                <c:pt idx="180">
                  <c:v>15.3</c:v>
                </c:pt>
                <c:pt idx="181">
                  <c:v>15.3</c:v>
                </c:pt>
                <c:pt idx="182">
                  <c:v>15.3</c:v>
                </c:pt>
                <c:pt idx="183">
                  <c:v>15.5</c:v>
                </c:pt>
                <c:pt idx="184">
                  <c:v>15.5</c:v>
                </c:pt>
                <c:pt idx="185">
                  <c:v>15.5</c:v>
                </c:pt>
                <c:pt idx="186">
                  <c:v>15.5</c:v>
                </c:pt>
                <c:pt idx="187">
                  <c:v>15.5</c:v>
                </c:pt>
                <c:pt idx="188">
                  <c:v>15.5</c:v>
                </c:pt>
                <c:pt idx="189">
                  <c:v>15.5</c:v>
                </c:pt>
                <c:pt idx="190">
                  <c:v>15.5</c:v>
                </c:pt>
                <c:pt idx="191">
                  <c:v>15.5</c:v>
                </c:pt>
                <c:pt idx="192">
                  <c:v>15.5</c:v>
                </c:pt>
                <c:pt idx="193">
                  <c:v>15.5</c:v>
                </c:pt>
                <c:pt idx="194">
                  <c:v>15.7</c:v>
                </c:pt>
                <c:pt idx="195">
                  <c:v>15.7</c:v>
                </c:pt>
                <c:pt idx="196">
                  <c:v>15.7</c:v>
                </c:pt>
                <c:pt idx="197">
                  <c:v>15.7</c:v>
                </c:pt>
                <c:pt idx="198">
                  <c:v>15.7</c:v>
                </c:pt>
                <c:pt idx="199">
                  <c:v>15.71</c:v>
                </c:pt>
                <c:pt idx="200">
                  <c:v>16</c:v>
                </c:pt>
                <c:pt idx="201">
                  <c:v>16</c:v>
                </c:pt>
                <c:pt idx="202">
                  <c:v>16</c:v>
                </c:pt>
                <c:pt idx="203">
                  <c:v>16</c:v>
                </c:pt>
                <c:pt idx="204">
                  <c:v>16</c:v>
                </c:pt>
                <c:pt idx="205">
                  <c:v>16</c:v>
                </c:pt>
                <c:pt idx="206">
                  <c:v>16</c:v>
                </c:pt>
                <c:pt idx="207">
                  <c:v>16</c:v>
                </c:pt>
                <c:pt idx="208">
                  <c:v>16</c:v>
                </c:pt>
                <c:pt idx="209">
                  <c:v>16</c:v>
                </c:pt>
                <c:pt idx="210">
                  <c:v>16</c:v>
                </c:pt>
                <c:pt idx="211">
                  <c:v>16</c:v>
                </c:pt>
                <c:pt idx="212">
                  <c:v>16</c:v>
                </c:pt>
                <c:pt idx="213">
                  <c:v>16</c:v>
                </c:pt>
                <c:pt idx="214">
                  <c:v>16</c:v>
                </c:pt>
                <c:pt idx="215">
                  <c:v>16</c:v>
                </c:pt>
                <c:pt idx="216">
                  <c:v>16</c:v>
                </c:pt>
                <c:pt idx="217">
                  <c:v>16</c:v>
                </c:pt>
                <c:pt idx="218">
                  <c:v>16</c:v>
                </c:pt>
                <c:pt idx="219">
                  <c:v>16</c:v>
                </c:pt>
                <c:pt idx="220">
                  <c:v>16</c:v>
                </c:pt>
                <c:pt idx="221">
                  <c:v>16</c:v>
                </c:pt>
                <c:pt idx="222">
                  <c:v>16</c:v>
                </c:pt>
                <c:pt idx="223">
                  <c:v>16</c:v>
                </c:pt>
                <c:pt idx="224">
                  <c:v>16</c:v>
                </c:pt>
                <c:pt idx="225">
                  <c:v>16</c:v>
                </c:pt>
                <c:pt idx="226">
                  <c:v>16</c:v>
                </c:pt>
                <c:pt idx="227">
                  <c:v>16</c:v>
                </c:pt>
                <c:pt idx="228">
                  <c:v>16.3</c:v>
                </c:pt>
                <c:pt idx="229">
                  <c:v>16.3</c:v>
                </c:pt>
                <c:pt idx="230">
                  <c:v>16.3</c:v>
                </c:pt>
                <c:pt idx="231">
                  <c:v>16.3</c:v>
                </c:pt>
                <c:pt idx="232">
                  <c:v>16.3</c:v>
                </c:pt>
                <c:pt idx="233">
                  <c:v>16.3</c:v>
                </c:pt>
                <c:pt idx="234">
                  <c:v>16.3</c:v>
                </c:pt>
                <c:pt idx="235">
                  <c:v>16.3</c:v>
                </c:pt>
                <c:pt idx="236">
                  <c:v>16.38</c:v>
                </c:pt>
                <c:pt idx="237">
                  <c:v>16.38</c:v>
                </c:pt>
                <c:pt idx="238">
                  <c:v>16.38</c:v>
                </c:pt>
                <c:pt idx="239">
                  <c:v>16.38</c:v>
                </c:pt>
                <c:pt idx="240">
                  <c:v>16.78</c:v>
                </c:pt>
                <c:pt idx="241">
                  <c:v>16.78</c:v>
                </c:pt>
                <c:pt idx="242">
                  <c:v>17</c:v>
                </c:pt>
                <c:pt idx="243">
                  <c:v>17</c:v>
                </c:pt>
                <c:pt idx="244">
                  <c:v>17</c:v>
                </c:pt>
                <c:pt idx="245">
                  <c:v>17.010000000000002</c:v>
                </c:pt>
                <c:pt idx="246">
                  <c:v>17.010000000000002</c:v>
                </c:pt>
                <c:pt idx="247">
                  <c:v>17.010000000000002</c:v>
                </c:pt>
                <c:pt idx="248">
                  <c:v>17.010000000000002</c:v>
                </c:pt>
                <c:pt idx="249">
                  <c:v>17.010000000000002</c:v>
                </c:pt>
                <c:pt idx="250">
                  <c:v>17.010000000000002</c:v>
                </c:pt>
                <c:pt idx="251">
                  <c:v>17.57</c:v>
                </c:pt>
                <c:pt idx="252">
                  <c:v>17.57</c:v>
                </c:pt>
                <c:pt idx="253">
                  <c:v>17.57</c:v>
                </c:pt>
                <c:pt idx="254">
                  <c:v>17.57</c:v>
                </c:pt>
                <c:pt idx="255">
                  <c:v>18</c:v>
                </c:pt>
                <c:pt idx="256">
                  <c:v>18</c:v>
                </c:pt>
                <c:pt idx="257">
                  <c:v>18</c:v>
                </c:pt>
                <c:pt idx="258">
                  <c:v>18</c:v>
                </c:pt>
                <c:pt idx="259">
                  <c:v>18</c:v>
                </c:pt>
                <c:pt idx="260">
                  <c:v>18</c:v>
                </c:pt>
                <c:pt idx="261">
                  <c:v>18</c:v>
                </c:pt>
                <c:pt idx="262">
                  <c:v>18</c:v>
                </c:pt>
                <c:pt idx="263">
                  <c:v>18</c:v>
                </c:pt>
                <c:pt idx="264">
                  <c:v>18</c:v>
                </c:pt>
                <c:pt idx="265">
                  <c:v>18</c:v>
                </c:pt>
                <c:pt idx="266">
                  <c:v>18</c:v>
                </c:pt>
                <c:pt idx="267">
                  <c:v>18</c:v>
                </c:pt>
                <c:pt idx="268">
                  <c:v>18</c:v>
                </c:pt>
                <c:pt idx="269">
                  <c:v>18</c:v>
                </c:pt>
                <c:pt idx="270">
                  <c:v>18</c:v>
                </c:pt>
                <c:pt idx="271">
                  <c:v>18</c:v>
                </c:pt>
                <c:pt idx="272">
                  <c:v>18.100000000000001</c:v>
                </c:pt>
                <c:pt idx="273">
                  <c:v>18.100000000000001</c:v>
                </c:pt>
                <c:pt idx="274">
                  <c:v>18.100000000000001</c:v>
                </c:pt>
                <c:pt idx="275">
                  <c:v>18.2</c:v>
                </c:pt>
                <c:pt idx="276">
                  <c:v>18.399999999999999</c:v>
                </c:pt>
                <c:pt idx="277">
                  <c:v>18.399999999999999</c:v>
                </c:pt>
                <c:pt idx="278">
                  <c:v>18.399999999999999</c:v>
                </c:pt>
                <c:pt idx="279">
                  <c:v>18.399999999999999</c:v>
                </c:pt>
                <c:pt idx="280">
                  <c:v>18.399999999999999</c:v>
                </c:pt>
                <c:pt idx="281">
                  <c:v>18.399999999999999</c:v>
                </c:pt>
                <c:pt idx="282">
                  <c:v>18.489999999999998</c:v>
                </c:pt>
                <c:pt idx="283">
                  <c:v>18.489999999999998</c:v>
                </c:pt>
                <c:pt idx="284">
                  <c:v>18.489999999999998</c:v>
                </c:pt>
                <c:pt idx="285">
                  <c:v>18.489999999999998</c:v>
                </c:pt>
                <c:pt idx="286">
                  <c:v>18.489999999999998</c:v>
                </c:pt>
                <c:pt idx="287">
                  <c:v>18.489999999999998</c:v>
                </c:pt>
                <c:pt idx="288">
                  <c:v>18.489999999999998</c:v>
                </c:pt>
                <c:pt idx="289">
                  <c:v>18.489999999999998</c:v>
                </c:pt>
                <c:pt idx="290">
                  <c:v>18.489999999999998</c:v>
                </c:pt>
                <c:pt idx="291">
                  <c:v>18.489999999999998</c:v>
                </c:pt>
                <c:pt idx="292">
                  <c:v>18.489999999999998</c:v>
                </c:pt>
                <c:pt idx="293">
                  <c:v>18.489999999999998</c:v>
                </c:pt>
                <c:pt idx="294">
                  <c:v>18.489999999999998</c:v>
                </c:pt>
                <c:pt idx="295">
                  <c:v>18.489999999999998</c:v>
                </c:pt>
                <c:pt idx="296">
                  <c:v>18.899999999999999</c:v>
                </c:pt>
                <c:pt idx="297">
                  <c:v>18.899999999999999</c:v>
                </c:pt>
                <c:pt idx="298">
                  <c:v>18.899999999999999</c:v>
                </c:pt>
                <c:pt idx="299">
                  <c:v>18.899999999999999</c:v>
                </c:pt>
                <c:pt idx="300">
                  <c:v>18.899999999999999</c:v>
                </c:pt>
                <c:pt idx="301">
                  <c:v>18.899999999999999</c:v>
                </c:pt>
                <c:pt idx="302">
                  <c:v>18.899999999999999</c:v>
                </c:pt>
                <c:pt idx="303">
                  <c:v>18.899999999999999</c:v>
                </c:pt>
                <c:pt idx="304">
                  <c:v>18.899999999999999</c:v>
                </c:pt>
                <c:pt idx="305">
                  <c:v>18.899999999999999</c:v>
                </c:pt>
                <c:pt idx="306">
                  <c:v>18.899999999999999</c:v>
                </c:pt>
                <c:pt idx="307">
                  <c:v>18.899999999999999</c:v>
                </c:pt>
                <c:pt idx="308">
                  <c:v>18.899999999999999</c:v>
                </c:pt>
                <c:pt idx="309">
                  <c:v>18.899999999999999</c:v>
                </c:pt>
                <c:pt idx="310">
                  <c:v>19</c:v>
                </c:pt>
                <c:pt idx="311">
                  <c:v>19</c:v>
                </c:pt>
                <c:pt idx="312">
                  <c:v>19</c:v>
                </c:pt>
                <c:pt idx="313">
                  <c:v>19</c:v>
                </c:pt>
                <c:pt idx="314">
                  <c:v>19</c:v>
                </c:pt>
                <c:pt idx="315">
                  <c:v>19</c:v>
                </c:pt>
                <c:pt idx="316">
                  <c:v>19</c:v>
                </c:pt>
                <c:pt idx="317">
                  <c:v>19</c:v>
                </c:pt>
                <c:pt idx="318">
                  <c:v>19</c:v>
                </c:pt>
                <c:pt idx="319">
                  <c:v>19</c:v>
                </c:pt>
                <c:pt idx="320">
                  <c:v>19</c:v>
                </c:pt>
                <c:pt idx="321">
                  <c:v>19</c:v>
                </c:pt>
                <c:pt idx="322">
                  <c:v>19</c:v>
                </c:pt>
                <c:pt idx="323">
                  <c:v>19</c:v>
                </c:pt>
                <c:pt idx="324">
                  <c:v>19</c:v>
                </c:pt>
                <c:pt idx="325">
                  <c:v>19</c:v>
                </c:pt>
                <c:pt idx="326">
                  <c:v>19</c:v>
                </c:pt>
                <c:pt idx="327">
                  <c:v>19</c:v>
                </c:pt>
                <c:pt idx="328">
                  <c:v>19</c:v>
                </c:pt>
                <c:pt idx="329">
                  <c:v>19</c:v>
                </c:pt>
                <c:pt idx="330">
                  <c:v>19.2</c:v>
                </c:pt>
                <c:pt idx="331">
                  <c:v>19.2</c:v>
                </c:pt>
                <c:pt idx="332">
                  <c:v>19.2</c:v>
                </c:pt>
                <c:pt idx="333">
                  <c:v>19.2</c:v>
                </c:pt>
                <c:pt idx="334">
                  <c:v>19.2</c:v>
                </c:pt>
                <c:pt idx="335">
                  <c:v>19.2</c:v>
                </c:pt>
                <c:pt idx="336">
                  <c:v>19.2</c:v>
                </c:pt>
                <c:pt idx="337">
                  <c:v>19.2</c:v>
                </c:pt>
                <c:pt idx="338">
                  <c:v>19.2</c:v>
                </c:pt>
                <c:pt idx="339">
                  <c:v>19.2</c:v>
                </c:pt>
                <c:pt idx="340">
                  <c:v>19.2</c:v>
                </c:pt>
                <c:pt idx="341">
                  <c:v>19.2</c:v>
                </c:pt>
                <c:pt idx="342">
                  <c:v>19.2</c:v>
                </c:pt>
                <c:pt idx="343">
                  <c:v>19.2</c:v>
                </c:pt>
                <c:pt idx="344">
                  <c:v>19.899999999999999</c:v>
                </c:pt>
                <c:pt idx="345">
                  <c:v>19.899999999999999</c:v>
                </c:pt>
                <c:pt idx="346">
                  <c:v>19.899999999999999</c:v>
                </c:pt>
                <c:pt idx="347">
                  <c:v>19.899999999999999</c:v>
                </c:pt>
                <c:pt idx="348">
                  <c:v>20</c:v>
                </c:pt>
                <c:pt idx="349">
                  <c:v>20</c:v>
                </c:pt>
                <c:pt idx="350">
                  <c:v>20</c:v>
                </c:pt>
                <c:pt idx="351">
                  <c:v>20</c:v>
                </c:pt>
                <c:pt idx="352">
                  <c:v>20</c:v>
                </c:pt>
                <c:pt idx="353">
                  <c:v>20</c:v>
                </c:pt>
                <c:pt idx="354">
                  <c:v>20</c:v>
                </c:pt>
                <c:pt idx="355">
                  <c:v>20</c:v>
                </c:pt>
                <c:pt idx="356">
                  <c:v>20</c:v>
                </c:pt>
                <c:pt idx="357">
                  <c:v>20</c:v>
                </c:pt>
                <c:pt idx="358">
                  <c:v>20</c:v>
                </c:pt>
                <c:pt idx="359">
                  <c:v>20</c:v>
                </c:pt>
                <c:pt idx="360">
                  <c:v>20</c:v>
                </c:pt>
                <c:pt idx="361">
                  <c:v>20</c:v>
                </c:pt>
                <c:pt idx="362">
                  <c:v>20</c:v>
                </c:pt>
                <c:pt idx="363">
                  <c:v>20</c:v>
                </c:pt>
                <c:pt idx="364">
                  <c:v>20</c:v>
                </c:pt>
                <c:pt idx="365">
                  <c:v>20</c:v>
                </c:pt>
                <c:pt idx="366">
                  <c:v>20.3</c:v>
                </c:pt>
                <c:pt idx="367">
                  <c:v>20.3</c:v>
                </c:pt>
                <c:pt idx="368">
                  <c:v>20.3</c:v>
                </c:pt>
                <c:pt idx="369">
                  <c:v>20.3</c:v>
                </c:pt>
                <c:pt idx="370">
                  <c:v>20.3</c:v>
                </c:pt>
                <c:pt idx="371">
                  <c:v>20.3</c:v>
                </c:pt>
                <c:pt idx="372">
                  <c:v>20.3</c:v>
                </c:pt>
                <c:pt idx="373">
                  <c:v>20.3</c:v>
                </c:pt>
                <c:pt idx="374">
                  <c:v>20.3</c:v>
                </c:pt>
                <c:pt idx="375">
                  <c:v>20.3</c:v>
                </c:pt>
                <c:pt idx="376">
                  <c:v>20.3</c:v>
                </c:pt>
                <c:pt idx="377">
                  <c:v>20.3</c:v>
                </c:pt>
                <c:pt idx="378">
                  <c:v>20.3</c:v>
                </c:pt>
                <c:pt idx="379">
                  <c:v>20.3</c:v>
                </c:pt>
                <c:pt idx="380">
                  <c:v>20.3</c:v>
                </c:pt>
                <c:pt idx="381">
                  <c:v>20.3</c:v>
                </c:pt>
                <c:pt idx="382">
                  <c:v>20.3</c:v>
                </c:pt>
                <c:pt idx="383">
                  <c:v>20.3</c:v>
                </c:pt>
                <c:pt idx="384">
                  <c:v>20.32</c:v>
                </c:pt>
                <c:pt idx="385">
                  <c:v>20.32</c:v>
                </c:pt>
                <c:pt idx="386">
                  <c:v>20.32</c:v>
                </c:pt>
                <c:pt idx="387">
                  <c:v>20.32</c:v>
                </c:pt>
                <c:pt idx="388">
                  <c:v>20.32</c:v>
                </c:pt>
                <c:pt idx="389">
                  <c:v>20.32</c:v>
                </c:pt>
                <c:pt idx="390">
                  <c:v>20.7</c:v>
                </c:pt>
                <c:pt idx="391">
                  <c:v>20.7</c:v>
                </c:pt>
                <c:pt idx="392">
                  <c:v>20.89</c:v>
                </c:pt>
                <c:pt idx="393">
                  <c:v>20.89</c:v>
                </c:pt>
                <c:pt idx="394">
                  <c:v>20.89</c:v>
                </c:pt>
                <c:pt idx="395">
                  <c:v>20.89</c:v>
                </c:pt>
                <c:pt idx="396">
                  <c:v>20.89</c:v>
                </c:pt>
                <c:pt idx="397">
                  <c:v>20.89</c:v>
                </c:pt>
                <c:pt idx="398">
                  <c:v>20.89</c:v>
                </c:pt>
                <c:pt idx="399">
                  <c:v>20.89</c:v>
                </c:pt>
                <c:pt idx="400">
                  <c:v>20.89</c:v>
                </c:pt>
                <c:pt idx="401">
                  <c:v>20.89</c:v>
                </c:pt>
                <c:pt idx="402">
                  <c:v>20.89</c:v>
                </c:pt>
                <c:pt idx="403">
                  <c:v>20.89</c:v>
                </c:pt>
                <c:pt idx="404">
                  <c:v>20.89</c:v>
                </c:pt>
                <c:pt idx="405">
                  <c:v>20.89</c:v>
                </c:pt>
                <c:pt idx="406">
                  <c:v>20.89</c:v>
                </c:pt>
                <c:pt idx="407">
                  <c:v>21.04</c:v>
                </c:pt>
                <c:pt idx="408">
                  <c:v>21.04</c:v>
                </c:pt>
                <c:pt idx="409">
                  <c:v>21.04</c:v>
                </c:pt>
                <c:pt idx="410">
                  <c:v>21.04</c:v>
                </c:pt>
                <c:pt idx="411">
                  <c:v>21.04</c:v>
                </c:pt>
                <c:pt idx="412">
                  <c:v>21.04</c:v>
                </c:pt>
                <c:pt idx="413">
                  <c:v>21.04</c:v>
                </c:pt>
                <c:pt idx="414">
                  <c:v>21.04</c:v>
                </c:pt>
                <c:pt idx="415">
                  <c:v>21.04</c:v>
                </c:pt>
                <c:pt idx="416">
                  <c:v>21.04</c:v>
                </c:pt>
                <c:pt idx="417">
                  <c:v>21.04</c:v>
                </c:pt>
                <c:pt idx="418">
                  <c:v>21.04</c:v>
                </c:pt>
                <c:pt idx="419">
                  <c:v>21.04</c:v>
                </c:pt>
                <c:pt idx="420">
                  <c:v>21.04</c:v>
                </c:pt>
                <c:pt idx="421">
                  <c:v>21.04</c:v>
                </c:pt>
                <c:pt idx="422">
                  <c:v>21.04</c:v>
                </c:pt>
                <c:pt idx="423">
                  <c:v>21.04</c:v>
                </c:pt>
                <c:pt idx="424">
                  <c:v>21.04</c:v>
                </c:pt>
                <c:pt idx="425">
                  <c:v>21.04</c:v>
                </c:pt>
                <c:pt idx="426">
                  <c:v>21.04</c:v>
                </c:pt>
                <c:pt idx="427">
                  <c:v>21.04</c:v>
                </c:pt>
                <c:pt idx="428">
                  <c:v>21.19</c:v>
                </c:pt>
                <c:pt idx="429">
                  <c:v>21.19</c:v>
                </c:pt>
                <c:pt idx="430">
                  <c:v>21.19</c:v>
                </c:pt>
                <c:pt idx="431">
                  <c:v>21.38</c:v>
                </c:pt>
                <c:pt idx="432">
                  <c:v>21.38</c:v>
                </c:pt>
                <c:pt idx="433">
                  <c:v>21.38</c:v>
                </c:pt>
                <c:pt idx="434">
                  <c:v>21.38</c:v>
                </c:pt>
                <c:pt idx="435">
                  <c:v>21.38</c:v>
                </c:pt>
                <c:pt idx="436">
                  <c:v>21.38</c:v>
                </c:pt>
                <c:pt idx="437">
                  <c:v>21.38</c:v>
                </c:pt>
                <c:pt idx="438">
                  <c:v>21.38</c:v>
                </c:pt>
                <c:pt idx="439">
                  <c:v>21.38</c:v>
                </c:pt>
                <c:pt idx="440">
                  <c:v>21.4</c:v>
                </c:pt>
                <c:pt idx="441">
                  <c:v>21.4</c:v>
                </c:pt>
                <c:pt idx="442">
                  <c:v>21.4</c:v>
                </c:pt>
                <c:pt idx="443">
                  <c:v>21.4</c:v>
                </c:pt>
                <c:pt idx="444">
                  <c:v>21.4</c:v>
                </c:pt>
                <c:pt idx="445">
                  <c:v>21.4</c:v>
                </c:pt>
                <c:pt idx="446">
                  <c:v>21.4</c:v>
                </c:pt>
                <c:pt idx="447">
                  <c:v>21.4</c:v>
                </c:pt>
                <c:pt idx="448">
                  <c:v>21.4</c:v>
                </c:pt>
                <c:pt idx="449">
                  <c:v>21.4</c:v>
                </c:pt>
                <c:pt idx="450">
                  <c:v>21.4</c:v>
                </c:pt>
                <c:pt idx="451">
                  <c:v>21.4</c:v>
                </c:pt>
                <c:pt idx="452">
                  <c:v>21.4</c:v>
                </c:pt>
                <c:pt idx="453">
                  <c:v>21.4</c:v>
                </c:pt>
                <c:pt idx="454">
                  <c:v>21.4</c:v>
                </c:pt>
                <c:pt idx="455">
                  <c:v>21.4</c:v>
                </c:pt>
                <c:pt idx="456">
                  <c:v>21.4</c:v>
                </c:pt>
                <c:pt idx="457">
                  <c:v>21.4</c:v>
                </c:pt>
                <c:pt idx="458">
                  <c:v>21.4</c:v>
                </c:pt>
                <c:pt idx="459">
                  <c:v>21.4</c:v>
                </c:pt>
                <c:pt idx="460">
                  <c:v>21.4</c:v>
                </c:pt>
                <c:pt idx="461">
                  <c:v>21.4</c:v>
                </c:pt>
                <c:pt idx="462">
                  <c:v>21.4</c:v>
                </c:pt>
                <c:pt idx="463">
                  <c:v>21.4</c:v>
                </c:pt>
                <c:pt idx="464">
                  <c:v>21.4</c:v>
                </c:pt>
                <c:pt idx="465">
                  <c:v>21.4</c:v>
                </c:pt>
                <c:pt idx="466">
                  <c:v>21.4</c:v>
                </c:pt>
                <c:pt idx="467">
                  <c:v>21.4</c:v>
                </c:pt>
                <c:pt idx="468">
                  <c:v>21.4</c:v>
                </c:pt>
                <c:pt idx="469">
                  <c:v>21.4</c:v>
                </c:pt>
                <c:pt idx="470">
                  <c:v>21.56</c:v>
                </c:pt>
                <c:pt idx="471">
                  <c:v>21.56</c:v>
                </c:pt>
                <c:pt idx="472">
                  <c:v>21.56</c:v>
                </c:pt>
                <c:pt idx="473">
                  <c:v>22.25</c:v>
                </c:pt>
                <c:pt idx="474">
                  <c:v>22.25</c:v>
                </c:pt>
                <c:pt idx="475">
                  <c:v>22.25</c:v>
                </c:pt>
                <c:pt idx="476">
                  <c:v>22.25</c:v>
                </c:pt>
                <c:pt idx="477">
                  <c:v>22.25</c:v>
                </c:pt>
                <c:pt idx="478">
                  <c:v>22.25</c:v>
                </c:pt>
                <c:pt idx="479">
                  <c:v>22.25</c:v>
                </c:pt>
                <c:pt idx="480">
                  <c:v>22.25</c:v>
                </c:pt>
                <c:pt idx="481">
                  <c:v>22.25</c:v>
                </c:pt>
                <c:pt idx="482">
                  <c:v>22.25</c:v>
                </c:pt>
                <c:pt idx="483">
                  <c:v>22.25</c:v>
                </c:pt>
                <c:pt idx="484">
                  <c:v>22.25</c:v>
                </c:pt>
                <c:pt idx="485">
                  <c:v>22.25</c:v>
                </c:pt>
                <c:pt idx="486">
                  <c:v>22.25</c:v>
                </c:pt>
                <c:pt idx="487">
                  <c:v>22.25</c:v>
                </c:pt>
                <c:pt idx="488">
                  <c:v>22.25</c:v>
                </c:pt>
                <c:pt idx="489">
                  <c:v>22.25</c:v>
                </c:pt>
                <c:pt idx="490">
                  <c:v>22.25</c:v>
                </c:pt>
                <c:pt idx="491">
                  <c:v>22.25</c:v>
                </c:pt>
                <c:pt idx="492">
                  <c:v>22.25</c:v>
                </c:pt>
                <c:pt idx="493">
                  <c:v>22.25</c:v>
                </c:pt>
                <c:pt idx="494">
                  <c:v>22.25</c:v>
                </c:pt>
                <c:pt idx="495">
                  <c:v>22.25</c:v>
                </c:pt>
                <c:pt idx="496">
                  <c:v>22.25</c:v>
                </c:pt>
                <c:pt idx="497">
                  <c:v>22.25</c:v>
                </c:pt>
                <c:pt idx="498">
                  <c:v>22.25</c:v>
                </c:pt>
                <c:pt idx="499">
                  <c:v>22.25</c:v>
                </c:pt>
                <c:pt idx="500">
                  <c:v>22.25</c:v>
                </c:pt>
                <c:pt idx="501">
                  <c:v>22.25</c:v>
                </c:pt>
                <c:pt idx="502">
                  <c:v>22.25</c:v>
                </c:pt>
                <c:pt idx="503">
                  <c:v>22.25</c:v>
                </c:pt>
                <c:pt idx="504">
                  <c:v>22.25</c:v>
                </c:pt>
                <c:pt idx="505">
                  <c:v>22.25</c:v>
                </c:pt>
                <c:pt idx="506">
                  <c:v>22.95</c:v>
                </c:pt>
                <c:pt idx="507">
                  <c:v>22.95</c:v>
                </c:pt>
                <c:pt idx="508">
                  <c:v>22.95</c:v>
                </c:pt>
                <c:pt idx="509">
                  <c:v>22.95</c:v>
                </c:pt>
                <c:pt idx="510">
                  <c:v>22.95</c:v>
                </c:pt>
                <c:pt idx="511">
                  <c:v>22.95</c:v>
                </c:pt>
                <c:pt idx="512">
                  <c:v>22.95</c:v>
                </c:pt>
                <c:pt idx="513">
                  <c:v>22.95</c:v>
                </c:pt>
                <c:pt idx="514">
                  <c:v>22.95</c:v>
                </c:pt>
                <c:pt idx="515">
                  <c:v>22.95</c:v>
                </c:pt>
                <c:pt idx="516">
                  <c:v>22.95</c:v>
                </c:pt>
                <c:pt idx="517">
                  <c:v>22.95</c:v>
                </c:pt>
                <c:pt idx="518">
                  <c:v>23</c:v>
                </c:pt>
                <c:pt idx="519">
                  <c:v>23</c:v>
                </c:pt>
                <c:pt idx="520">
                  <c:v>23</c:v>
                </c:pt>
                <c:pt idx="521">
                  <c:v>23</c:v>
                </c:pt>
                <c:pt idx="522">
                  <c:v>23</c:v>
                </c:pt>
                <c:pt idx="523">
                  <c:v>23</c:v>
                </c:pt>
                <c:pt idx="524">
                  <c:v>23</c:v>
                </c:pt>
                <c:pt idx="525">
                  <c:v>23</c:v>
                </c:pt>
                <c:pt idx="526">
                  <c:v>23</c:v>
                </c:pt>
                <c:pt idx="527">
                  <c:v>23</c:v>
                </c:pt>
                <c:pt idx="528">
                  <c:v>23</c:v>
                </c:pt>
                <c:pt idx="529">
                  <c:v>23</c:v>
                </c:pt>
                <c:pt idx="530">
                  <c:v>23</c:v>
                </c:pt>
                <c:pt idx="531">
                  <c:v>23</c:v>
                </c:pt>
                <c:pt idx="532">
                  <c:v>23</c:v>
                </c:pt>
                <c:pt idx="533">
                  <c:v>23</c:v>
                </c:pt>
                <c:pt idx="534">
                  <c:v>23</c:v>
                </c:pt>
                <c:pt idx="535">
                  <c:v>23</c:v>
                </c:pt>
                <c:pt idx="536">
                  <c:v>23</c:v>
                </c:pt>
                <c:pt idx="537">
                  <c:v>23</c:v>
                </c:pt>
                <c:pt idx="538">
                  <c:v>23</c:v>
                </c:pt>
                <c:pt idx="539">
                  <c:v>23</c:v>
                </c:pt>
                <c:pt idx="540">
                  <c:v>23</c:v>
                </c:pt>
                <c:pt idx="541">
                  <c:v>23</c:v>
                </c:pt>
                <c:pt idx="542">
                  <c:v>23</c:v>
                </c:pt>
                <c:pt idx="543">
                  <c:v>23</c:v>
                </c:pt>
                <c:pt idx="544">
                  <c:v>23</c:v>
                </c:pt>
                <c:pt idx="545">
                  <c:v>23</c:v>
                </c:pt>
                <c:pt idx="546">
                  <c:v>23</c:v>
                </c:pt>
                <c:pt idx="547">
                  <c:v>23</c:v>
                </c:pt>
                <c:pt idx="548">
                  <c:v>23</c:v>
                </c:pt>
                <c:pt idx="549">
                  <c:v>23</c:v>
                </c:pt>
                <c:pt idx="550">
                  <c:v>23</c:v>
                </c:pt>
                <c:pt idx="551">
                  <c:v>23</c:v>
                </c:pt>
                <c:pt idx="552">
                  <c:v>23</c:v>
                </c:pt>
                <c:pt idx="553">
                  <c:v>23</c:v>
                </c:pt>
                <c:pt idx="554">
                  <c:v>23</c:v>
                </c:pt>
                <c:pt idx="555">
                  <c:v>23</c:v>
                </c:pt>
                <c:pt idx="556">
                  <c:v>23</c:v>
                </c:pt>
                <c:pt idx="557">
                  <c:v>23</c:v>
                </c:pt>
                <c:pt idx="558">
                  <c:v>23</c:v>
                </c:pt>
                <c:pt idx="559">
                  <c:v>23</c:v>
                </c:pt>
                <c:pt idx="560">
                  <c:v>23</c:v>
                </c:pt>
                <c:pt idx="561">
                  <c:v>23</c:v>
                </c:pt>
                <c:pt idx="562">
                  <c:v>23</c:v>
                </c:pt>
                <c:pt idx="563">
                  <c:v>23</c:v>
                </c:pt>
                <c:pt idx="564">
                  <c:v>23</c:v>
                </c:pt>
                <c:pt idx="565">
                  <c:v>23</c:v>
                </c:pt>
                <c:pt idx="566">
                  <c:v>23</c:v>
                </c:pt>
                <c:pt idx="567">
                  <c:v>23</c:v>
                </c:pt>
                <c:pt idx="568">
                  <c:v>23</c:v>
                </c:pt>
                <c:pt idx="569">
                  <c:v>23</c:v>
                </c:pt>
                <c:pt idx="570">
                  <c:v>23</c:v>
                </c:pt>
                <c:pt idx="571">
                  <c:v>23</c:v>
                </c:pt>
                <c:pt idx="572">
                  <c:v>23</c:v>
                </c:pt>
                <c:pt idx="573">
                  <c:v>23</c:v>
                </c:pt>
                <c:pt idx="574">
                  <c:v>23</c:v>
                </c:pt>
                <c:pt idx="575">
                  <c:v>23.6</c:v>
                </c:pt>
                <c:pt idx="576">
                  <c:v>23.6</c:v>
                </c:pt>
                <c:pt idx="577">
                  <c:v>23.6</c:v>
                </c:pt>
                <c:pt idx="578">
                  <c:v>23.6</c:v>
                </c:pt>
                <c:pt idx="579">
                  <c:v>23.6</c:v>
                </c:pt>
                <c:pt idx="580">
                  <c:v>23.6</c:v>
                </c:pt>
                <c:pt idx="581">
                  <c:v>23.6</c:v>
                </c:pt>
                <c:pt idx="582">
                  <c:v>23.6</c:v>
                </c:pt>
                <c:pt idx="583">
                  <c:v>23.6</c:v>
                </c:pt>
                <c:pt idx="584">
                  <c:v>23.6</c:v>
                </c:pt>
                <c:pt idx="585">
                  <c:v>23.6</c:v>
                </c:pt>
                <c:pt idx="586">
                  <c:v>23.6</c:v>
                </c:pt>
                <c:pt idx="587">
                  <c:v>23.6</c:v>
                </c:pt>
                <c:pt idx="588">
                  <c:v>23.6</c:v>
                </c:pt>
                <c:pt idx="589">
                  <c:v>23.6</c:v>
                </c:pt>
                <c:pt idx="590">
                  <c:v>23.65</c:v>
                </c:pt>
                <c:pt idx="591">
                  <c:v>23.65</c:v>
                </c:pt>
                <c:pt idx="592">
                  <c:v>23.65</c:v>
                </c:pt>
                <c:pt idx="593">
                  <c:v>23.65</c:v>
                </c:pt>
                <c:pt idx="594">
                  <c:v>23.65</c:v>
                </c:pt>
                <c:pt idx="595">
                  <c:v>23.65</c:v>
                </c:pt>
                <c:pt idx="596">
                  <c:v>23.65</c:v>
                </c:pt>
                <c:pt idx="597">
                  <c:v>23.65</c:v>
                </c:pt>
                <c:pt idx="598">
                  <c:v>23.65</c:v>
                </c:pt>
                <c:pt idx="599">
                  <c:v>23.65</c:v>
                </c:pt>
                <c:pt idx="600">
                  <c:v>23.65</c:v>
                </c:pt>
                <c:pt idx="601">
                  <c:v>23.65</c:v>
                </c:pt>
                <c:pt idx="602">
                  <c:v>23.84</c:v>
                </c:pt>
                <c:pt idx="603">
                  <c:v>23.84</c:v>
                </c:pt>
                <c:pt idx="604">
                  <c:v>23.84</c:v>
                </c:pt>
                <c:pt idx="605">
                  <c:v>23.84</c:v>
                </c:pt>
                <c:pt idx="606">
                  <c:v>23.84</c:v>
                </c:pt>
                <c:pt idx="607">
                  <c:v>23.84</c:v>
                </c:pt>
                <c:pt idx="608">
                  <c:v>23.84</c:v>
                </c:pt>
                <c:pt idx="609">
                  <c:v>23.84</c:v>
                </c:pt>
                <c:pt idx="610">
                  <c:v>23.84</c:v>
                </c:pt>
                <c:pt idx="611">
                  <c:v>23.84</c:v>
                </c:pt>
                <c:pt idx="612">
                  <c:v>23.84</c:v>
                </c:pt>
                <c:pt idx="613">
                  <c:v>23.84</c:v>
                </c:pt>
                <c:pt idx="614">
                  <c:v>23.84</c:v>
                </c:pt>
                <c:pt idx="615">
                  <c:v>23.84</c:v>
                </c:pt>
                <c:pt idx="616">
                  <c:v>23.84</c:v>
                </c:pt>
                <c:pt idx="617">
                  <c:v>23.84</c:v>
                </c:pt>
                <c:pt idx="618">
                  <c:v>23.84</c:v>
                </c:pt>
                <c:pt idx="619">
                  <c:v>23.84</c:v>
                </c:pt>
                <c:pt idx="620">
                  <c:v>23.84</c:v>
                </c:pt>
                <c:pt idx="621">
                  <c:v>23.84</c:v>
                </c:pt>
                <c:pt idx="622">
                  <c:v>23.84</c:v>
                </c:pt>
                <c:pt idx="623">
                  <c:v>24</c:v>
                </c:pt>
                <c:pt idx="624">
                  <c:v>24</c:v>
                </c:pt>
                <c:pt idx="625">
                  <c:v>24</c:v>
                </c:pt>
                <c:pt idx="626">
                  <c:v>24</c:v>
                </c:pt>
                <c:pt idx="627">
                  <c:v>24</c:v>
                </c:pt>
                <c:pt idx="628">
                  <c:v>24</c:v>
                </c:pt>
                <c:pt idx="629">
                  <c:v>24.12</c:v>
                </c:pt>
                <c:pt idx="630">
                  <c:v>24.12</c:v>
                </c:pt>
                <c:pt idx="631">
                  <c:v>24.12</c:v>
                </c:pt>
                <c:pt idx="632">
                  <c:v>24.12</c:v>
                </c:pt>
                <c:pt idx="633">
                  <c:v>24.12</c:v>
                </c:pt>
                <c:pt idx="634">
                  <c:v>24.12</c:v>
                </c:pt>
                <c:pt idx="635">
                  <c:v>24.12</c:v>
                </c:pt>
                <c:pt idx="636">
                  <c:v>24.12</c:v>
                </c:pt>
                <c:pt idx="637">
                  <c:v>24.12</c:v>
                </c:pt>
                <c:pt idx="638">
                  <c:v>24.12</c:v>
                </c:pt>
                <c:pt idx="639">
                  <c:v>24.12</c:v>
                </c:pt>
                <c:pt idx="640">
                  <c:v>24.12</c:v>
                </c:pt>
                <c:pt idx="641">
                  <c:v>24.12</c:v>
                </c:pt>
                <c:pt idx="642">
                  <c:v>24.12</c:v>
                </c:pt>
                <c:pt idx="643">
                  <c:v>24.12</c:v>
                </c:pt>
                <c:pt idx="644">
                  <c:v>24.12</c:v>
                </c:pt>
                <c:pt idx="645">
                  <c:v>24.12</c:v>
                </c:pt>
                <c:pt idx="646">
                  <c:v>24.12</c:v>
                </c:pt>
                <c:pt idx="647">
                  <c:v>25.17</c:v>
                </c:pt>
                <c:pt idx="648">
                  <c:v>25.17</c:v>
                </c:pt>
                <c:pt idx="649">
                  <c:v>25.17</c:v>
                </c:pt>
                <c:pt idx="650">
                  <c:v>25.17</c:v>
                </c:pt>
                <c:pt idx="651">
                  <c:v>25.17</c:v>
                </c:pt>
                <c:pt idx="652">
                  <c:v>25.17</c:v>
                </c:pt>
                <c:pt idx="653">
                  <c:v>25.17</c:v>
                </c:pt>
                <c:pt idx="654">
                  <c:v>25.17</c:v>
                </c:pt>
                <c:pt idx="655">
                  <c:v>25.17</c:v>
                </c:pt>
                <c:pt idx="656">
                  <c:v>25.17</c:v>
                </c:pt>
                <c:pt idx="657">
                  <c:v>25.17</c:v>
                </c:pt>
                <c:pt idx="658">
                  <c:v>25.17</c:v>
                </c:pt>
                <c:pt idx="659">
                  <c:v>25.17</c:v>
                </c:pt>
                <c:pt idx="660">
                  <c:v>25.17</c:v>
                </c:pt>
                <c:pt idx="661">
                  <c:v>25.17</c:v>
                </c:pt>
                <c:pt idx="662">
                  <c:v>25.17</c:v>
                </c:pt>
                <c:pt idx="663">
                  <c:v>25.17</c:v>
                </c:pt>
                <c:pt idx="664">
                  <c:v>25.17</c:v>
                </c:pt>
                <c:pt idx="665">
                  <c:v>25.17</c:v>
                </c:pt>
                <c:pt idx="666">
                  <c:v>25.17</c:v>
                </c:pt>
                <c:pt idx="667">
                  <c:v>25.17</c:v>
                </c:pt>
                <c:pt idx="668">
                  <c:v>25.17</c:v>
                </c:pt>
                <c:pt idx="669">
                  <c:v>25.17</c:v>
                </c:pt>
                <c:pt idx="670">
                  <c:v>25.17</c:v>
                </c:pt>
                <c:pt idx="671">
                  <c:v>25.17</c:v>
                </c:pt>
                <c:pt idx="672">
                  <c:v>25.17</c:v>
                </c:pt>
                <c:pt idx="673">
                  <c:v>25.17</c:v>
                </c:pt>
                <c:pt idx="674">
                  <c:v>25.17</c:v>
                </c:pt>
                <c:pt idx="675">
                  <c:v>25.17</c:v>
                </c:pt>
                <c:pt idx="676">
                  <c:v>25.17</c:v>
                </c:pt>
                <c:pt idx="677">
                  <c:v>25.17</c:v>
                </c:pt>
                <c:pt idx="678">
                  <c:v>25.17</c:v>
                </c:pt>
                <c:pt idx="679">
                  <c:v>25.17</c:v>
                </c:pt>
                <c:pt idx="680">
                  <c:v>25.17</c:v>
                </c:pt>
                <c:pt idx="681">
                  <c:v>25.17</c:v>
                </c:pt>
                <c:pt idx="682">
                  <c:v>25.17</c:v>
                </c:pt>
                <c:pt idx="683">
                  <c:v>25.17</c:v>
                </c:pt>
                <c:pt idx="684">
                  <c:v>25.17</c:v>
                </c:pt>
                <c:pt idx="685">
                  <c:v>25.17</c:v>
                </c:pt>
                <c:pt idx="686">
                  <c:v>25.17</c:v>
                </c:pt>
                <c:pt idx="687">
                  <c:v>25.17</c:v>
                </c:pt>
                <c:pt idx="688">
                  <c:v>25.17</c:v>
                </c:pt>
                <c:pt idx="689">
                  <c:v>25.17</c:v>
                </c:pt>
                <c:pt idx="690">
                  <c:v>25.17</c:v>
                </c:pt>
                <c:pt idx="691">
                  <c:v>26.32</c:v>
                </c:pt>
                <c:pt idx="692">
                  <c:v>26.32</c:v>
                </c:pt>
                <c:pt idx="693">
                  <c:v>26.32</c:v>
                </c:pt>
                <c:pt idx="694">
                  <c:v>26.32</c:v>
                </c:pt>
                <c:pt idx="695">
                  <c:v>26.32</c:v>
                </c:pt>
                <c:pt idx="696">
                  <c:v>26.32</c:v>
                </c:pt>
                <c:pt idx="697">
                  <c:v>26.32</c:v>
                </c:pt>
                <c:pt idx="698">
                  <c:v>26.32</c:v>
                </c:pt>
                <c:pt idx="699">
                  <c:v>26.82</c:v>
                </c:pt>
                <c:pt idx="700">
                  <c:v>26.82</c:v>
                </c:pt>
                <c:pt idx="701">
                  <c:v>26.82</c:v>
                </c:pt>
                <c:pt idx="702">
                  <c:v>26.82</c:v>
                </c:pt>
                <c:pt idx="703">
                  <c:v>27.39</c:v>
                </c:pt>
                <c:pt idx="704">
                  <c:v>27.39</c:v>
                </c:pt>
                <c:pt idx="705">
                  <c:v>27.39</c:v>
                </c:pt>
                <c:pt idx="706">
                  <c:v>27.39</c:v>
                </c:pt>
                <c:pt idx="707">
                  <c:v>27.39</c:v>
                </c:pt>
                <c:pt idx="708">
                  <c:v>27.39</c:v>
                </c:pt>
                <c:pt idx="709">
                  <c:v>27.39</c:v>
                </c:pt>
                <c:pt idx="710">
                  <c:v>27.39</c:v>
                </c:pt>
                <c:pt idx="711">
                  <c:v>27.39</c:v>
                </c:pt>
                <c:pt idx="712">
                  <c:v>27.39</c:v>
                </c:pt>
                <c:pt idx="713">
                  <c:v>27.39</c:v>
                </c:pt>
                <c:pt idx="714">
                  <c:v>27.39</c:v>
                </c:pt>
                <c:pt idx="715">
                  <c:v>27.39</c:v>
                </c:pt>
                <c:pt idx="716">
                  <c:v>27.39</c:v>
                </c:pt>
                <c:pt idx="717">
                  <c:v>27.39</c:v>
                </c:pt>
                <c:pt idx="718">
                  <c:v>27.39</c:v>
                </c:pt>
                <c:pt idx="719">
                  <c:v>27.39</c:v>
                </c:pt>
                <c:pt idx="720">
                  <c:v>27.39</c:v>
                </c:pt>
                <c:pt idx="721">
                  <c:v>28.09</c:v>
                </c:pt>
                <c:pt idx="722">
                  <c:v>28.09</c:v>
                </c:pt>
                <c:pt idx="723">
                  <c:v>28.09</c:v>
                </c:pt>
                <c:pt idx="724">
                  <c:v>28.09</c:v>
                </c:pt>
                <c:pt idx="725">
                  <c:v>28.09</c:v>
                </c:pt>
                <c:pt idx="726">
                  <c:v>28.09</c:v>
                </c:pt>
                <c:pt idx="727">
                  <c:v>28.09</c:v>
                </c:pt>
                <c:pt idx="728">
                  <c:v>28.09</c:v>
                </c:pt>
                <c:pt idx="729">
                  <c:v>28.09</c:v>
                </c:pt>
                <c:pt idx="730">
                  <c:v>28.09</c:v>
                </c:pt>
                <c:pt idx="731">
                  <c:v>28.09</c:v>
                </c:pt>
                <c:pt idx="732">
                  <c:v>28.09</c:v>
                </c:pt>
                <c:pt idx="733">
                  <c:v>28.09</c:v>
                </c:pt>
                <c:pt idx="734">
                  <c:v>28.09</c:v>
                </c:pt>
                <c:pt idx="735">
                  <c:v>28.09</c:v>
                </c:pt>
                <c:pt idx="736">
                  <c:v>28.09</c:v>
                </c:pt>
                <c:pt idx="737">
                  <c:v>28.09</c:v>
                </c:pt>
                <c:pt idx="738">
                  <c:v>28.09</c:v>
                </c:pt>
                <c:pt idx="739">
                  <c:v>28.09</c:v>
                </c:pt>
                <c:pt idx="740">
                  <c:v>28.09</c:v>
                </c:pt>
                <c:pt idx="741">
                  <c:v>28.4</c:v>
                </c:pt>
                <c:pt idx="742">
                  <c:v>28.4</c:v>
                </c:pt>
                <c:pt idx="743">
                  <c:v>28.4</c:v>
                </c:pt>
                <c:pt idx="744">
                  <c:v>28.4</c:v>
                </c:pt>
                <c:pt idx="745">
                  <c:v>28.4</c:v>
                </c:pt>
                <c:pt idx="746">
                  <c:v>28.4</c:v>
                </c:pt>
                <c:pt idx="747">
                  <c:v>28.4</c:v>
                </c:pt>
                <c:pt idx="748">
                  <c:v>28.4</c:v>
                </c:pt>
                <c:pt idx="749">
                  <c:v>28.4</c:v>
                </c:pt>
                <c:pt idx="750">
                  <c:v>28.4</c:v>
                </c:pt>
                <c:pt idx="751">
                  <c:v>28.4</c:v>
                </c:pt>
                <c:pt idx="752">
                  <c:v>28.4</c:v>
                </c:pt>
                <c:pt idx="753">
                  <c:v>28.4</c:v>
                </c:pt>
                <c:pt idx="754">
                  <c:v>28.4</c:v>
                </c:pt>
                <c:pt idx="755">
                  <c:v>28.4</c:v>
                </c:pt>
                <c:pt idx="756">
                  <c:v>28.4</c:v>
                </c:pt>
                <c:pt idx="757">
                  <c:v>28.4</c:v>
                </c:pt>
                <c:pt idx="758">
                  <c:v>28.4</c:v>
                </c:pt>
                <c:pt idx="759">
                  <c:v>28.4</c:v>
                </c:pt>
                <c:pt idx="760">
                  <c:v>28.4</c:v>
                </c:pt>
                <c:pt idx="761">
                  <c:v>28.4</c:v>
                </c:pt>
                <c:pt idx="762">
                  <c:v>28.4</c:v>
                </c:pt>
                <c:pt idx="763">
                  <c:v>28.4</c:v>
                </c:pt>
                <c:pt idx="764">
                  <c:v>28.4</c:v>
                </c:pt>
                <c:pt idx="765">
                  <c:v>28.4</c:v>
                </c:pt>
                <c:pt idx="766">
                  <c:v>28.4</c:v>
                </c:pt>
                <c:pt idx="767">
                  <c:v>28.4</c:v>
                </c:pt>
                <c:pt idx="768">
                  <c:v>28.4</c:v>
                </c:pt>
                <c:pt idx="769">
                  <c:v>28.4</c:v>
                </c:pt>
                <c:pt idx="770">
                  <c:v>28.4</c:v>
                </c:pt>
                <c:pt idx="771">
                  <c:v>28.4</c:v>
                </c:pt>
                <c:pt idx="772">
                  <c:v>28.4</c:v>
                </c:pt>
                <c:pt idx="773">
                  <c:v>28.4</c:v>
                </c:pt>
                <c:pt idx="774">
                  <c:v>28.4</c:v>
                </c:pt>
                <c:pt idx="775">
                  <c:v>28.4</c:v>
                </c:pt>
                <c:pt idx="776">
                  <c:v>80</c:v>
                </c:pt>
                <c:pt idx="777">
                  <c:v>80</c:v>
                </c:pt>
                <c:pt idx="778">
                  <c:v>80</c:v>
                </c:pt>
                <c:pt idx="779">
                  <c:v>80</c:v>
                </c:pt>
                <c:pt idx="780">
                  <c:v>80</c:v>
                </c:pt>
                <c:pt idx="781">
                  <c:v>80</c:v>
                </c:pt>
                <c:pt idx="782">
                  <c:v>80</c:v>
                </c:pt>
                <c:pt idx="783">
                  <c:v>80</c:v>
                </c:pt>
                <c:pt idx="784">
                  <c:v>80</c:v>
                </c:pt>
                <c:pt idx="785">
                  <c:v>80</c:v>
                </c:pt>
                <c:pt idx="786">
                  <c:v>80</c:v>
                </c:pt>
              </c:numCache>
            </c:numRef>
          </c:xVal>
          <c:yVal>
            <c:numRef>
              <c:f>Task_3.1!$B$2:$B$788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67</c:v>
                </c:pt>
                <c:pt idx="209">
                  <c:v>67</c:v>
                </c:pt>
                <c:pt idx="210">
                  <c:v>67</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70</c:v>
                </c:pt>
                <c:pt idx="498">
                  <c:v>70</c:v>
                </c:pt>
                <c:pt idx="499">
                  <c:v>70</c:v>
                </c:pt>
                <c:pt idx="500">
                  <c:v>60</c:v>
                </c:pt>
                <c:pt idx="501">
                  <c:v>60</c:v>
                </c:pt>
                <c:pt idx="502">
                  <c:v>60</c:v>
                </c:pt>
                <c:pt idx="503">
                  <c:v>60</c:v>
                </c:pt>
                <c:pt idx="504">
                  <c:v>60</c:v>
                </c:pt>
                <c:pt idx="505">
                  <c:v>60</c:v>
                </c:pt>
                <c:pt idx="506">
                  <c:v>55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63</c:v>
                </c:pt>
                <c:pt idx="624">
                  <c:v>63</c:v>
                </c:pt>
                <c:pt idx="625">
                  <c:v>50</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60</c:v>
                </c:pt>
                <c:pt idx="753">
                  <c:v>60</c:v>
                </c:pt>
                <c:pt idx="754">
                  <c:v>60</c:v>
                </c:pt>
                <c:pt idx="755">
                  <c:v>60</c:v>
                </c:pt>
                <c:pt idx="756">
                  <c:v>50</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C03C-4713-8214-9839F0177B96}"/>
            </c:ext>
          </c:extLst>
        </c:ser>
        <c:dLbls>
          <c:showLegendKey val="0"/>
          <c:showVal val="0"/>
          <c:showCatName val="0"/>
          <c:showSerName val="0"/>
          <c:showPercent val="0"/>
          <c:showBubbleSize val="0"/>
        </c:dLbls>
        <c:axId val="540378152"/>
        <c:axId val="540379792"/>
      </c:scatterChart>
      <c:valAx>
        <c:axId val="540378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379792"/>
        <c:crosses val="autoZero"/>
        <c:crossBetween val="midCat"/>
      </c:valAx>
      <c:valAx>
        <c:axId val="54037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378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Task_3.2!$B$1</c:f>
              <c:strCache>
                <c:ptCount val="1"/>
                <c:pt idx="0">
                  <c:v>Displacement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Task_3.2!$A$2:$A$788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67</c:v>
                </c:pt>
                <c:pt idx="209">
                  <c:v>67</c:v>
                </c:pt>
                <c:pt idx="210">
                  <c:v>67</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70</c:v>
                </c:pt>
                <c:pt idx="498">
                  <c:v>70</c:v>
                </c:pt>
                <c:pt idx="499">
                  <c:v>70</c:v>
                </c:pt>
                <c:pt idx="500">
                  <c:v>60</c:v>
                </c:pt>
                <c:pt idx="501">
                  <c:v>60</c:v>
                </c:pt>
                <c:pt idx="502">
                  <c:v>60</c:v>
                </c:pt>
                <c:pt idx="503">
                  <c:v>60</c:v>
                </c:pt>
                <c:pt idx="504">
                  <c:v>60</c:v>
                </c:pt>
                <c:pt idx="505">
                  <c:v>60</c:v>
                </c:pt>
                <c:pt idx="506">
                  <c:v>55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63</c:v>
                </c:pt>
                <c:pt idx="624">
                  <c:v>63</c:v>
                </c:pt>
                <c:pt idx="625">
                  <c:v>50</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60</c:v>
                </c:pt>
                <c:pt idx="753">
                  <c:v>60</c:v>
                </c:pt>
                <c:pt idx="754">
                  <c:v>60</c:v>
                </c:pt>
                <c:pt idx="755">
                  <c:v>60</c:v>
                </c:pt>
                <c:pt idx="756">
                  <c:v>50</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xVal>
          <c:yVal>
            <c:numRef>
              <c:f>Task_3.2!$B$2:$B$788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1498</c:v>
                </c:pt>
                <c:pt idx="441">
                  <c:v>1498</c:v>
                </c:pt>
                <c:pt idx="442">
                  <c:v>1498</c:v>
                </c:pt>
                <c:pt idx="443">
                  <c:v>1498</c:v>
                </c:pt>
                <c:pt idx="444">
                  <c:v>1197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2179</c:v>
                </c:pt>
                <c:pt idx="624">
                  <c:v>2179</c:v>
                </c:pt>
                <c:pt idx="625">
                  <c:v>1999</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2200</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yVal>
          <c:smooth val="0"/>
          <c:extLst>
            <c:ext xmlns:c16="http://schemas.microsoft.com/office/drawing/2014/chart" uri="{C3380CC4-5D6E-409C-BE32-E72D297353CC}">
              <c16:uniqueId val="{00000001-05BB-4700-8E04-DD505F6EFEA4}"/>
            </c:ext>
          </c:extLst>
        </c:ser>
        <c:dLbls>
          <c:showLegendKey val="0"/>
          <c:showVal val="0"/>
          <c:showCatName val="0"/>
          <c:showSerName val="0"/>
          <c:showPercent val="0"/>
          <c:showBubbleSize val="0"/>
        </c:dLbls>
        <c:axId val="528497552"/>
        <c:axId val="528495912"/>
      </c:scatterChart>
      <c:valAx>
        <c:axId val="528497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495912"/>
        <c:crosses val="autoZero"/>
        <c:crossBetween val="midCat"/>
      </c:valAx>
      <c:valAx>
        <c:axId val="528495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497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1).xlsb]Task_5.3.a!PivotTable27</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Make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Task_5.3.a!$B$3</c:f>
              <c:strCache>
                <c:ptCount val="1"/>
                <c:pt idx="0">
                  <c:v>Total</c:v>
                </c:pt>
              </c:strCache>
            </c:strRef>
          </c:tx>
          <c:spPr>
            <a:solidFill>
              <a:schemeClr val="accent1"/>
            </a:solidFill>
            <a:ln>
              <a:noFill/>
            </a:ln>
            <a:effectLst/>
          </c:spPr>
          <c:invertIfNegative val="0"/>
          <c:cat>
            <c:strRef>
              <c:f>Task_5.3.a!$A$4:$A$13</c:f>
              <c:strCache>
                <c:ptCount val="10"/>
                <c:pt idx="0">
                  <c:v>Bmw</c:v>
                </c:pt>
                <c:pt idx="1">
                  <c:v>Ford</c:v>
                </c:pt>
                <c:pt idx="2">
                  <c:v>Hyundai</c:v>
                </c:pt>
                <c:pt idx="3">
                  <c:v>Mahindra</c:v>
                </c:pt>
                <c:pt idx="4">
                  <c:v>Renault</c:v>
                </c:pt>
                <c:pt idx="5">
                  <c:v>Skoda</c:v>
                </c:pt>
                <c:pt idx="6">
                  <c:v>Suzuki</c:v>
                </c:pt>
                <c:pt idx="7">
                  <c:v>Tata</c:v>
                </c:pt>
                <c:pt idx="8">
                  <c:v>Toyota</c:v>
                </c:pt>
                <c:pt idx="9">
                  <c:v>Volkswagen</c:v>
                </c:pt>
              </c:strCache>
            </c:strRef>
          </c:cat>
          <c:val>
            <c:numRef>
              <c:f>Task_5.3.a!$B$4:$B$13</c:f>
              <c:numCache>
                <c:formatCode>General</c:formatCode>
                <c:ptCount val="10"/>
                <c:pt idx="0">
                  <c:v>37</c:v>
                </c:pt>
                <c:pt idx="1">
                  <c:v>43</c:v>
                </c:pt>
                <c:pt idx="2">
                  <c:v>130</c:v>
                </c:pt>
                <c:pt idx="3">
                  <c:v>119</c:v>
                </c:pt>
                <c:pt idx="4">
                  <c:v>36</c:v>
                </c:pt>
                <c:pt idx="5">
                  <c:v>43</c:v>
                </c:pt>
                <c:pt idx="6">
                  <c:v>163</c:v>
                </c:pt>
                <c:pt idx="7">
                  <c:v>100</c:v>
                </c:pt>
                <c:pt idx="8">
                  <c:v>82</c:v>
                </c:pt>
                <c:pt idx="9">
                  <c:v>34</c:v>
                </c:pt>
              </c:numCache>
            </c:numRef>
          </c:val>
          <c:extLst>
            <c:ext xmlns:c16="http://schemas.microsoft.com/office/drawing/2014/chart" uri="{C3380CC4-5D6E-409C-BE32-E72D297353CC}">
              <c16:uniqueId val="{00000000-8E12-4DF4-9F9F-2CBEF7B96D56}"/>
            </c:ext>
          </c:extLst>
        </c:ser>
        <c:dLbls>
          <c:showLegendKey val="0"/>
          <c:showVal val="0"/>
          <c:showCatName val="0"/>
          <c:showSerName val="0"/>
          <c:showPercent val="0"/>
          <c:showBubbleSize val="0"/>
        </c:dLbls>
        <c:gapWidth val="219"/>
        <c:overlap val="-27"/>
        <c:axId val="526393568"/>
        <c:axId val="526393896"/>
      </c:barChart>
      <c:catAx>
        <c:axId val="526393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393896"/>
        <c:crosses val="autoZero"/>
        <c:auto val="1"/>
        <c:lblAlgn val="ctr"/>
        <c:lblOffset val="100"/>
        <c:noMultiLvlLbl val="0"/>
      </c:catAx>
      <c:valAx>
        <c:axId val="526393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393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1).xlsb]Task_5.3.b!PivotTable28</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bar"/>
        <c:grouping val="clustered"/>
        <c:varyColors val="0"/>
        <c:ser>
          <c:idx val="0"/>
          <c:order val="0"/>
          <c:tx>
            <c:strRef>
              <c:f>Task_5.3.b!$G$1:$G$2</c:f>
              <c:strCache>
                <c:ptCount val="1"/>
                <c:pt idx="0">
                  <c:v>Bmw</c:v>
                </c:pt>
              </c:strCache>
            </c:strRef>
          </c:tx>
          <c:spPr>
            <a:solidFill>
              <a:schemeClr val="accent1"/>
            </a:solidFill>
            <a:ln>
              <a:noFill/>
            </a:ln>
            <a:effectLst/>
          </c:spPr>
          <c:invertIfNegative val="0"/>
          <c:cat>
            <c:strRef>
              <c:f>Task_5.3.b!$F$3:$F$6</c:f>
              <c:strCache>
                <c:ptCount val="3"/>
                <c:pt idx="0">
                  <c:v>High Efficiency</c:v>
                </c:pt>
                <c:pt idx="1">
                  <c:v>Low Efficiency</c:v>
                </c:pt>
                <c:pt idx="2">
                  <c:v>Moderate Efficiency</c:v>
                </c:pt>
              </c:strCache>
            </c:strRef>
          </c:cat>
          <c:val>
            <c:numRef>
              <c:f>Task_5.3.b!$G$3:$G$6</c:f>
              <c:numCache>
                <c:formatCode>General</c:formatCode>
                <c:ptCount val="3"/>
                <c:pt idx="0">
                  <c:v>24</c:v>
                </c:pt>
                <c:pt idx="2">
                  <c:v>13</c:v>
                </c:pt>
              </c:numCache>
            </c:numRef>
          </c:val>
          <c:extLst>
            <c:ext xmlns:c16="http://schemas.microsoft.com/office/drawing/2014/chart" uri="{C3380CC4-5D6E-409C-BE32-E72D297353CC}">
              <c16:uniqueId val="{00000000-7E27-4220-A108-ACA1B4291C57}"/>
            </c:ext>
          </c:extLst>
        </c:ser>
        <c:ser>
          <c:idx val="1"/>
          <c:order val="1"/>
          <c:tx>
            <c:strRef>
              <c:f>Task_5.3.b!$H$1:$H$2</c:f>
              <c:strCache>
                <c:ptCount val="1"/>
                <c:pt idx="0">
                  <c:v>Ford</c:v>
                </c:pt>
              </c:strCache>
            </c:strRef>
          </c:tx>
          <c:spPr>
            <a:solidFill>
              <a:schemeClr val="accent2"/>
            </a:solidFill>
            <a:ln>
              <a:noFill/>
            </a:ln>
            <a:effectLst/>
          </c:spPr>
          <c:invertIfNegative val="0"/>
          <c:cat>
            <c:strRef>
              <c:f>Task_5.3.b!$F$3:$F$6</c:f>
              <c:strCache>
                <c:ptCount val="3"/>
                <c:pt idx="0">
                  <c:v>High Efficiency</c:v>
                </c:pt>
                <c:pt idx="1">
                  <c:v>Low Efficiency</c:v>
                </c:pt>
                <c:pt idx="2">
                  <c:v>Moderate Efficiency</c:v>
                </c:pt>
              </c:strCache>
            </c:strRef>
          </c:cat>
          <c:val>
            <c:numRef>
              <c:f>Task_5.3.b!$H$3:$H$6</c:f>
              <c:numCache>
                <c:formatCode>General</c:formatCode>
                <c:ptCount val="3"/>
                <c:pt idx="0">
                  <c:v>21</c:v>
                </c:pt>
                <c:pt idx="2">
                  <c:v>22</c:v>
                </c:pt>
              </c:numCache>
            </c:numRef>
          </c:val>
          <c:extLst>
            <c:ext xmlns:c16="http://schemas.microsoft.com/office/drawing/2014/chart" uri="{C3380CC4-5D6E-409C-BE32-E72D297353CC}">
              <c16:uniqueId val="{00000001-7E27-4220-A108-ACA1B4291C57}"/>
            </c:ext>
          </c:extLst>
        </c:ser>
        <c:ser>
          <c:idx val="2"/>
          <c:order val="2"/>
          <c:tx>
            <c:strRef>
              <c:f>Task_5.3.b!$I$1:$I$2</c:f>
              <c:strCache>
                <c:ptCount val="1"/>
                <c:pt idx="0">
                  <c:v>Hyundai</c:v>
                </c:pt>
              </c:strCache>
            </c:strRef>
          </c:tx>
          <c:spPr>
            <a:solidFill>
              <a:schemeClr val="accent3"/>
            </a:solidFill>
            <a:ln>
              <a:noFill/>
            </a:ln>
            <a:effectLst/>
          </c:spPr>
          <c:invertIfNegative val="0"/>
          <c:cat>
            <c:strRef>
              <c:f>Task_5.3.b!$F$3:$F$6</c:f>
              <c:strCache>
                <c:ptCount val="3"/>
                <c:pt idx="0">
                  <c:v>High Efficiency</c:v>
                </c:pt>
                <c:pt idx="1">
                  <c:v>Low Efficiency</c:v>
                </c:pt>
                <c:pt idx="2">
                  <c:v>Moderate Efficiency</c:v>
                </c:pt>
              </c:strCache>
            </c:strRef>
          </c:cat>
          <c:val>
            <c:numRef>
              <c:f>Task_5.3.b!$I$3:$I$6</c:f>
              <c:numCache>
                <c:formatCode>General</c:formatCode>
                <c:ptCount val="3"/>
                <c:pt idx="0">
                  <c:v>73</c:v>
                </c:pt>
                <c:pt idx="2">
                  <c:v>57</c:v>
                </c:pt>
              </c:numCache>
            </c:numRef>
          </c:val>
          <c:extLst>
            <c:ext xmlns:c16="http://schemas.microsoft.com/office/drawing/2014/chart" uri="{C3380CC4-5D6E-409C-BE32-E72D297353CC}">
              <c16:uniqueId val="{00000002-7E27-4220-A108-ACA1B4291C57}"/>
            </c:ext>
          </c:extLst>
        </c:ser>
        <c:ser>
          <c:idx val="3"/>
          <c:order val="3"/>
          <c:tx>
            <c:strRef>
              <c:f>Task_5.3.b!$J$1:$J$2</c:f>
              <c:strCache>
                <c:ptCount val="1"/>
                <c:pt idx="0">
                  <c:v>Mahindra</c:v>
                </c:pt>
              </c:strCache>
            </c:strRef>
          </c:tx>
          <c:spPr>
            <a:solidFill>
              <a:schemeClr val="accent4"/>
            </a:solidFill>
            <a:ln>
              <a:noFill/>
            </a:ln>
            <a:effectLst/>
          </c:spPr>
          <c:invertIfNegative val="0"/>
          <c:cat>
            <c:strRef>
              <c:f>Task_5.3.b!$F$3:$F$6</c:f>
              <c:strCache>
                <c:ptCount val="3"/>
                <c:pt idx="0">
                  <c:v>High Efficiency</c:v>
                </c:pt>
                <c:pt idx="1">
                  <c:v>Low Efficiency</c:v>
                </c:pt>
                <c:pt idx="2">
                  <c:v>Moderate Efficiency</c:v>
                </c:pt>
              </c:strCache>
            </c:strRef>
          </c:cat>
          <c:val>
            <c:numRef>
              <c:f>Task_5.3.b!$J$3:$J$6</c:f>
              <c:numCache>
                <c:formatCode>General</c:formatCode>
                <c:ptCount val="3"/>
                <c:pt idx="0">
                  <c:v>86</c:v>
                </c:pt>
                <c:pt idx="2">
                  <c:v>33</c:v>
                </c:pt>
              </c:numCache>
            </c:numRef>
          </c:val>
          <c:extLst>
            <c:ext xmlns:c16="http://schemas.microsoft.com/office/drawing/2014/chart" uri="{C3380CC4-5D6E-409C-BE32-E72D297353CC}">
              <c16:uniqueId val="{00000003-7E27-4220-A108-ACA1B4291C57}"/>
            </c:ext>
          </c:extLst>
        </c:ser>
        <c:ser>
          <c:idx val="4"/>
          <c:order val="4"/>
          <c:tx>
            <c:strRef>
              <c:f>Task_5.3.b!$K$1:$K$2</c:f>
              <c:strCache>
                <c:ptCount val="1"/>
                <c:pt idx="0">
                  <c:v>Renault</c:v>
                </c:pt>
              </c:strCache>
            </c:strRef>
          </c:tx>
          <c:spPr>
            <a:solidFill>
              <a:schemeClr val="accent5"/>
            </a:solidFill>
            <a:ln>
              <a:noFill/>
            </a:ln>
            <a:effectLst/>
          </c:spPr>
          <c:invertIfNegative val="0"/>
          <c:cat>
            <c:strRef>
              <c:f>Task_5.3.b!$F$3:$F$6</c:f>
              <c:strCache>
                <c:ptCount val="3"/>
                <c:pt idx="0">
                  <c:v>High Efficiency</c:v>
                </c:pt>
                <c:pt idx="1">
                  <c:v>Low Efficiency</c:v>
                </c:pt>
                <c:pt idx="2">
                  <c:v>Moderate Efficiency</c:v>
                </c:pt>
              </c:strCache>
            </c:strRef>
          </c:cat>
          <c:val>
            <c:numRef>
              <c:f>Task_5.3.b!$K$3:$K$6</c:f>
              <c:numCache>
                <c:formatCode>General</c:formatCode>
                <c:ptCount val="3"/>
                <c:pt idx="0">
                  <c:v>20</c:v>
                </c:pt>
                <c:pt idx="1">
                  <c:v>12</c:v>
                </c:pt>
                <c:pt idx="2">
                  <c:v>4</c:v>
                </c:pt>
              </c:numCache>
            </c:numRef>
          </c:val>
          <c:extLst>
            <c:ext xmlns:c16="http://schemas.microsoft.com/office/drawing/2014/chart" uri="{C3380CC4-5D6E-409C-BE32-E72D297353CC}">
              <c16:uniqueId val="{00000004-7E27-4220-A108-ACA1B4291C57}"/>
            </c:ext>
          </c:extLst>
        </c:ser>
        <c:ser>
          <c:idx val="5"/>
          <c:order val="5"/>
          <c:tx>
            <c:strRef>
              <c:f>Task_5.3.b!$L$1:$L$2</c:f>
              <c:strCache>
                <c:ptCount val="1"/>
                <c:pt idx="0">
                  <c:v>Skoda</c:v>
                </c:pt>
              </c:strCache>
            </c:strRef>
          </c:tx>
          <c:spPr>
            <a:solidFill>
              <a:schemeClr val="accent6"/>
            </a:solidFill>
            <a:ln>
              <a:noFill/>
            </a:ln>
            <a:effectLst/>
          </c:spPr>
          <c:invertIfNegative val="0"/>
          <c:cat>
            <c:strRef>
              <c:f>Task_5.3.b!$F$3:$F$6</c:f>
              <c:strCache>
                <c:ptCount val="3"/>
                <c:pt idx="0">
                  <c:v>High Efficiency</c:v>
                </c:pt>
                <c:pt idx="1">
                  <c:v>Low Efficiency</c:v>
                </c:pt>
                <c:pt idx="2">
                  <c:v>Moderate Efficiency</c:v>
                </c:pt>
              </c:strCache>
            </c:strRef>
          </c:cat>
          <c:val>
            <c:numRef>
              <c:f>Task_5.3.b!$L$3:$L$6</c:f>
              <c:numCache>
                <c:formatCode>General</c:formatCode>
                <c:ptCount val="3"/>
                <c:pt idx="0">
                  <c:v>38</c:v>
                </c:pt>
                <c:pt idx="2">
                  <c:v>5</c:v>
                </c:pt>
              </c:numCache>
            </c:numRef>
          </c:val>
          <c:extLst>
            <c:ext xmlns:c16="http://schemas.microsoft.com/office/drawing/2014/chart" uri="{C3380CC4-5D6E-409C-BE32-E72D297353CC}">
              <c16:uniqueId val="{00000005-7E27-4220-A108-ACA1B4291C57}"/>
            </c:ext>
          </c:extLst>
        </c:ser>
        <c:ser>
          <c:idx val="6"/>
          <c:order val="6"/>
          <c:tx>
            <c:strRef>
              <c:f>Task_5.3.b!$M$1:$M$2</c:f>
              <c:strCache>
                <c:ptCount val="1"/>
                <c:pt idx="0">
                  <c:v>Suzuki</c:v>
                </c:pt>
              </c:strCache>
            </c:strRef>
          </c:tx>
          <c:spPr>
            <a:solidFill>
              <a:schemeClr val="accent1">
                <a:lumMod val="60000"/>
              </a:schemeClr>
            </a:solidFill>
            <a:ln>
              <a:noFill/>
            </a:ln>
            <a:effectLst/>
          </c:spPr>
          <c:invertIfNegative val="0"/>
          <c:cat>
            <c:strRef>
              <c:f>Task_5.3.b!$F$3:$F$6</c:f>
              <c:strCache>
                <c:ptCount val="3"/>
                <c:pt idx="0">
                  <c:v>High Efficiency</c:v>
                </c:pt>
                <c:pt idx="1">
                  <c:v>Low Efficiency</c:v>
                </c:pt>
                <c:pt idx="2">
                  <c:v>Moderate Efficiency</c:v>
                </c:pt>
              </c:strCache>
            </c:strRef>
          </c:cat>
          <c:val>
            <c:numRef>
              <c:f>Task_5.3.b!$M$3:$M$6</c:f>
              <c:numCache>
                <c:formatCode>General</c:formatCode>
                <c:ptCount val="3"/>
                <c:pt idx="0">
                  <c:v>70</c:v>
                </c:pt>
                <c:pt idx="1">
                  <c:v>2</c:v>
                </c:pt>
                <c:pt idx="2">
                  <c:v>91</c:v>
                </c:pt>
              </c:numCache>
            </c:numRef>
          </c:val>
          <c:extLst>
            <c:ext xmlns:c16="http://schemas.microsoft.com/office/drawing/2014/chart" uri="{C3380CC4-5D6E-409C-BE32-E72D297353CC}">
              <c16:uniqueId val="{00000006-7E27-4220-A108-ACA1B4291C57}"/>
            </c:ext>
          </c:extLst>
        </c:ser>
        <c:ser>
          <c:idx val="7"/>
          <c:order val="7"/>
          <c:tx>
            <c:strRef>
              <c:f>Task_5.3.b!$N$1:$N$2</c:f>
              <c:strCache>
                <c:ptCount val="1"/>
                <c:pt idx="0">
                  <c:v>Tata</c:v>
                </c:pt>
              </c:strCache>
            </c:strRef>
          </c:tx>
          <c:spPr>
            <a:solidFill>
              <a:schemeClr val="accent2">
                <a:lumMod val="60000"/>
              </a:schemeClr>
            </a:solidFill>
            <a:ln>
              <a:noFill/>
            </a:ln>
            <a:effectLst/>
          </c:spPr>
          <c:invertIfNegative val="0"/>
          <c:cat>
            <c:strRef>
              <c:f>Task_5.3.b!$F$3:$F$6</c:f>
              <c:strCache>
                <c:ptCount val="3"/>
                <c:pt idx="0">
                  <c:v>High Efficiency</c:v>
                </c:pt>
                <c:pt idx="1">
                  <c:v>Low Efficiency</c:v>
                </c:pt>
                <c:pt idx="2">
                  <c:v>Moderate Efficiency</c:v>
                </c:pt>
              </c:strCache>
            </c:strRef>
          </c:cat>
          <c:val>
            <c:numRef>
              <c:f>Task_5.3.b!$N$3:$N$6</c:f>
              <c:numCache>
                <c:formatCode>General</c:formatCode>
                <c:ptCount val="3"/>
                <c:pt idx="0">
                  <c:v>27</c:v>
                </c:pt>
                <c:pt idx="1">
                  <c:v>6</c:v>
                </c:pt>
                <c:pt idx="2">
                  <c:v>67</c:v>
                </c:pt>
              </c:numCache>
            </c:numRef>
          </c:val>
          <c:extLst>
            <c:ext xmlns:c16="http://schemas.microsoft.com/office/drawing/2014/chart" uri="{C3380CC4-5D6E-409C-BE32-E72D297353CC}">
              <c16:uniqueId val="{00000007-7E27-4220-A108-ACA1B4291C57}"/>
            </c:ext>
          </c:extLst>
        </c:ser>
        <c:ser>
          <c:idx val="8"/>
          <c:order val="8"/>
          <c:tx>
            <c:strRef>
              <c:f>Task_5.3.b!$O$1:$O$2</c:f>
              <c:strCache>
                <c:ptCount val="1"/>
                <c:pt idx="0">
                  <c:v>Toyota</c:v>
                </c:pt>
              </c:strCache>
            </c:strRef>
          </c:tx>
          <c:spPr>
            <a:solidFill>
              <a:schemeClr val="accent3">
                <a:lumMod val="60000"/>
              </a:schemeClr>
            </a:solidFill>
            <a:ln>
              <a:noFill/>
            </a:ln>
            <a:effectLst/>
          </c:spPr>
          <c:invertIfNegative val="0"/>
          <c:cat>
            <c:strRef>
              <c:f>Task_5.3.b!$F$3:$F$6</c:f>
              <c:strCache>
                <c:ptCount val="3"/>
                <c:pt idx="0">
                  <c:v>High Efficiency</c:v>
                </c:pt>
                <c:pt idx="1">
                  <c:v>Low Efficiency</c:v>
                </c:pt>
                <c:pt idx="2">
                  <c:v>Moderate Efficiency</c:v>
                </c:pt>
              </c:strCache>
            </c:strRef>
          </c:cat>
          <c:val>
            <c:numRef>
              <c:f>Task_5.3.b!$O$3:$O$6</c:f>
              <c:numCache>
                <c:formatCode>General</c:formatCode>
                <c:ptCount val="3"/>
                <c:pt idx="0">
                  <c:v>46</c:v>
                </c:pt>
                <c:pt idx="2">
                  <c:v>36</c:v>
                </c:pt>
              </c:numCache>
            </c:numRef>
          </c:val>
          <c:extLst>
            <c:ext xmlns:c16="http://schemas.microsoft.com/office/drawing/2014/chart" uri="{C3380CC4-5D6E-409C-BE32-E72D297353CC}">
              <c16:uniqueId val="{00000008-7E27-4220-A108-ACA1B4291C57}"/>
            </c:ext>
          </c:extLst>
        </c:ser>
        <c:ser>
          <c:idx val="9"/>
          <c:order val="9"/>
          <c:tx>
            <c:strRef>
              <c:f>Task_5.3.b!$P$1:$P$2</c:f>
              <c:strCache>
                <c:ptCount val="1"/>
                <c:pt idx="0">
                  <c:v>Volkswagen</c:v>
                </c:pt>
              </c:strCache>
            </c:strRef>
          </c:tx>
          <c:spPr>
            <a:solidFill>
              <a:schemeClr val="accent4">
                <a:lumMod val="60000"/>
              </a:schemeClr>
            </a:solidFill>
            <a:ln>
              <a:noFill/>
            </a:ln>
            <a:effectLst/>
          </c:spPr>
          <c:invertIfNegative val="0"/>
          <c:cat>
            <c:strRef>
              <c:f>Task_5.3.b!$F$3:$F$6</c:f>
              <c:strCache>
                <c:ptCount val="3"/>
                <c:pt idx="0">
                  <c:v>High Efficiency</c:v>
                </c:pt>
                <c:pt idx="1">
                  <c:v>Low Efficiency</c:v>
                </c:pt>
                <c:pt idx="2">
                  <c:v>Moderate Efficiency</c:v>
                </c:pt>
              </c:strCache>
            </c:strRef>
          </c:cat>
          <c:val>
            <c:numRef>
              <c:f>Task_5.3.b!$P$3:$P$6</c:f>
              <c:numCache>
                <c:formatCode>General</c:formatCode>
                <c:ptCount val="3"/>
                <c:pt idx="0">
                  <c:v>16</c:v>
                </c:pt>
                <c:pt idx="2">
                  <c:v>18</c:v>
                </c:pt>
              </c:numCache>
            </c:numRef>
          </c:val>
          <c:extLst>
            <c:ext xmlns:c16="http://schemas.microsoft.com/office/drawing/2014/chart" uri="{C3380CC4-5D6E-409C-BE32-E72D297353CC}">
              <c16:uniqueId val="{00000009-7E27-4220-A108-ACA1B4291C57}"/>
            </c:ext>
          </c:extLst>
        </c:ser>
        <c:dLbls>
          <c:showLegendKey val="0"/>
          <c:showVal val="0"/>
          <c:showCatName val="0"/>
          <c:showSerName val="0"/>
          <c:showPercent val="0"/>
          <c:showBubbleSize val="0"/>
        </c:dLbls>
        <c:gapWidth val="150"/>
        <c:axId val="757623104"/>
        <c:axId val="757623760"/>
      </c:barChart>
      <c:catAx>
        <c:axId val="757623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623760"/>
        <c:crosses val="autoZero"/>
        <c:auto val="1"/>
        <c:lblAlgn val="ctr"/>
        <c:lblOffset val="100"/>
        <c:noMultiLvlLbl val="0"/>
      </c:catAx>
      <c:valAx>
        <c:axId val="757623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623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[AhmedTawfeeq_DA46_C1_S6_Practice.xlsx]Task_2!PivotTable2</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Task_2!$G$1</c:f>
              <c:strCache>
                <c:ptCount val="1"/>
                <c:pt idx="0">
                  <c:v>Displacement_d</c:v>
                </c:pt>
              </c:strCache>
            </c:strRef>
          </c:tx>
          <c:spPr>
            <a:solidFill>
              <a:schemeClr val="accent1"/>
            </a:solidFill>
            <a:ln>
              <a:noFill/>
            </a:ln>
            <a:effectLst/>
          </c:spPr>
          <c:invertIfNegative val="0"/>
          <c:cat>
            <c:strRef>
              <c:f>Task_2!$F$2:$F$12</c:f>
              <c:strCache>
                <c:ptCount val="10"/>
                <c:pt idx="0">
                  <c:v>Mahindra</c:v>
                </c:pt>
                <c:pt idx="1">
                  <c:v>Suzuki</c:v>
                </c:pt>
                <c:pt idx="2">
                  <c:v>Hyundai</c:v>
                </c:pt>
                <c:pt idx="3">
                  <c:v>Toyota</c:v>
                </c:pt>
                <c:pt idx="4">
                  <c:v>Tata</c:v>
                </c:pt>
                <c:pt idx="5">
                  <c:v>Bmw</c:v>
                </c:pt>
                <c:pt idx="6">
                  <c:v>Skoda</c:v>
                </c:pt>
                <c:pt idx="7">
                  <c:v>Ford</c:v>
                </c:pt>
                <c:pt idx="8">
                  <c:v>Volkswagen</c:v>
                </c:pt>
                <c:pt idx="9">
                  <c:v>Renault</c:v>
                </c:pt>
              </c:strCache>
            </c:strRef>
          </c:cat>
          <c:val>
            <c:numRef>
              <c:f>Task_2!$G$2:$G$12</c:f>
              <c:numCache>
                <c:formatCode>General</c:formatCode>
                <c:ptCount val="10"/>
                <c:pt idx="0">
                  <c:v>204193</c:v>
                </c:pt>
                <c:pt idx="1">
                  <c:v>189754</c:v>
                </c:pt>
                <c:pt idx="2">
                  <c:v>176422</c:v>
                </c:pt>
                <c:pt idx="3">
                  <c:v>147870</c:v>
                </c:pt>
                <c:pt idx="4">
                  <c:v>141522</c:v>
                </c:pt>
                <c:pt idx="5">
                  <c:v>100193</c:v>
                </c:pt>
                <c:pt idx="6">
                  <c:v>73985</c:v>
                </c:pt>
                <c:pt idx="7">
                  <c:v>66707</c:v>
                </c:pt>
                <c:pt idx="8">
                  <c:v>49854</c:v>
                </c:pt>
                <c:pt idx="9">
                  <c:v>44589</c:v>
                </c:pt>
              </c:numCache>
            </c:numRef>
          </c:val>
          <c:extLst>
            <c:ext xmlns:c16="http://schemas.microsoft.com/office/drawing/2014/chart" uri="{C3380CC4-5D6E-409C-BE32-E72D297353CC}">
              <c16:uniqueId val="{00000000-1E7C-4B79-9E53-2C2FFA187B74}"/>
            </c:ext>
          </c:extLst>
        </c:ser>
        <c:ser>
          <c:idx val="1"/>
          <c:order val="1"/>
          <c:tx>
            <c:strRef>
              <c:f>Task_2!$H$1</c:f>
              <c:strCache>
                <c:ptCount val="1"/>
                <c:pt idx="0">
                  <c:v>City Mileage</c:v>
                </c:pt>
              </c:strCache>
            </c:strRef>
          </c:tx>
          <c:spPr>
            <a:solidFill>
              <a:srgbClr val="C00000"/>
            </a:solidFill>
            <a:ln>
              <a:noFill/>
            </a:ln>
            <a:effectLst/>
          </c:spPr>
          <c:invertIfNegative val="0"/>
          <c:cat>
            <c:strRef>
              <c:f>Task_2!$F$2:$F$12</c:f>
              <c:strCache>
                <c:ptCount val="10"/>
                <c:pt idx="0">
                  <c:v>Mahindra</c:v>
                </c:pt>
                <c:pt idx="1">
                  <c:v>Suzuki</c:v>
                </c:pt>
                <c:pt idx="2">
                  <c:v>Hyundai</c:v>
                </c:pt>
                <c:pt idx="3">
                  <c:v>Toyota</c:v>
                </c:pt>
                <c:pt idx="4">
                  <c:v>Tata</c:v>
                </c:pt>
                <c:pt idx="5">
                  <c:v>Bmw</c:v>
                </c:pt>
                <c:pt idx="6">
                  <c:v>Skoda</c:v>
                </c:pt>
                <c:pt idx="7">
                  <c:v>Ford</c:v>
                </c:pt>
                <c:pt idx="8">
                  <c:v>Volkswagen</c:v>
                </c:pt>
                <c:pt idx="9">
                  <c:v>Renault</c:v>
                </c:pt>
              </c:strCache>
            </c:strRef>
          </c:cat>
          <c:val>
            <c:numRef>
              <c:f>Task_2!$H$2:$H$12</c:f>
              <c:numCache>
                <c:formatCode>General</c:formatCode>
                <c:ptCount val="10"/>
                <c:pt idx="0">
                  <c:v>2114.7400000000007</c:v>
                </c:pt>
                <c:pt idx="1">
                  <c:v>3344.4400000000032</c:v>
                </c:pt>
                <c:pt idx="2">
                  <c:v>2138.5400000000018</c:v>
                </c:pt>
                <c:pt idx="3">
                  <c:v>1162.19</c:v>
                </c:pt>
                <c:pt idx="4">
                  <c:v>1828.9899999999998</c:v>
                </c:pt>
                <c:pt idx="5">
                  <c:v>486.2</c:v>
                </c:pt>
                <c:pt idx="6">
                  <c:v>593.91999999999985</c:v>
                </c:pt>
                <c:pt idx="7">
                  <c:v>734.72000000000014</c:v>
                </c:pt>
                <c:pt idx="8">
                  <c:v>569.64000000000021</c:v>
                </c:pt>
                <c:pt idx="9">
                  <c:v>723.3599999999999</c:v>
                </c:pt>
              </c:numCache>
            </c:numRef>
          </c:val>
          <c:extLst>
            <c:ext xmlns:c16="http://schemas.microsoft.com/office/drawing/2014/chart" uri="{C3380CC4-5D6E-409C-BE32-E72D297353CC}">
              <c16:uniqueId val="{00000001-1E7C-4B79-9E53-2C2FFA187B74}"/>
            </c:ext>
          </c:extLst>
        </c:ser>
        <c:dLbls>
          <c:showLegendKey val="0"/>
          <c:showVal val="0"/>
          <c:showCatName val="0"/>
          <c:showSerName val="0"/>
          <c:showPercent val="0"/>
          <c:showBubbleSize val="0"/>
        </c:dLbls>
        <c:gapWidth val="219"/>
        <c:overlap val="100"/>
        <c:axId val="444844376"/>
        <c:axId val="444842736"/>
      </c:barChart>
      <c:catAx>
        <c:axId val="444844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842736"/>
        <c:crosses val="autoZero"/>
        <c:auto val="1"/>
        <c:lblAlgn val="ctr"/>
        <c:lblOffset val="100"/>
        <c:noMultiLvlLbl val="0"/>
      </c:catAx>
      <c:valAx>
        <c:axId val="444842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Mileage by displacement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844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Sheet4!$A$1</c:f>
              <c:strCache>
                <c:ptCount val="1"/>
                <c:pt idx="0">
                  <c:v>Distance</c:v>
                </c:pt>
              </c:strCache>
            </c:strRef>
          </c:tx>
          <c:spPr>
            <a:ln w="28575" cap="rnd">
              <a:solidFill>
                <a:schemeClr val="accent1"/>
              </a:solidFill>
              <a:round/>
            </a:ln>
            <a:effectLst/>
          </c:spPr>
          <c:marker>
            <c:symbol val="none"/>
          </c:marker>
          <c:val>
            <c:numRef>
              <c:f>Sheet4!$A$2:$A$788</c:f>
              <c:numCache>
                <c:formatCode>General</c:formatCode>
                <c:ptCount val="385"/>
                <c:pt idx="0">
                  <c:v>413.40000000000003</c:v>
                </c:pt>
                <c:pt idx="1">
                  <c:v>423.59999999999997</c:v>
                </c:pt>
                <c:pt idx="2">
                  <c:v>447.84000000000003</c:v>
                </c:pt>
                <c:pt idx="3">
                  <c:v>452.40000000000003</c:v>
                </c:pt>
                <c:pt idx="4">
                  <c:v>453.59999999999997</c:v>
                </c:pt>
                <c:pt idx="5">
                  <c:v>529.19999999999993</c:v>
                </c:pt>
                <c:pt idx="6">
                  <c:v>533.4</c:v>
                </c:pt>
                <c:pt idx="7">
                  <c:v>537.6</c:v>
                </c:pt>
                <c:pt idx="8">
                  <c:v>550.19999999999993</c:v>
                </c:pt>
                <c:pt idx="9">
                  <c:v>550.19999999999993</c:v>
                </c:pt>
                <c:pt idx="10">
                  <c:v>551.6</c:v>
                </c:pt>
                <c:pt idx="11">
                  <c:v>551.6</c:v>
                </c:pt>
                <c:pt idx="12">
                  <c:v>551.6</c:v>
                </c:pt>
                <c:pt idx="13">
                  <c:v>551.6</c:v>
                </c:pt>
                <c:pt idx="14">
                  <c:v>551.6</c:v>
                </c:pt>
                <c:pt idx="15">
                  <c:v>553</c:v>
                </c:pt>
                <c:pt idx="16">
                  <c:v>553</c:v>
                </c:pt>
                <c:pt idx="17">
                  <c:v>790</c:v>
                </c:pt>
                <c:pt idx="18">
                  <c:v>790</c:v>
                </c:pt>
                <c:pt idx="19">
                  <c:v>800</c:v>
                </c:pt>
                <c:pt idx="20">
                  <c:v>771.75</c:v>
                </c:pt>
                <c:pt idx="21">
                  <c:v>771.75</c:v>
                </c:pt>
                <c:pt idx="22">
                  <c:v>1020.95</c:v>
                </c:pt>
                <c:pt idx="23">
                  <c:v>773.5</c:v>
                </c:pt>
                <c:pt idx="24">
                  <c:v>775.25</c:v>
                </c:pt>
                <c:pt idx="25">
                  <c:v>1027.95</c:v>
                </c:pt>
                <c:pt idx="26">
                  <c:v>714</c:v>
                </c:pt>
                <c:pt idx="27">
                  <c:v>714</c:v>
                </c:pt>
                <c:pt idx="28">
                  <c:v>787.5</c:v>
                </c:pt>
                <c:pt idx="29">
                  <c:v>1034.95</c:v>
                </c:pt>
                <c:pt idx="30">
                  <c:v>787.5</c:v>
                </c:pt>
                <c:pt idx="31">
                  <c:v>791</c:v>
                </c:pt>
                <c:pt idx="32">
                  <c:v>1038.45</c:v>
                </c:pt>
                <c:pt idx="33">
                  <c:v>791</c:v>
                </c:pt>
                <c:pt idx="34">
                  <c:v>1001</c:v>
                </c:pt>
                <c:pt idx="35">
                  <c:v>1001</c:v>
                </c:pt>
                <c:pt idx="36">
                  <c:v>1001</c:v>
                </c:pt>
                <c:pt idx="37">
                  <c:v>1036</c:v>
                </c:pt>
                <c:pt idx="38">
                  <c:v>1036</c:v>
                </c:pt>
                <c:pt idx="39">
                  <c:v>1037.75</c:v>
                </c:pt>
                <c:pt idx="40">
                  <c:v>967.75</c:v>
                </c:pt>
                <c:pt idx="41">
                  <c:v>969.5</c:v>
                </c:pt>
                <c:pt idx="42">
                  <c:v>969.5</c:v>
                </c:pt>
                <c:pt idx="43">
                  <c:v>969.5</c:v>
                </c:pt>
                <c:pt idx="44">
                  <c:v>971.25</c:v>
                </c:pt>
                <c:pt idx="45">
                  <c:v>971.25</c:v>
                </c:pt>
                <c:pt idx="46">
                  <c:v>971.25</c:v>
                </c:pt>
                <c:pt idx="47">
                  <c:v>971.25</c:v>
                </c:pt>
                <c:pt idx="48">
                  <c:v>888</c:v>
                </c:pt>
                <c:pt idx="49">
                  <c:v>888</c:v>
                </c:pt>
                <c:pt idx="50">
                  <c:v>852.48</c:v>
                </c:pt>
                <c:pt idx="51">
                  <c:v>832</c:v>
                </c:pt>
                <c:pt idx="52">
                  <c:v>896</c:v>
                </c:pt>
                <c:pt idx="53">
                  <c:v>896</c:v>
                </c:pt>
                <c:pt idx="54">
                  <c:v>896</c:v>
                </c:pt>
                <c:pt idx="55">
                  <c:v>1120</c:v>
                </c:pt>
                <c:pt idx="56">
                  <c:v>1075.5999999999999</c:v>
                </c:pt>
                <c:pt idx="57">
                  <c:v>1040</c:v>
                </c:pt>
                <c:pt idx="58">
                  <c:v>948.40000000000009</c:v>
                </c:pt>
                <c:pt idx="59">
                  <c:v>1066.95</c:v>
                </c:pt>
                <c:pt idx="60">
                  <c:v>1087.2</c:v>
                </c:pt>
                <c:pt idx="61">
                  <c:v>1066.95</c:v>
                </c:pt>
                <c:pt idx="62">
                  <c:v>1087.2</c:v>
                </c:pt>
                <c:pt idx="63">
                  <c:v>1066.95</c:v>
                </c:pt>
                <c:pt idx="64">
                  <c:v>1066.95</c:v>
                </c:pt>
                <c:pt idx="65">
                  <c:v>1073.7</c:v>
                </c:pt>
                <c:pt idx="66">
                  <c:v>1052.04</c:v>
                </c:pt>
                <c:pt idx="67">
                  <c:v>1290.52</c:v>
                </c:pt>
                <c:pt idx="68">
                  <c:v>1055.3399999999999</c:v>
                </c:pt>
                <c:pt idx="69">
                  <c:v>1314.0600000000002</c:v>
                </c:pt>
                <c:pt idx="70">
                  <c:v>1262.2649999999999</c:v>
                </c:pt>
                <c:pt idx="71">
                  <c:v>944.92500000000007</c:v>
                </c:pt>
                <c:pt idx="72">
                  <c:v>1075.2</c:v>
                </c:pt>
                <c:pt idx="73">
                  <c:v>1131.75</c:v>
                </c:pt>
                <c:pt idx="74">
                  <c:v>1127.25</c:v>
                </c:pt>
                <c:pt idx="75">
                  <c:v>1129.5</c:v>
                </c:pt>
                <c:pt idx="76">
                  <c:v>1129.5</c:v>
                </c:pt>
                <c:pt idx="77">
                  <c:v>1136.25</c:v>
                </c:pt>
                <c:pt idx="78">
                  <c:v>1131.75</c:v>
                </c:pt>
                <c:pt idx="79">
                  <c:v>1131.75</c:v>
                </c:pt>
                <c:pt idx="80">
                  <c:v>1078.55</c:v>
                </c:pt>
                <c:pt idx="81">
                  <c:v>934.25</c:v>
                </c:pt>
                <c:pt idx="82">
                  <c:v>930.55</c:v>
                </c:pt>
                <c:pt idx="83">
                  <c:v>930.55</c:v>
                </c:pt>
                <c:pt idx="84">
                  <c:v>1080.03</c:v>
                </c:pt>
                <c:pt idx="85">
                  <c:v>1004.55</c:v>
                </c:pt>
                <c:pt idx="86">
                  <c:v>934.25</c:v>
                </c:pt>
                <c:pt idx="87">
                  <c:v>1026</c:v>
                </c:pt>
                <c:pt idx="88">
                  <c:v>1026</c:v>
                </c:pt>
                <c:pt idx="89">
                  <c:v>1026</c:v>
                </c:pt>
                <c:pt idx="90">
                  <c:v>1075.5</c:v>
                </c:pt>
                <c:pt idx="91">
                  <c:v>1092.98</c:v>
                </c:pt>
                <c:pt idx="92">
                  <c:v>1017.5</c:v>
                </c:pt>
                <c:pt idx="93">
                  <c:v>851</c:v>
                </c:pt>
                <c:pt idx="94">
                  <c:v>851</c:v>
                </c:pt>
                <c:pt idx="95">
                  <c:v>999</c:v>
                </c:pt>
                <c:pt idx="96">
                  <c:v>999</c:v>
                </c:pt>
                <c:pt idx="97">
                  <c:v>888</c:v>
                </c:pt>
                <c:pt idx="98">
                  <c:v>976.5</c:v>
                </c:pt>
                <c:pt idx="99">
                  <c:v>976.5</c:v>
                </c:pt>
                <c:pt idx="100">
                  <c:v>978.6</c:v>
                </c:pt>
                <c:pt idx="101">
                  <c:v>1224.72</c:v>
                </c:pt>
                <c:pt idx="102">
                  <c:v>1262.25</c:v>
                </c:pt>
                <c:pt idx="103">
                  <c:v>1059.75</c:v>
                </c:pt>
                <c:pt idx="104">
                  <c:v>1059.75</c:v>
                </c:pt>
                <c:pt idx="105">
                  <c:v>1226.82</c:v>
                </c:pt>
                <c:pt idx="106">
                  <c:v>1229.76</c:v>
                </c:pt>
                <c:pt idx="107">
                  <c:v>1226.82</c:v>
                </c:pt>
                <c:pt idx="108">
                  <c:v>1018.5</c:v>
                </c:pt>
                <c:pt idx="109">
                  <c:v>1307.8800000000001</c:v>
                </c:pt>
                <c:pt idx="110">
                  <c:v>1005.69</c:v>
                </c:pt>
                <c:pt idx="111">
                  <c:v>1077.5250000000001</c:v>
                </c:pt>
                <c:pt idx="112">
                  <c:v>1095.5249999999999</c:v>
                </c:pt>
                <c:pt idx="113">
                  <c:v>1077.5250000000001</c:v>
                </c:pt>
                <c:pt idx="114">
                  <c:v>1077.7500000000002</c:v>
                </c:pt>
                <c:pt idx="115">
                  <c:v>1077.7500000000002</c:v>
                </c:pt>
                <c:pt idx="116">
                  <c:v>1064.25</c:v>
                </c:pt>
                <c:pt idx="117">
                  <c:v>1068.75</c:v>
                </c:pt>
                <c:pt idx="118">
                  <c:v>1361.25</c:v>
                </c:pt>
                <c:pt idx="119">
                  <c:v>1029.71</c:v>
                </c:pt>
                <c:pt idx="120">
                  <c:v>1029.71</c:v>
                </c:pt>
                <c:pt idx="121">
                  <c:v>1029.71</c:v>
                </c:pt>
                <c:pt idx="122">
                  <c:v>1122.95</c:v>
                </c:pt>
                <c:pt idx="123">
                  <c:v>1122.95</c:v>
                </c:pt>
                <c:pt idx="124">
                  <c:v>1432.2</c:v>
                </c:pt>
                <c:pt idx="125">
                  <c:v>1779.52</c:v>
                </c:pt>
                <c:pt idx="126">
                  <c:v>1779.52</c:v>
                </c:pt>
                <c:pt idx="127">
                  <c:v>1278.8999999999999</c:v>
                </c:pt>
                <c:pt idx="128">
                  <c:v>847.6</c:v>
                </c:pt>
                <c:pt idx="129">
                  <c:v>2071.6799999999998</c:v>
                </c:pt>
                <c:pt idx="130">
                  <c:v>2042.8200000000002</c:v>
                </c:pt>
                <c:pt idx="131">
                  <c:v>929.59999999999991</c:v>
                </c:pt>
                <c:pt idx="132">
                  <c:v>735</c:v>
                </c:pt>
                <c:pt idx="133">
                  <c:v>570.5</c:v>
                </c:pt>
                <c:pt idx="134">
                  <c:v>665</c:v>
                </c:pt>
                <c:pt idx="135">
                  <c:v>856.1</c:v>
                </c:pt>
                <c:pt idx="136">
                  <c:v>735</c:v>
                </c:pt>
                <c:pt idx="137">
                  <c:v>444.15000000000009</c:v>
                </c:pt>
                <c:pt idx="138">
                  <c:v>517.04999999999995</c:v>
                </c:pt>
                <c:pt idx="139">
                  <c:v>664.47</c:v>
                </c:pt>
                <c:pt idx="140">
                  <c:v>664.47</c:v>
                </c:pt>
                <c:pt idx="141">
                  <c:v>664.47</c:v>
                </c:pt>
                <c:pt idx="142">
                  <c:v>711.18000000000006</c:v>
                </c:pt>
                <c:pt idx="143">
                  <c:v>721.17000000000007</c:v>
                </c:pt>
                <c:pt idx="144">
                  <c:v>571.04999999999995</c:v>
                </c:pt>
                <c:pt idx="145">
                  <c:v>445.23000000000008</c:v>
                </c:pt>
                <c:pt idx="146">
                  <c:v>518.12999999999988</c:v>
                </c:pt>
                <c:pt idx="147">
                  <c:v>862.75</c:v>
                </c:pt>
                <c:pt idx="148">
                  <c:v>862.75</c:v>
                </c:pt>
                <c:pt idx="149">
                  <c:v>1063.6500000000001</c:v>
                </c:pt>
                <c:pt idx="150">
                  <c:v>1063.6500000000001</c:v>
                </c:pt>
                <c:pt idx="151">
                  <c:v>1067.5</c:v>
                </c:pt>
                <c:pt idx="152">
                  <c:v>1067.5</c:v>
                </c:pt>
                <c:pt idx="153">
                  <c:v>1067.6750000000002</c:v>
                </c:pt>
                <c:pt idx="154">
                  <c:v>1067.6750000000002</c:v>
                </c:pt>
                <c:pt idx="155">
                  <c:v>1067.6750000000002</c:v>
                </c:pt>
                <c:pt idx="156">
                  <c:v>1067.6750000000002</c:v>
                </c:pt>
                <c:pt idx="157">
                  <c:v>1227.865</c:v>
                </c:pt>
                <c:pt idx="158">
                  <c:v>1227.865</c:v>
                </c:pt>
                <c:pt idx="159">
                  <c:v>950.25</c:v>
                </c:pt>
                <c:pt idx="160">
                  <c:v>950.25</c:v>
                </c:pt>
                <c:pt idx="161">
                  <c:v>950.25</c:v>
                </c:pt>
                <c:pt idx="162">
                  <c:v>950.25</c:v>
                </c:pt>
                <c:pt idx="163">
                  <c:v>950.25</c:v>
                </c:pt>
                <c:pt idx="164">
                  <c:v>950.25</c:v>
                </c:pt>
                <c:pt idx="165">
                  <c:v>950.25</c:v>
                </c:pt>
                <c:pt idx="166">
                  <c:v>950.25</c:v>
                </c:pt>
                <c:pt idx="167">
                  <c:v>950.25</c:v>
                </c:pt>
                <c:pt idx="168">
                  <c:v>953.75</c:v>
                </c:pt>
                <c:pt idx="169">
                  <c:v>957.24999999999989</c:v>
                </c:pt>
                <c:pt idx="170">
                  <c:v>969.4</c:v>
                </c:pt>
                <c:pt idx="171">
                  <c:v>1277.2399999999998</c:v>
                </c:pt>
                <c:pt idx="172">
                  <c:v>1277.2399999999998</c:v>
                </c:pt>
                <c:pt idx="173">
                  <c:v>1277.2399999999998</c:v>
                </c:pt>
                <c:pt idx="174">
                  <c:v>1277.2399999999998</c:v>
                </c:pt>
                <c:pt idx="175">
                  <c:v>1278.905</c:v>
                </c:pt>
                <c:pt idx="176">
                  <c:v>971.06499999999994</c:v>
                </c:pt>
                <c:pt idx="177">
                  <c:v>971.06499999999994</c:v>
                </c:pt>
                <c:pt idx="178">
                  <c:v>1008.0649999999999</c:v>
                </c:pt>
                <c:pt idx="179">
                  <c:v>1008.0649999999999</c:v>
                </c:pt>
                <c:pt idx="180">
                  <c:v>1008.0649999999999</c:v>
                </c:pt>
                <c:pt idx="181">
                  <c:v>1008.0649999999999</c:v>
                </c:pt>
                <c:pt idx="182">
                  <c:v>1135.75</c:v>
                </c:pt>
                <c:pt idx="183">
                  <c:v>1135.75</c:v>
                </c:pt>
                <c:pt idx="184">
                  <c:v>1135.75</c:v>
                </c:pt>
                <c:pt idx="185">
                  <c:v>1135.75</c:v>
                </c:pt>
                <c:pt idx="186">
                  <c:v>1135.75</c:v>
                </c:pt>
                <c:pt idx="187">
                  <c:v>1135.75</c:v>
                </c:pt>
                <c:pt idx="188">
                  <c:v>1190.2</c:v>
                </c:pt>
                <c:pt idx="189">
                  <c:v>1190.2</c:v>
                </c:pt>
                <c:pt idx="190">
                  <c:v>1192.4000000000001</c:v>
                </c:pt>
                <c:pt idx="191">
                  <c:v>1192.4000000000001</c:v>
                </c:pt>
                <c:pt idx="192">
                  <c:v>972</c:v>
                </c:pt>
                <c:pt idx="193">
                  <c:v>972</c:v>
                </c:pt>
                <c:pt idx="194">
                  <c:v>1462.5</c:v>
                </c:pt>
                <c:pt idx="195">
                  <c:v>1462.5</c:v>
                </c:pt>
                <c:pt idx="196">
                  <c:v>1462.5</c:v>
                </c:pt>
                <c:pt idx="197">
                  <c:v>1219.5</c:v>
                </c:pt>
                <c:pt idx="198">
                  <c:v>1219.5</c:v>
                </c:pt>
                <c:pt idx="199">
                  <c:v>1219.5</c:v>
                </c:pt>
                <c:pt idx="200">
                  <c:v>1462.5</c:v>
                </c:pt>
                <c:pt idx="201">
                  <c:v>1327.5</c:v>
                </c:pt>
                <c:pt idx="202">
                  <c:v>1073.5999999999999</c:v>
                </c:pt>
                <c:pt idx="203">
                  <c:v>1073.5999999999999</c:v>
                </c:pt>
                <c:pt idx="204">
                  <c:v>1196.8000000000002</c:v>
                </c:pt>
                <c:pt idx="205">
                  <c:v>1434.4</c:v>
                </c:pt>
                <c:pt idx="206">
                  <c:v>1302.4000000000001</c:v>
                </c:pt>
                <c:pt idx="207">
                  <c:v>1434.4</c:v>
                </c:pt>
                <c:pt idx="208">
                  <c:v>1434.4</c:v>
                </c:pt>
                <c:pt idx="209">
                  <c:v>1434.4</c:v>
                </c:pt>
                <c:pt idx="210">
                  <c:v>1302.4000000000001</c:v>
                </c:pt>
                <c:pt idx="211">
                  <c:v>1073.5999999999999</c:v>
                </c:pt>
                <c:pt idx="212">
                  <c:v>1073.5999999999999</c:v>
                </c:pt>
                <c:pt idx="213">
                  <c:v>1449.8000000000002</c:v>
                </c:pt>
                <c:pt idx="214">
                  <c:v>1378</c:v>
                </c:pt>
                <c:pt idx="215">
                  <c:v>1093.6000000000001</c:v>
                </c:pt>
                <c:pt idx="216">
                  <c:v>1093.6000000000001</c:v>
                </c:pt>
                <c:pt idx="217">
                  <c:v>1791.4</c:v>
                </c:pt>
                <c:pt idx="218">
                  <c:v>1791.4</c:v>
                </c:pt>
                <c:pt idx="219">
                  <c:v>1791.4</c:v>
                </c:pt>
                <c:pt idx="220">
                  <c:v>1421.6800000000003</c:v>
                </c:pt>
                <c:pt idx="221">
                  <c:v>1422.2</c:v>
                </c:pt>
                <c:pt idx="222">
                  <c:v>1249.56</c:v>
                </c:pt>
                <c:pt idx="223">
                  <c:v>1201.5</c:v>
                </c:pt>
                <c:pt idx="224">
                  <c:v>1201.5</c:v>
                </c:pt>
                <c:pt idx="225">
                  <c:v>1211</c:v>
                </c:pt>
                <c:pt idx="226">
                  <c:v>1352.0250000000001</c:v>
                </c:pt>
                <c:pt idx="227">
                  <c:v>1460.0250000000001</c:v>
                </c:pt>
                <c:pt idx="228">
                  <c:v>1352.0250000000001</c:v>
                </c:pt>
                <c:pt idx="229">
                  <c:v>1352.0250000000001</c:v>
                </c:pt>
                <c:pt idx="230">
                  <c:v>1352.0250000000001</c:v>
                </c:pt>
                <c:pt idx="231">
                  <c:v>1474.425</c:v>
                </c:pt>
                <c:pt idx="232">
                  <c:v>1235.0250000000001</c:v>
                </c:pt>
                <c:pt idx="233">
                  <c:v>1265.04</c:v>
                </c:pt>
                <c:pt idx="234">
                  <c:v>1265.04</c:v>
                </c:pt>
                <c:pt idx="235">
                  <c:v>1265.04</c:v>
                </c:pt>
                <c:pt idx="236">
                  <c:v>1379.2800000000002</c:v>
                </c:pt>
                <c:pt idx="237">
                  <c:v>1660.7249999999999</c:v>
                </c:pt>
                <c:pt idx="238">
                  <c:v>1810.325</c:v>
                </c:pt>
                <c:pt idx="239">
                  <c:v>1517.7249999999999</c:v>
                </c:pt>
                <c:pt idx="240">
                  <c:v>1522.9499999999998</c:v>
                </c:pt>
                <c:pt idx="241">
                  <c:v>1665.95</c:v>
                </c:pt>
                <c:pt idx="242">
                  <c:v>1246.05</c:v>
                </c:pt>
                <c:pt idx="243">
                  <c:v>1246.5</c:v>
                </c:pt>
                <c:pt idx="244">
                  <c:v>1246.5</c:v>
                </c:pt>
                <c:pt idx="245">
                  <c:v>1336.5</c:v>
                </c:pt>
                <c:pt idx="246">
                  <c:v>1336.5</c:v>
                </c:pt>
                <c:pt idx="247">
                  <c:v>1428.075</c:v>
                </c:pt>
                <c:pt idx="248">
                  <c:v>1459.425</c:v>
                </c:pt>
                <c:pt idx="249">
                  <c:v>1857.45</c:v>
                </c:pt>
                <c:pt idx="250">
                  <c:v>1835.75</c:v>
                </c:pt>
                <c:pt idx="251">
                  <c:v>1478.675</c:v>
                </c:pt>
                <c:pt idx="252">
                  <c:v>1461.625</c:v>
                </c:pt>
                <c:pt idx="253">
                  <c:v>1461.625</c:v>
                </c:pt>
                <c:pt idx="254">
                  <c:v>1461.625</c:v>
                </c:pt>
                <c:pt idx="255">
                  <c:v>1599.1250000000002</c:v>
                </c:pt>
                <c:pt idx="256">
                  <c:v>1599.1250000000002</c:v>
                </c:pt>
                <c:pt idx="257">
                  <c:v>1600.5</c:v>
                </c:pt>
                <c:pt idx="258">
                  <c:v>1600.5</c:v>
                </c:pt>
                <c:pt idx="259">
                  <c:v>1600.5</c:v>
                </c:pt>
                <c:pt idx="260">
                  <c:v>1600.5</c:v>
                </c:pt>
                <c:pt idx="261">
                  <c:v>1600.5</c:v>
                </c:pt>
                <c:pt idx="262">
                  <c:v>1787.5</c:v>
                </c:pt>
                <c:pt idx="263">
                  <c:v>1690.9199999999998</c:v>
                </c:pt>
                <c:pt idx="264">
                  <c:v>1727.22</c:v>
                </c:pt>
                <c:pt idx="265">
                  <c:v>1663.2</c:v>
                </c:pt>
                <c:pt idx="266">
                  <c:v>1727.22</c:v>
                </c:pt>
                <c:pt idx="267">
                  <c:v>1740.7999999999997</c:v>
                </c:pt>
                <c:pt idx="268">
                  <c:v>1720.7999999999997</c:v>
                </c:pt>
                <c:pt idx="269">
                  <c:v>1142.9100000000001</c:v>
                </c:pt>
                <c:pt idx="270">
                  <c:v>1423.08</c:v>
                </c:pt>
                <c:pt idx="271">
                  <c:v>2188.2399999999998</c:v>
                </c:pt>
                <c:pt idx="272">
                  <c:v>1673.36</c:v>
                </c:pt>
                <c:pt idx="273">
                  <c:v>1673.36</c:v>
                </c:pt>
                <c:pt idx="274">
                  <c:v>917</c:v>
                </c:pt>
                <c:pt idx="275">
                  <c:v>943.19999999999993</c:v>
                </c:pt>
                <c:pt idx="276">
                  <c:v>941.22</c:v>
                </c:pt>
                <c:pt idx="277">
                  <c:v>1013.0399999999998</c:v>
                </c:pt>
                <c:pt idx="278">
                  <c:v>1351.56</c:v>
                </c:pt>
                <c:pt idx="279">
                  <c:v>969.4</c:v>
                </c:pt>
                <c:pt idx="280">
                  <c:v>969.4</c:v>
                </c:pt>
                <c:pt idx="281">
                  <c:v>1201.7600000000002</c:v>
                </c:pt>
                <c:pt idx="282">
                  <c:v>1201.7600000000002</c:v>
                </c:pt>
                <c:pt idx="283">
                  <c:v>1201.7600000000002</c:v>
                </c:pt>
                <c:pt idx="284">
                  <c:v>769.6</c:v>
                </c:pt>
                <c:pt idx="285">
                  <c:v>980.5</c:v>
                </c:pt>
                <c:pt idx="286">
                  <c:v>980.5</c:v>
                </c:pt>
                <c:pt idx="287">
                  <c:v>1135.8999999999999</c:v>
                </c:pt>
                <c:pt idx="288">
                  <c:v>1320.1</c:v>
                </c:pt>
                <c:pt idx="289">
                  <c:v>1357.51</c:v>
                </c:pt>
                <c:pt idx="290">
                  <c:v>1259.47</c:v>
                </c:pt>
                <c:pt idx="291">
                  <c:v>1259.47</c:v>
                </c:pt>
                <c:pt idx="292">
                  <c:v>1357.51</c:v>
                </c:pt>
                <c:pt idx="293">
                  <c:v>1461.6000000000001</c:v>
                </c:pt>
                <c:pt idx="294">
                  <c:v>1461.6000000000001</c:v>
                </c:pt>
                <c:pt idx="295">
                  <c:v>1462.7249999999999</c:v>
                </c:pt>
                <c:pt idx="296">
                  <c:v>937.125</c:v>
                </c:pt>
                <c:pt idx="297">
                  <c:v>1193.625</c:v>
                </c:pt>
                <c:pt idx="298">
                  <c:v>1193.625</c:v>
                </c:pt>
                <c:pt idx="299">
                  <c:v>1084.655</c:v>
                </c:pt>
                <c:pt idx="300">
                  <c:v>1584.5</c:v>
                </c:pt>
                <c:pt idx="301">
                  <c:v>1584.5</c:v>
                </c:pt>
                <c:pt idx="302">
                  <c:v>1330</c:v>
                </c:pt>
                <c:pt idx="303">
                  <c:v>1330</c:v>
                </c:pt>
                <c:pt idx="304">
                  <c:v>1330</c:v>
                </c:pt>
                <c:pt idx="305">
                  <c:v>1333</c:v>
                </c:pt>
                <c:pt idx="306">
                  <c:v>1555.58</c:v>
                </c:pt>
                <c:pt idx="307">
                  <c:v>1550.62</c:v>
                </c:pt>
                <c:pt idx="308">
                  <c:v>1550.62</c:v>
                </c:pt>
                <c:pt idx="309">
                  <c:v>1550.62</c:v>
                </c:pt>
                <c:pt idx="310">
                  <c:v>2275.1999999999998</c:v>
                </c:pt>
                <c:pt idx="311">
                  <c:v>1368.6000000000001</c:v>
                </c:pt>
                <c:pt idx="312">
                  <c:v>1227.1000000000001</c:v>
                </c:pt>
                <c:pt idx="313">
                  <c:v>1245.4750000000001</c:v>
                </c:pt>
                <c:pt idx="314">
                  <c:v>944.79499999999996</c:v>
                </c:pt>
                <c:pt idx="315">
                  <c:v>1071.7049999999999</c:v>
                </c:pt>
                <c:pt idx="316">
                  <c:v>1157.5450000000001</c:v>
                </c:pt>
                <c:pt idx="317">
                  <c:v>1071.7049999999999</c:v>
                </c:pt>
                <c:pt idx="318">
                  <c:v>1157.5450000000001</c:v>
                </c:pt>
                <c:pt idx="319">
                  <c:v>863.39499999999998</c:v>
                </c:pt>
                <c:pt idx="320">
                  <c:v>1316.645</c:v>
                </c:pt>
                <c:pt idx="321">
                  <c:v>1345.2550000000001</c:v>
                </c:pt>
                <c:pt idx="322">
                  <c:v>1245.4949999999999</c:v>
                </c:pt>
                <c:pt idx="323">
                  <c:v>1345.2550000000001</c:v>
                </c:pt>
                <c:pt idx="324">
                  <c:v>1003.4050000000001</c:v>
                </c:pt>
                <c:pt idx="325">
                  <c:v>1530.155</c:v>
                </c:pt>
                <c:pt idx="326">
                  <c:v>1345.2550000000001</c:v>
                </c:pt>
                <c:pt idx="327">
                  <c:v>1003.4050000000001</c:v>
                </c:pt>
                <c:pt idx="328">
                  <c:v>1530.155</c:v>
                </c:pt>
                <c:pt idx="329">
                  <c:v>1530.155</c:v>
                </c:pt>
                <c:pt idx="330">
                  <c:v>1345.2550000000001</c:v>
                </c:pt>
                <c:pt idx="331">
                  <c:v>1003.4050000000001</c:v>
                </c:pt>
                <c:pt idx="332">
                  <c:v>1530.155</c:v>
                </c:pt>
                <c:pt idx="333">
                  <c:v>1440.1750000000002</c:v>
                </c:pt>
                <c:pt idx="334">
                  <c:v>1539.7250000000001</c:v>
                </c:pt>
                <c:pt idx="335">
                  <c:v>1540</c:v>
                </c:pt>
                <c:pt idx="336">
                  <c:v>1571.35</c:v>
                </c:pt>
                <c:pt idx="337">
                  <c:v>1540</c:v>
                </c:pt>
                <c:pt idx="338">
                  <c:v>1571.35</c:v>
                </c:pt>
                <c:pt idx="339">
                  <c:v>1540</c:v>
                </c:pt>
                <c:pt idx="340">
                  <c:v>2002.5499999999997</c:v>
                </c:pt>
                <c:pt idx="341">
                  <c:v>1485.55</c:v>
                </c:pt>
                <c:pt idx="342">
                  <c:v>1605.7249999999999</c:v>
                </c:pt>
                <c:pt idx="343">
                  <c:v>1605.7249999999999</c:v>
                </c:pt>
                <c:pt idx="344">
                  <c:v>1501.2250000000001</c:v>
                </c:pt>
                <c:pt idx="345">
                  <c:v>1915.3750000000002</c:v>
                </c:pt>
                <c:pt idx="346">
                  <c:v>1600.7750000000001</c:v>
                </c:pt>
                <c:pt idx="347">
                  <c:v>1569.425</c:v>
                </c:pt>
                <c:pt idx="348">
                  <c:v>2503.5500000000002</c:v>
                </c:pt>
                <c:pt idx="349">
                  <c:v>1538.95</c:v>
                </c:pt>
                <c:pt idx="350">
                  <c:v>1964.1799999999998</c:v>
                </c:pt>
                <c:pt idx="351">
                  <c:v>1125.5999999999999</c:v>
                </c:pt>
                <c:pt idx="352">
                  <c:v>1144.48</c:v>
                </c:pt>
                <c:pt idx="353">
                  <c:v>817.44</c:v>
                </c:pt>
                <c:pt idx="354">
                  <c:v>964.6400000000001</c:v>
                </c:pt>
                <c:pt idx="355">
                  <c:v>1144.48</c:v>
                </c:pt>
                <c:pt idx="356">
                  <c:v>817.44</c:v>
                </c:pt>
                <c:pt idx="357">
                  <c:v>964.6400000000001</c:v>
                </c:pt>
                <c:pt idx="358">
                  <c:v>703.52</c:v>
                </c:pt>
                <c:pt idx="359">
                  <c:v>817.44</c:v>
                </c:pt>
                <c:pt idx="360">
                  <c:v>969.6</c:v>
                </c:pt>
                <c:pt idx="361">
                  <c:v>1149.44</c:v>
                </c:pt>
                <c:pt idx="362">
                  <c:v>822.4</c:v>
                </c:pt>
                <c:pt idx="363">
                  <c:v>899.5</c:v>
                </c:pt>
                <c:pt idx="364">
                  <c:v>774.9</c:v>
                </c:pt>
                <c:pt idx="365">
                  <c:v>1079.3999999999999</c:v>
                </c:pt>
                <c:pt idx="366">
                  <c:v>1272.6000000000001</c:v>
                </c:pt>
                <c:pt idx="367">
                  <c:v>929.88</c:v>
                </c:pt>
                <c:pt idx="368">
                  <c:v>1079.3999999999999</c:v>
                </c:pt>
                <c:pt idx="369">
                  <c:v>1272.6000000000001</c:v>
                </c:pt>
                <c:pt idx="370">
                  <c:v>929.88</c:v>
                </c:pt>
                <c:pt idx="371">
                  <c:v>1319.22</c:v>
                </c:pt>
                <c:pt idx="372">
                  <c:v>1319.22</c:v>
                </c:pt>
                <c:pt idx="373">
                  <c:v>1319.22</c:v>
                </c:pt>
                <c:pt idx="374">
                  <c:v>1319.22</c:v>
                </c:pt>
                <c:pt idx="375">
                  <c:v>1277.22</c:v>
                </c:pt>
                <c:pt idx="376">
                  <c:v>1277.22</c:v>
                </c:pt>
                <c:pt idx="377">
                  <c:v>1319.22</c:v>
                </c:pt>
                <c:pt idx="378">
                  <c:v>1319.22</c:v>
                </c:pt>
                <c:pt idx="379">
                  <c:v>1520.5</c:v>
                </c:pt>
                <c:pt idx="380">
                  <c:v>1510</c:v>
                </c:pt>
                <c:pt idx="381">
                  <c:v>1410</c:v>
                </c:pt>
                <c:pt idx="382">
                  <c:v>2700</c:v>
                </c:pt>
                <c:pt idx="383">
                  <c:v>2800</c:v>
                </c:pt>
                <c:pt idx="384">
                  <c:v>2700</c:v>
                </c:pt>
              </c:numCache>
            </c:numRef>
          </c:val>
          <c:smooth val="0"/>
          <c:extLst>
            <c:ext xmlns:c16="http://schemas.microsoft.com/office/drawing/2014/chart" uri="{C3380CC4-5D6E-409C-BE32-E72D297353CC}">
              <c16:uniqueId val="{00000000-4936-41F0-AA15-3747329B7DE4}"/>
            </c:ext>
          </c:extLst>
        </c:ser>
        <c:ser>
          <c:idx val="1"/>
          <c:order val="1"/>
          <c:tx>
            <c:strRef>
              <c:f>Sheet4!#REF!</c:f>
              <c:strCache>
                <c:ptCount val="1"/>
                <c:pt idx="0">
                  <c:v>#REF!</c:v>
                </c:pt>
              </c:strCache>
            </c:strRef>
          </c:tx>
          <c:spPr>
            <a:ln w="28575" cap="rnd">
              <a:solidFill>
                <a:schemeClr val="accent2"/>
              </a:solidFill>
              <a:round/>
            </a:ln>
            <a:effectLst/>
          </c:spPr>
          <c:marker>
            <c:symbol val="none"/>
          </c:marker>
          <c:val>
            <c:numRef>
              <c:f>Sheet4!#REF!</c:f>
              <c:numCache>
                <c:formatCode>General</c:formatCode>
                <c:ptCount val="1"/>
                <c:pt idx="0">
                  <c:v>1</c:v>
                </c:pt>
              </c:numCache>
            </c:numRef>
          </c:val>
          <c:smooth val="0"/>
          <c:extLst>
            <c:ext xmlns:c16="http://schemas.microsoft.com/office/drawing/2014/chart" uri="{C3380CC4-5D6E-409C-BE32-E72D297353CC}">
              <c16:uniqueId val="{00000001-4936-41F0-AA15-3747329B7DE4}"/>
            </c:ext>
          </c:extLst>
        </c:ser>
        <c:dLbls>
          <c:showLegendKey val="0"/>
          <c:showVal val="0"/>
          <c:showCatName val="0"/>
          <c:showSerName val="0"/>
          <c:showPercent val="0"/>
          <c:showBubbleSize val="0"/>
        </c:dLbls>
        <c:smooth val="0"/>
        <c:axId val="1242863304"/>
        <c:axId val="1242863960"/>
      </c:lineChart>
      <c:catAx>
        <c:axId val="124286330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2863960"/>
        <c:crosses val="autoZero"/>
        <c:auto val="1"/>
        <c:lblAlgn val="ctr"/>
        <c:lblOffset val="100"/>
        <c:noMultiLvlLbl val="0"/>
      </c:catAx>
      <c:valAx>
        <c:axId val="1242863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2863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400" b="0" i="0" u="none" strike="noStrike" baseline="0">
                <a:solidFill>
                  <a:sysClr val="windowText" lastClr="000000">
                    <a:lumMod val="65000"/>
                    <a:lumOff val="35000"/>
                  </a:sysClr>
                </a:solidFill>
                <a:latin typeface="Calibri" panose="020F0502020204030204"/>
              </a:rPr>
              <a:t>Association between Distance and Fuel Efficiency</a:t>
            </a:r>
          </a:p>
        </c:rich>
      </c:tx>
      <c:layout>
        <c:manualLayout>
          <c:xMode val="edge"/>
          <c:yMode val="edge"/>
          <c:x val="0.11953599525645232"/>
          <c:y val="3.2588658942303263E-2"/>
        </c:manualLayout>
      </c:layout>
      <c:overlay val="0"/>
      <c:spPr>
        <a:noFill/>
        <a:ln>
          <a:solidFill>
            <a:schemeClr val="accent1">
              <a:alpha val="93000"/>
            </a:schemeClr>
          </a:solid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Task_5.2!$B$1</c:f>
              <c:strCache>
                <c:ptCount val="1"/>
                <c:pt idx="0">
                  <c:v>Distance</c:v>
                </c:pt>
              </c:strCache>
            </c:strRef>
          </c:tx>
          <c:spPr>
            <a:ln w="25400" cap="rnd">
              <a:noFill/>
              <a:round/>
            </a:ln>
            <a:effectLst/>
          </c:spPr>
          <c:marker>
            <c:symbol val="circle"/>
            <c:size val="5"/>
            <c:spPr>
              <a:solidFill>
                <a:schemeClr val="accent1"/>
              </a:solidFill>
              <a:ln w="9525">
                <a:solidFill>
                  <a:schemeClr val="lt1"/>
                </a:solidFill>
              </a:ln>
              <a:effectLst/>
            </c:spPr>
          </c:marker>
          <c:trendline>
            <c:spPr>
              <a:ln w="19050" cap="rnd">
                <a:solidFill>
                  <a:schemeClr val="accent1"/>
                </a:solidFill>
                <a:prstDash val="sysDash"/>
              </a:ln>
              <a:effectLst/>
            </c:spPr>
            <c:trendlineType val="linear"/>
            <c:dispRSqr val="0"/>
            <c:dispEq val="0"/>
          </c:trendline>
          <c:xVal>
            <c:numRef>
              <c:f>Task_5.2!$A$2:$A$788</c:f>
              <c:numCache>
                <c:formatCode>General</c:formatCode>
                <c:ptCount val="787"/>
                <c:pt idx="0">
                  <c:v>17.225000000000001</c:v>
                </c:pt>
                <c:pt idx="1">
                  <c:v>17.649999999999999</c:v>
                </c:pt>
                <c:pt idx="2">
                  <c:v>18.5</c:v>
                </c:pt>
                <c:pt idx="3">
                  <c:v>18.66</c:v>
                </c:pt>
                <c:pt idx="4">
                  <c:v>18.850000000000001</c:v>
                </c:pt>
                <c:pt idx="5">
                  <c:v>18.899999999999999</c:v>
                </c:pt>
                <c:pt idx="6">
                  <c:v>18.899999999999999</c:v>
                </c:pt>
                <c:pt idx="7">
                  <c:v>19.05</c:v>
                </c:pt>
                <c:pt idx="8">
                  <c:v>19.2</c:v>
                </c:pt>
                <c:pt idx="9">
                  <c:v>19.649999999999999</c:v>
                </c:pt>
                <c:pt idx="10">
                  <c:v>19.649999999999999</c:v>
                </c:pt>
                <c:pt idx="11">
                  <c:v>19.7</c:v>
                </c:pt>
                <c:pt idx="12">
                  <c:v>19.7</c:v>
                </c:pt>
                <c:pt idx="13">
                  <c:v>19.7</c:v>
                </c:pt>
                <c:pt idx="14">
                  <c:v>19.7</c:v>
                </c:pt>
                <c:pt idx="15">
                  <c:v>19.7</c:v>
                </c:pt>
                <c:pt idx="16">
                  <c:v>19.75</c:v>
                </c:pt>
                <c:pt idx="17">
                  <c:v>19.75</c:v>
                </c:pt>
                <c:pt idx="18">
                  <c:v>19.75</c:v>
                </c:pt>
                <c:pt idx="19">
                  <c:v>19.75</c:v>
                </c:pt>
                <c:pt idx="20">
                  <c:v>20</c:v>
                </c:pt>
                <c:pt idx="21">
                  <c:v>20</c:v>
                </c:pt>
                <c:pt idx="22">
                  <c:v>20</c:v>
                </c:pt>
                <c:pt idx="23">
                  <c:v>22.05</c:v>
                </c:pt>
                <c:pt idx="24">
                  <c:v>22.05</c:v>
                </c:pt>
                <c:pt idx="25">
                  <c:v>29.17</c:v>
                </c:pt>
                <c:pt idx="26">
                  <c:v>22.1</c:v>
                </c:pt>
                <c:pt idx="27">
                  <c:v>22.1</c:v>
                </c:pt>
                <c:pt idx="28">
                  <c:v>22.15</c:v>
                </c:pt>
                <c:pt idx="29">
                  <c:v>29.37</c:v>
                </c:pt>
                <c:pt idx="30">
                  <c:v>22.35</c:v>
                </c:pt>
                <c:pt idx="31">
                  <c:v>20.399999999999999</c:v>
                </c:pt>
                <c:pt idx="32">
                  <c:v>20.399999999999999</c:v>
                </c:pt>
                <c:pt idx="33">
                  <c:v>22.4</c:v>
                </c:pt>
                <c:pt idx="34">
                  <c:v>22.5</c:v>
                </c:pt>
                <c:pt idx="35">
                  <c:v>29.57</c:v>
                </c:pt>
                <c:pt idx="36">
                  <c:v>22.5</c:v>
                </c:pt>
                <c:pt idx="37">
                  <c:v>22.5</c:v>
                </c:pt>
                <c:pt idx="38">
                  <c:v>22.6</c:v>
                </c:pt>
                <c:pt idx="39">
                  <c:v>29.67</c:v>
                </c:pt>
                <c:pt idx="40">
                  <c:v>22.6</c:v>
                </c:pt>
                <c:pt idx="41">
                  <c:v>28.6</c:v>
                </c:pt>
                <c:pt idx="42">
                  <c:v>28.6</c:v>
                </c:pt>
                <c:pt idx="43">
                  <c:v>28.6</c:v>
                </c:pt>
                <c:pt idx="44">
                  <c:v>29.6</c:v>
                </c:pt>
                <c:pt idx="45">
                  <c:v>29.6</c:v>
                </c:pt>
                <c:pt idx="46">
                  <c:v>29.65</c:v>
                </c:pt>
                <c:pt idx="47">
                  <c:v>27.65</c:v>
                </c:pt>
                <c:pt idx="48">
                  <c:v>27.7</c:v>
                </c:pt>
                <c:pt idx="49">
                  <c:v>27.7</c:v>
                </c:pt>
                <c:pt idx="50">
                  <c:v>27.7</c:v>
                </c:pt>
                <c:pt idx="51">
                  <c:v>27.75</c:v>
                </c:pt>
                <c:pt idx="52">
                  <c:v>27.75</c:v>
                </c:pt>
                <c:pt idx="53">
                  <c:v>27.75</c:v>
                </c:pt>
                <c:pt idx="54">
                  <c:v>27.75</c:v>
                </c:pt>
                <c:pt idx="55">
                  <c:v>27.75</c:v>
                </c:pt>
                <c:pt idx="56">
                  <c:v>27.75</c:v>
                </c:pt>
                <c:pt idx="57">
                  <c:v>26.64</c:v>
                </c:pt>
                <c:pt idx="58">
                  <c:v>26</c:v>
                </c:pt>
                <c:pt idx="59">
                  <c:v>28</c:v>
                </c:pt>
                <c:pt idx="60">
                  <c:v>28</c:v>
                </c:pt>
                <c:pt idx="61">
                  <c:v>28</c:v>
                </c:pt>
                <c:pt idx="62">
                  <c:v>28</c:v>
                </c:pt>
                <c:pt idx="63">
                  <c:v>26.89</c:v>
                </c:pt>
                <c:pt idx="64">
                  <c:v>26</c:v>
                </c:pt>
                <c:pt idx="65">
                  <c:v>23.71</c:v>
                </c:pt>
                <c:pt idx="66">
                  <c:v>23.71</c:v>
                </c:pt>
                <c:pt idx="67">
                  <c:v>24.16</c:v>
                </c:pt>
                <c:pt idx="68">
                  <c:v>29.59</c:v>
                </c:pt>
                <c:pt idx="69">
                  <c:v>23.71</c:v>
                </c:pt>
                <c:pt idx="70">
                  <c:v>29.08</c:v>
                </c:pt>
                <c:pt idx="71">
                  <c:v>29.08</c:v>
                </c:pt>
                <c:pt idx="72">
                  <c:v>24.16</c:v>
                </c:pt>
                <c:pt idx="73">
                  <c:v>29.08</c:v>
                </c:pt>
                <c:pt idx="74">
                  <c:v>23.71</c:v>
                </c:pt>
                <c:pt idx="75">
                  <c:v>29.08</c:v>
                </c:pt>
                <c:pt idx="76">
                  <c:v>23.71</c:v>
                </c:pt>
                <c:pt idx="77">
                  <c:v>29.64</c:v>
                </c:pt>
                <c:pt idx="78">
                  <c:v>23.86</c:v>
                </c:pt>
                <c:pt idx="79">
                  <c:v>29.229999999999997</c:v>
                </c:pt>
                <c:pt idx="80">
                  <c:v>23.91</c:v>
                </c:pt>
                <c:pt idx="81">
                  <c:v>29.279999999999998</c:v>
                </c:pt>
                <c:pt idx="82">
                  <c:v>23.91</c:v>
                </c:pt>
                <c:pt idx="83">
                  <c:v>29.79</c:v>
                </c:pt>
                <c:pt idx="84">
                  <c:v>23.91</c:v>
                </c:pt>
                <c:pt idx="85">
                  <c:v>29.33</c:v>
                </c:pt>
                <c:pt idx="86">
                  <c:v>23.984999999999999</c:v>
                </c:pt>
                <c:pt idx="87">
                  <c:v>29.865000000000002</c:v>
                </c:pt>
                <c:pt idx="88">
                  <c:v>23.984999999999999</c:v>
                </c:pt>
                <c:pt idx="89">
                  <c:v>29.354999999999997</c:v>
                </c:pt>
                <c:pt idx="90">
                  <c:v>21.975000000000001</c:v>
                </c:pt>
                <c:pt idx="91">
                  <c:v>24.01</c:v>
                </c:pt>
                <c:pt idx="92">
                  <c:v>29.479999999999997</c:v>
                </c:pt>
                <c:pt idx="93">
                  <c:v>22.1</c:v>
                </c:pt>
                <c:pt idx="94">
                  <c:v>26.3</c:v>
                </c:pt>
                <c:pt idx="95">
                  <c:v>25.6</c:v>
                </c:pt>
                <c:pt idx="96">
                  <c:v>25.650000000000002</c:v>
                </c:pt>
                <c:pt idx="97">
                  <c:v>25.150000000000002</c:v>
                </c:pt>
                <c:pt idx="98">
                  <c:v>29.09</c:v>
                </c:pt>
                <c:pt idx="99">
                  <c:v>25.05</c:v>
                </c:pt>
                <c:pt idx="100">
                  <c:v>29.09</c:v>
                </c:pt>
                <c:pt idx="101">
                  <c:v>25.1</c:v>
                </c:pt>
                <c:pt idx="102">
                  <c:v>29.14</c:v>
                </c:pt>
                <c:pt idx="103">
                  <c:v>25.1</c:v>
                </c:pt>
                <c:pt idx="104">
                  <c:v>29.1</c:v>
                </c:pt>
                <c:pt idx="105">
                  <c:v>25.25</c:v>
                </c:pt>
                <c:pt idx="106">
                  <c:v>25.15</c:v>
                </c:pt>
                <c:pt idx="107">
                  <c:v>25.15</c:v>
                </c:pt>
                <c:pt idx="108">
                  <c:v>29.189999999999998</c:v>
                </c:pt>
                <c:pt idx="109">
                  <c:v>29.15</c:v>
                </c:pt>
                <c:pt idx="110">
                  <c:v>25.25</c:v>
                </c:pt>
                <c:pt idx="111">
                  <c:v>25.15</c:v>
                </c:pt>
                <c:pt idx="112">
                  <c:v>25.15</c:v>
                </c:pt>
                <c:pt idx="113">
                  <c:v>29.189999999999998</c:v>
                </c:pt>
                <c:pt idx="114">
                  <c:v>27.15</c:v>
                </c:pt>
                <c:pt idx="115">
                  <c:v>27.15</c:v>
                </c:pt>
                <c:pt idx="116">
                  <c:v>25.25</c:v>
                </c:pt>
                <c:pt idx="117">
                  <c:v>29.29</c:v>
                </c:pt>
                <c:pt idx="118">
                  <c:v>27.25</c:v>
                </c:pt>
                <c:pt idx="119">
                  <c:v>27.3</c:v>
                </c:pt>
                <c:pt idx="120">
                  <c:v>22.8</c:v>
                </c:pt>
                <c:pt idx="121">
                  <c:v>22.8</c:v>
                </c:pt>
                <c:pt idx="122">
                  <c:v>22.8</c:v>
                </c:pt>
                <c:pt idx="123">
                  <c:v>22.8</c:v>
                </c:pt>
                <c:pt idx="124">
                  <c:v>26.9</c:v>
                </c:pt>
                <c:pt idx="125">
                  <c:v>26.9</c:v>
                </c:pt>
                <c:pt idx="126">
                  <c:v>26.9</c:v>
                </c:pt>
                <c:pt idx="127">
                  <c:v>23.9</c:v>
                </c:pt>
                <c:pt idx="128">
                  <c:v>25.965</c:v>
                </c:pt>
                <c:pt idx="129">
                  <c:v>29.54</c:v>
                </c:pt>
                <c:pt idx="130">
                  <c:v>27.5</c:v>
                </c:pt>
                <c:pt idx="131">
                  <c:v>27.5</c:v>
                </c:pt>
                <c:pt idx="132">
                  <c:v>23</c:v>
                </c:pt>
                <c:pt idx="133">
                  <c:v>23</c:v>
                </c:pt>
                <c:pt idx="134">
                  <c:v>23</c:v>
                </c:pt>
                <c:pt idx="135">
                  <c:v>23</c:v>
                </c:pt>
                <c:pt idx="136">
                  <c:v>27</c:v>
                </c:pt>
                <c:pt idx="137">
                  <c:v>27</c:v>
                </c:pt>
                <c:pt idx="138">
                  <c:v>27</c:v>
                </c:pt>
                <c:pt idx="139">
                  <c:v>24</c:v>
                </c:pt>
                <c:pt idx="140">
                  <c:v>26</c:v>
                </c:pt>
                <c:pt idx="141">
                  <c:v>24</c:v>
                </c:pt>
                <c:pt idx="142">
                  <c:v>26</c:v>
                </c:pt>
                <c:pt idx="143">
                  <c:v>29.54</c:v>
                </c:pt>
                <c:pt idx="144">
                  <c:v>27.5</c:v>
                </c:pt>
                <c:pt idx="145">
                  <c:v>27.75</c:v>
                </c:pt>
                <c:pt idx="146">
                  <c:v>23.25</c:v>
                </c:pt>
                <c:pt idx="147">
                  <c:v>23.25</c:v>
                </c:pt>
                <c:pt idx="148">
                  <c:v>23.3</c:v>
                </c:pt>
                <c:pt idx="149">
                  <c:v>29.16</c:v>
                </c:pt>
                <c:pt idx="150">
                  <c:v>29.16</c:v>
                </c:pt>
                <c:pt idx="151">
                  <c:v>29.16</c:v>
                </c:pt>
                <c:pt idx="152">
                  <c:v>29.16</c:v>
                </c:pt>
                <c:pt idx="153">
                  <c:v>29.234999999999999</c:v>
                </c:pt>
                <c:pt idx="154">
                  <c:v>29.21</c:v>
                </c:pt>
                <c:pt idx="155">
                  <c:v>28.05</c:v>
                </c:pt>
                <c:pt idx="156">
                  <c:v>23.55</c:v>
                </c:pt>
                <c:pt idx="157">
                  <c:v>23.55</c:v>
                </c:pt>
                <c:pt idx="158">
                  <c:v>29.28</c:v>
                </c:pt>
                <c:pt idx="159">
                  <c:v>29.21</c:v>
                </c:pt>
                <c:pt idx="160">
                  <c:v>29.28</c:v>
                </c:pt>
                <c:pt idx="161">
                  <c:v>29.21</c:v>
                </c:pt>
                <c:pt idx="162">
                  <c:v>28.05</c:v>
                </c:pt>
                <c:pt idx="163">
                  <c:v>23.55</c:v>
                </c:pt>
                <c:pt idx="164">
                  <c:v>23.55</c:v>
                </c:pt>
                <c:pt idx="165">
                  <c:v>29.28</c:v>
                </c:pt>
                <c:pt idx="166">
                  <c:v>23.85</c:v>
                </c:pt>
                <c:pt idx="167">
                  <c:v>24.25</c:v>
                </c:pt>
                <c:pt idx="168">
                  <c:v>31.14</c:v>
                </c:pt>
                <c:pt idx="169">
                  <c:v>31.150000000000002</c:v>
                </c:pt>
                <c:pt idx="170">
                  <c:v>23.945</c:v>
                </c:pt>
                <c:pt idx="171">
                  <c:v>24.344999999999999</c:v>
                </c:pt>
                <c:pt idx="172">
                  <c:v>23.945</c:v>
                </c:pt>
                <c:pt idx="173">
                  <c:v>24.344999999999999</c:v>
                </c:pt>
                <c:pt idx="174">
                  <c:v>31.234999999999999</c:v>
                </c:pt>
                <c:pt idx="175">
                  <c:v>31.245000000000001</c:v>
                </c:pt>
                <c:pt idx="176">
                  <c:v>30.724999999999998</c:v>
                </c:pt>
                <c:pt idx="177">
                  <c:v>23.945</c:v>
                </c:pt>
                <c:pt idx="178">
                  <c:v>23.950000000000003</c:v>
                </c:pt>
                <c:pt idx="179">
                  <c:v>31.25</c:v>
                </c:pt>
                <c:pt idx="180">
                  <c:v>30.729999999999997</c:v>
                </c:pt>
                <c:pt idx="181">
                  <c:v>23.950000000000003</c:v>
                </c:pt>
                <c:pt idx="182">
                  <c:v>23.65</c:v>
                </c:pt>
                <c:pt idx="183">
                  <c:v>23.75</c:v>
                </c:pt>
                <c:pt idx="184">
                  <c:v>30.25</c:v>
                </c:pt>
                <c:pt idx="185">
                  <c:v>30.25</c:v>
                </c:pt>
                <c:pt idx="186">
                  <c:v>30.25</c:v>
                </c:pt>
                <c:pt idx="187">
                  <c:v>30.25</c:v>
                </c:pt>
                <c:pt idx="188">
                  <c:v>27.83</c:v>
                </c:pt>
                <c:pt idx="189">
                  <c:v>27.83</c:v>
                </c:pt>
                <c:pt idx="190">
                  <c:v>27.83</c:v>
                </c:pt>
                <c:pt idx="191">
                  <c:v>27.83</c:v>
                </c:pt>
                <c:pt idx="192">
                  <c:v>27.83</c:v>
                </c:pt>
                <c:pt idx="193">
                  <c:v>27.83</c:v>
                </c:pt>
                <c:pt idx="194">
                  <c:v>30.35</c:v>
                </c:pt>
                <c:pt idx="195">
                  <c:v>30.35</c:v>
                </c:pt>
                <c:pt idx="196">
                  <c:v>30.35</c:v>
                </c:pt>
                <c:pt idx="197">
                  <c:v>27.93</c:v>
                </c:pt>
                <c:pt idx="198">
                  <c:v>27.93</c:v>
                </c:pt>
                <c:pt idx="199">
                  <c:v>27.934999999999999</c:v>
                </c:pt>
                <c:pt idx="200">
                  <c:v>21.7</c:v>
                </c:pt>
                <c:pt idx="201">
                  <c:v>26.19</c:v>
                </c:pt>
                <c:pt idx="202">
                  <c:v>26.19</c:v>
                </c:pt>
                <c:pt idx="203">
                  <c:v>26.19</c:v>
                </c:pt>
                <c:pt idx="204">
                  <c:v>26.19</c:v>
                </c:pt>
                <c:pt idx="205">
                  <c:v>26.56</c:v>
                </c:pt>
                <c:pt idx="206">
                  <c:v>26.56</c:v>
                </c:pt>
                <c:pt idx="207">
                  <c:v>26.56</c:v>
                </c:pt>
                <c:pt idx="208">
                  <c:v>26.19</c:v>
                </c:pt>
                <c:pt idx="209">
                  <c:v>26.19</c:v>
                </c:pt>
                <c:pt idx="210">
                  <c:v>26.56</c:v>
                </c:pt>
                <c:pt idx="211">
                  <c:v>21</c:v>
                </c:pt>
                <c:pt idx="212">
                  <c:v>16.3</c:v>
                </c:pt>
                <c:pt idx="213">
                  <c:v>19</c:v>
                </c:pt>
                <c:pt idx="214">
                  <c:v>24.46</c:v>
                </c:pt>
                <c:pt idx="215">
                  <c:v>24.46</c:v>
                </c:pt>
                <c:pt idx="216">
                  <c:v>24.46</c:v>
                </c:pt>
                <c:pt idx="217">
                  <c:v>26.56</c:v>
                </c:pt>
                <c:pt idx="218">
                  <c:v>26.19</c:v>
                </c:pt>
                <c:pt idx="219">
                  <c:v>26.19</c:v>
                </c:pt>
                <c:pt idx="220">
                  <c:v>26.56</c:v>
                </c:pt>
                <c:pt idx="221">
                  <c:v>21</c:v>
                </c:pt>
                <c:pt idx="222">
                  <c:v>16.3</c:v>
                </c:pt>
                <c:pt idx="223">
                  <c:v>19</c:v>
                </c:pt>
                <c:pt idx="224">
                  <c:v>24.46</c:v>
                </c:pt>
                <c:pt idx="225">
                  <c:v>24.46</c:v>
                </c:pt>
                <c:pt idx="226">
                  <c:v>24.46</c:v>
                </c:pt>
                <c:pt idx="227">
                  <c:v>21</c:v>
                </c:pt>
                <c:pt idx="228">
                  <c:v>16.450000000000003</c:v>
                </c:pt>
                <c:pt idx="229">
                  <c:v>19.149999999999999</c:v>
                </c:pt>
                <c:pt idx="230">
                  <c:v>24.61</c:v>
                </c:pt>
                <c:pt idx="231">
                  <c:v>24.61</c:v>
                </c:pt>
                <c:pt idx="232">
                  <c:v>24.61</c:v>
                </c:pt>
                <c:pt idx="233">
                  <c:v>26.340000000000003</c:v>
                </c:pt>
                <c:pt idx="234">
                  <c:v>26.71</c:v>
                </c:pt>
                <c:pt idx="235">
                  <c:v>21.15</c:v>
                </c:pt>
                <c:pt idx="236">
                  <c:v>16.490000000000002</c:v>
                </c:pt>
                <c:pt idx="237">
                  <c:v>19.189999999999998</c:v>
                </c:pt>
                <c:pt idx="238">
                  <c:v>24.65</c:v>
                </c:pt>
                <c:pt idx="239">
                  <c:v>24.65</c:v>
                </c:pt>
                <c:pt idx="240">
                  <c:v>30.39</c:v>
                </c:pt>
                <c:pt idx="241">
                  <c:v>30.39</c:v>
                </c:pt>
                <c:pt idx="242">
                  <c:v>30.5</c:v>
                </c:pt>
                <c:pt idx="243">
                  <c:v>30.5</c:v>
                </c:pt>
                <c:pt idx="244">
                  <c:v>30.5</c:v>
                </c:pt>
                <c:pt idx="245">
                  <c:v>30.505000000000003</c:v>
                </c:pt>
                <c:pt idx="246">
                  <c:v>30.505000000000003</c:v>
                </c:pt>
                <c:pt idx="247">
                  <c:v>30.505000000000003</c:v>
                </c:pt>
                <c:pt idx="248">
                  <c:v>30.505000000000003</c:v>
                </c:pt>
                <c:pt idx="249">
                  <c:v>32.505000000000003</c:v>
                </c:pt>
                <c:pt idx="250">
                  <c:v>32.505000000000003</c:v>
                </c:pt>
                <c:pt idx="251">
                  <c:v>28.555</c:v>
                </c:pt>
                <c:pt idx="252">
                  <c:v>28.555</c:v>
                </c:pt>
                <c:pt idx="253">
                  <c:v>28.555</c:v>
                </c:pt>
                <c:pt idx="254">
                  <c:v>26.934999999999999</c:v>
                </c:pt>
                <c:pt idx="255">
                  <c:v>27.15</c:v>
                </c:pt>
                <c:pt idx="256">
                  <c:v>27.15</c:v>
                </c:pt>
                <c:pt idx="257">
                  <c:v>34.32</c:v>
                </c:pt>
                <c:pt idx="258">
                  <c:v>34.32</c:v>
                </c:pt>
                <c:pt idx="259">
                  <c:v>34.32</c:v>
                </c:pt>
                <c:pt idx="260">
                  <c:v>27.15</c:v>
                </c:pt>
                <c:pt idx="261">
                  <c:v>27.15</c:v>
                </c:pt>
                <c:pt idx="262">
                  <c:v>34.32</c:v>
                </c:pt>
                <c:pt idx="263">
                  <c:v>27.15</c:v>
                </c:pt>
                <c:pt idx="264">
                  <c:v>34.32</c:v>
                </c:pt>
                <c:pt idx="265">
                  <c:v>27.15</c:v>
                </c:pt>
                <c:pt idx="266">
                  <c:v>34.32</c:v>
                </c:pt>
                <c:pt idx="267">
                  <c:v>27.15</c:v>
                </c:pt>
                <c:pt idx="268">
                  <c:v>27.15</c:v>
                </c:pt>
                <c:pt idx="269">
                  <c:v>27.15</c:v>
                </c:pt>
                <c:pt idx="270">
                  <c:v>34.32</c:v>
                </c:pt>
                <c:pt idx="271">
                  <c:v>34.32</c:v>
                </c:pt>
                <c:pt idx="272">
                  <c:v>34.370000000000005</c:v>
                </c:pt>
                <c:pt idx="273">
                  <c:v>34.370000000000005</c:v>
                </c:pt>
                <c:pt idx="274">
                  <c:v>34.370000000000005</c:v>
                </c:pt>
                <c:pt idx="275">
                  <c:v>27.25</c:v>
                </c:pt>
                <c:pt idx="276">
                  <c:v>27.349999999999998</c:v>
                </c:pt>
                <c:pt idx="277">
                  <c:v>26.2</c:v>
                </c:pt>
                <c:pt idx="278">
                  <c:v>34.519999999999996</c:v>
                </c:pt>
                <c:pt idx="279">
                  <c:v>34.519999999999996</c:v>
                </c:pt>
                <c:pt idx="280">
                  <c:v>34.519999999999996</c:v>
                </c:pt>
                <c:pt idx="281">
                  <c:v>34.519999999999996</c:v>
                </c:pt>
                <c:pt idx="282">
                  <c:v>34.564999999999998</c:v>
                </c:pt>
                <c:pt idx="283">
                  <c:v>27.394999999999996</c:v>
                </c:pt>
                <c:pt idx="284">
                  <c:v>27.394999999999996</c:v>
                </c:pt>
                <c:pt idx="285">
                  <c:v>26.244999999999997</c:v>
                </c:pt>
                <c:pt idx="286">
                  <c:v>34.564999999999998</c:v>
                </c:pt>
                <c:pt idx="287">
                  <c:v>27.394999999999996</c:v>
                </c:pt>
                <c:pt idx="288">
                  <c:v>27.394999999999996</c:v>
                </c:pt>
                <c:pt idx="289">
                  <c:v>26.244999999999997</c:v>
                </c:pt>
                <c:pt idx="290">
                  <c:v>27.394999999999996</c:v>
                </c:pt>
                <c:pt idx="291">
                  <c:v>26.244999999999997</c:v>
                </c:pt>
                <c:pt idx="292">
                  <c:v>27.244999999999997</c:v>
                </c:pt>
                <c:pt idx="293">
                  <c:v>27.244999999999997</c:v>
                </c:pt>
                <c:pt idx="294">
                  <c:v>27.244999999999997</c:v>
                </c:pt>
                <c:pt idx="295">
                  <c:v>27.244999999999997</c:v>
                </c:pt>
                <c:pt idx="296">
                  <c:v>27.45</c:v>
                </c:pt>
                <c:pt idx="297">
                  <c:v>34.450000000000003</c:v>
                </c:pt>
                <c:pt idx="298">
                  <c:v>34.450000000000003</c:v>
                </c:pt>
                <c:pt idx="299">
                  <c:v>34.450000000000003</c:v>
                </c:pt>
                <c:pt idx="300">
                  <c:v>34.450000000000003</c:v>
                </c:pt>
                <c:pt idx="301">
                  <c:v>32.450000000000003</c:v>
                </c:pt>
                <c:pt idx="302">
                  <c:v>32.450000000000003</c:v>
                </c:pt>
                <c:pt idx="303">
                  <c:v>32.450000000000003</c:v>
                </c:pt>
                <c:pt idx="304">
                  <c:v>32.450000000000003</c:v>
                </c:pt>
                <c:pt idx="305">
                  <c:v>32.450000000000003</c:v>
                </c:pt>
                <c:pt idx="306">
                  <c:v>32.450000000000003</c:v>
                </c:pt>
                <c:pt idx="307">
                  <c:v>27.05</c:v>
                </c:pt>
                <c:pt idx="308">
                  <c:v>32.450000000000003</c:v>
                </c:pt>
                <c:pt idx="309">
                  <c:v>27.05</c:v>
                </c:pt>
                <c:pt idx="310">
                  <c:v>27.1</c:v>
                </c:pt>
                <c:pt idx="311">
                  <c:v>27.1</c:v>
                </c:pt>
                <c:pt idx="312">
                  <c:v>32.5</c:v>
                </c:pt>
                <c:pt idx="313">
                  <c:v>29.5</c:v>
                </c:pt>
                <c:pt idx="314">
                  <c:v>32.5</c:v>
                </c:pt>
                <c:pt idx="315">
                  <c:v>0</c:v>
                </c:pt>
                <c:pt idx="316">
                  <c:v>32.5</c:v>
                </c:pt>
                <c:pt idx="317">
                  <c:v>29.5</c:v>
                </c:pt>
                <c:pt idx="318">
                  <c:v>24.3</c:v>
                </c:pt>
                <c:pt idx="319">
                  <c:v>24.3</c:v>
                </c:pt>
                <c:pt idx="320">
                  <c:v>32.5</c:v>
                </c:pt>
                <c:pt idx="321">
                  <c:v>32.5</c:v>
                </c:pt>
                <c:pt idx="322">
                  <c:v>27.1</c:v>
                </c:pt>
                <c:pt idx="323">
                  <c:v>32.5</c:v>
                </c:pt>
                <c:pt idx="324">
                  <c:v>27.1</c:v>
                </c:pt>
                <c:pt idx="325">
                  <c:v>27.1</c:v>
                </c:pt>
                <c:pt idx="326">
                  <c:v>27.1</c:v>
                </c:pt>
                <c:pt idx="327">
                  <c:v>32.5</c:v>
                </c:pt>
                <c:pt idx="328">
                  <c:v>29.5</c:v>
                </c:pt>
                <c:pt idx="329">
                  <c:v>32.5</c:v>
                </c:pt>
                <c:pt idx="330">
                  <c:v>32.6</c:v>
                </c:pt>
                <c:pt idx="331">
                  <c:v>32.6</c:v>
                </c:pt>
                <c:pt idx="332">
                  <c:v>29.6</c:v>
                </c:pt>
                <c:pt idx="333">
                  <c:v>24.4</c:v>
                </c:pt>
                <c:pt idx="334">
                  <c:v>24.4</c:v>
                </c:pt>
                <c:pt idx="335">
                  <c:v>27.200000000000003</c:v>
                </c:pt>
                <c:pt idx="336">
                  <c:v>32.6</c:v>
                </c:pt>
                <c:pt idx="337">
                  <c:v>29.6</c:v>
                </c:pt>
                <c:pt idx="338">
                  <c:v>32.6</c:v>
                </c:pt>
                <c:pt idx="339">
                  <c:v>32.6</c:v>
                </c:pt>
                <c:pt idx="340">
                  <c:v>32.6</c:v>
                </c:pt>
                <c:pt idx="341">
                  <c:v>29.6</c:v>
                </c:pt>
                <c:pt idx="342">
                  <c:v>24.4</c:v>
                </c:pt>
                <c:pt idx="343">
                  <c:v>24.4</c:v>
                </c:pt>
                <c:pt idx="344">
                  <c:v>32.950000000000003</c:v>
                </c:pt>
                <c:pt idx="345">
                  <c:v>32.950000000000003</c:v>
                </c:pt>
                <c:pt idx="346">
                  <c:v>27.55</c:v>
                </c:pt>
                <c:pt idx="347">
                  <c:v>32.950000000000003</c:v>
                </c:pt>
                <c:pt idx="348">
                  <c:v>27.6</c:v>
                </c:pt>
                <c:pt idx="349">
                  <c:v>27.6</c:v>
                </c:pt>
                <c:pt idx="350">
                  <c:v>27.6</c:v>
                </c:pt>
                <c:pt idx="351">
                  <c:v>33</c:v>
                </c:pt>
                <c:pt idx="352">
                  <c:v>30</c:v>
                </c:pt>
                <c:pt idx="353">
                  <c:v>33</c:v>
                </c:pt>
                <c:pt idx="354">
                  <c:v>33</c:v>
                </c:pt>
                <c:pt idx="355">
                  <c:v>33</c:v>
                </c:pt>
                <c:pt idx="356">
                  <c:v>30</c:v>
                </c:pt>
                <c:pt idx="357">
                  <c:v>24.8</c:v>
                </c:pt>
                <c:pt idx="358">
                  <c:v>33</c:v>
                </c:pt>
                <c:pt idx="359">
                  <c:v>33</c:v>
                </c:pt>
                <c:pt idx="360">
                  <c:v>33</c:v>
                </c:pt>
                <c:pt idx="361">
                  <c:v>23.6</c:v>
                </c:pt>
                <c:pt idx="362">
                  <c:v>25.96</c:v>
                </c:pt>
                <c:pt idx="363">
                  <c:v>34.299999999999997</c:v>
                </c:pt>
                <c:pt idx="364">
                  <c:v>34.299999999999997</c:v>
                </c:pt>
                <c:pt idx="365">
                  <c:v>34.299999999999997</c:v>
                </c:pt>
                <c:pt idx="366">
                  <c:v>34.450000000000003</c:v>
                </c:pt>
                <c:pt idx="367">
                  <c:v>34.450000000000003</c:v>
                </c:pt>
                <c:pt idx="368">
                  <c:v>34.450000000000003</c:v>
                </c:pt>
                <c:pt idx="369">
                  <c:v>34.450000000000003</c:v>
                </c:pt>
                <c:pt idx="370">
                  <c:v>34.450000000000003</c:v>
                </c:pt>
                <c:pt idx="371">
                  <c:v>34.450000000000003</c:v>
                </c:pt>
                <c:pt idx="372">
                  <c:v>34.450000000000003</c:v>
                </c:pt>
                <c:pt idx="373">
                  <c:v>27.340000000000003</c:v>
                </c:pt>
                <c:pt idx="374">
                  <c:v>27.340000000000003</c:v>
                </c:pt>
                <c:pt idx="375">
                  <c:v>34.450000000000003</c:v>
                </c:pt>
                <c:pt idx="376">
                  <c:v>34.450000000000003</c:v>
                </c:pt>
                <c:pt idx="377">
                  <c:v>34.450000000000003</c:v>
                </c:pt>
                <c:pt idx="378">
                  <c:v>34.450000000000003</c:v>
                </c:pt>
                <c:pt idx="379">
                  <c:v>27.340000000000003</c:v>
                </c:pt>
                <c:pt idx="380">
                  <c:v>27.340000000000003</c:v>
                </c:pt>
                <c:pt idx="381">
                  <c:v>34.450000000000003</c:v>
                </c:pt>
                <c:pt idx="382">
                  <c:v>34.450000000000003</c:v>
                </c:pt>
                <c:pt idx="383">
                  <c:v>34.450000000000003</c:v>
                </c:pt>
                <c:pt idx="384">
                  <c:v>27.35</c:v>
                </c:pt>
                <c:pt idx="385">
                  <c:v>27.35</c:v>
                </c:pt>
                <c:pt idx="386">
                  <c:v>24.03</c:v>
                </c:pt>
                <c:pt idx="387">
                  <c:v>24.03</c:v>
                </c:pt>
                <c:pt idx="388">
                  <c:v>24.03</c:v>
                </c:pt>
                <c:pt idx="389">
                  <c:v>24.03</c:v>
                </c:pt>
                <c:pt idx="390">
                  <c:v>24.22</c:v>
                </c:pt>
                <c:pt idx="391">
                  <c:v>29.950000000000003</c:v>
                </c:pt>
                <c:pt idx="392">
                  <c:v>30.045000000000002</c:v>
                </c:pt>
                <c:pt idx="393">
                  <c:v>30.045000000000002</c:v>
                </c:pt>
                <c:pt idx="394">
                  <c:v>30.045000000000002</c:v>
                </c:pt>
                <c:pt idx="395">
                  <c:v>30.045000000000002</c:v>
                </c:pt>
                <c:pt idx="396">
                  <c:v>30.045000000000002</c:v>
                </c:pt>
                <c:pt idx="397">
                  <c:v>30.045000000000002</c:v>
                </c:pt>
                <c:pt idx="398">
                  <c:v>32.765000000000001</c:v>
                </c:pt>
                <c:pt idx="399">
                  <c:v>32.445</c:v>
                </c:pt>
                <c:pt idx="400">
                  <c:v>32.445</c:v>
                </c:pt>
                <c:pt idx="401">
                  <c:v>27.445</c:v>
                </c:pt>
                <c:pt idx="402">
                  <c:v>30.045000000000002</c:v>
                </c:pt>
                <c:pt idx="403">
                  <c:v>30.045000000000002</c:v>
                </c:pt>
                <c:pt idx="404">
                  <c:v>30.045000000000002</c:v>
                </c:pt>
                <c:pt idx="405">
                  <c:v>32.765000000000001</c:v>
                </c:pt>
                <c:pt idx="406">
                  <c:v>27.445</c:v>
                </c:pt>
                <c:pt idx="407">
                  <c:v>27.52</c:v>
                </c:pt>
                <c:pt idx="408">
                  <c:v>30.12</c:v>
                </c:pt>
                <c:pt idx="409">
                  <c:v>30.12</c:v>
                </c:pt>
                <c:pt idx="410">
                  <c:v>30.12</c:v>
                </c:pt>
                <c:pt idx="411">
                  <c:v>30.12</c:v>
                </c:pt>
                <c:pt idx="412">
                  <c:v>30.12</c:v>
                </c:pt>
                <c:pt idx="413">
                  <c:v>32.840000000000003</c:v>
                </c:pt>
                <c:pt idx="414">
                  <c:v>32.519999999999996</c:v>
                </c:pt>
                <c:pt idx="415">
                  <c:v>32.519999999999996</c:v>
                </c:pt>
                <c:pt idx="416">
                  <c:v>27.52</c:v>
                </c:pt>
                <c:pt idx="417">
                  <c:v>30.12</c:v>
                </c:pt>
                <c:pt idx="418">
                  <c:v>30.12</c:v>
                </c:pt>
                <c:pt idx="419">
                  <c:v>30.12</c:v>
                </c:pt>
                <c:pt idx="420">
                  <c:v>32.840000000000003</c:v>
                </c:pt>
                <c:pt idx="421">
                  <c:v>27.52</c:v>
                </c:pt>
                <c:pt idx="422">
                  <c:v>27.52</c:v>
                </c:pt>
                <c:pt idx="423">
                  <c:v>32.519999999999996</c:v>
                </c:pt>
                <c:pt idx="424">
                  <c:v>32.519999999999996</c:v>
                </c:pt>
                <c:pt idx="425">
                  <c:v>27.52</c:v>
                </c:pt>
                <c:pt idx="426">
                  <c:v>30.12</c:v>
                </c:pt>
                <c:pt idx="427">
                  <c:v>30.12</c:v>
                </c:pt>
                <c:pt idx="428">
                  <c:v>30.195</c:v>
                </c:pt>
                <c:pt idx="429">
                  <c:v>32.914999999999999</c:v>
                </c:pt>
                <c:pt idx="430">
                  <c:v>27.594999999999999</c:v>
                </c:pt>
                <c:pt idx="431">
                  <c:v>27.689999999999998</c:v>
                </c:pt>
                <c:pt idx="432">
                  <c:v>30.29</c:v>
                </c:pt>
                <c:pt idx="433">
                  <c:v>30.29</c:v>
                </c:pt>
                <c:pt idx="434">
                  <c:v>33.01</c:v>
                </c:pt>
                <c:pt idx="435">
                  <c:v>27.689999999999998</c:v>
                </c:pt>
                <c:pt idx="436">
                  <c:v>27.689999999999998</c:v>
                </c:pt>
                <c:pt idx="437">
                  <c:v>29.689999999999998</c:v>
                </c:pt>
                <c:pt idx="438">
                  <c:v>29.689999999999998</c:v>
                </c:pt>
                <c:pt idx="439">
                  <c:v>27.689999999999998</c:v>
                </c:pt>
                <c:pt idx="440">
                  <c:v>30.3</c:v>
                </c:pt>
                <c:pt idx="441">
                  <c:v>30.3</c:v>
                </c:pt>
                <c:pt idx="442">
                  <c:v>33.019999999999996</c:v>
                </c:pt>
                <c:pt idx="443">
                  <c:v>27.7</c:v>
                </c:pt>
                <c:pt idx="444">
                  <c:v>27.7</c:v>
                </c:pt>
                <c:pt idx="445">
                  <c:v>30.3</c:v>
                </c:pt>
                <c:pt idx="446">
                  <c:v>30.3</c:v>
                </c:pt>
                <c:pt idx="447">
                  <c:v>33.019999999999996</c:v>
                </c:pt>
                <c:pt idx="448">
                  <c:v>27.7</c:v>
                </c:pt>
                <c:pt idx="449">
                  <c:v>27.7</c:v>
                </c:pt>
                <c:pt idx="450">
                  <c:v>29.7</c:v>
                </c:pt>
                <c:pt idx="451">
                  <c:v>29.7</c:v>
                </c:pt>
                <c:pt idx="452">
                  <c:v>27.7</c:v>
                </c:pt>
                <c:pt idx="453">
                  <c:v>27.7</c:v>
                </c:pt>
                <c:pt idx="454">
                  <c:v>30.3</c:v>
                </c:pt>
                <c:pt idx="455">
                  <c:v>30.3</c:v>
                </c:pt>
                <c:pt idx="456">
                  <c:v>33.019999999999996</c:v>
                </c:pt>
                <c:pt idx="457">
                  <c:v>27.7</c:v>
                </c:pt>
                <c:pt idx="458">
                  <c:v>27.7</c:v>
                </c:pt>
                <c:pt idx="459">
                  <c:v>29.7</c:v>
                </c:pt>
                <c:pt idx="460">
                  <c:v>29.7</c:v>
                </c:pt>
                <c:pt idx="461">
                  <c:v>27.7</c:v>
                </c:pt>
                <c:pt idx="462">
                  <c:v>26.1</c:v>
                </c:pt>
                <c:pt idx="463">
                  <c:v>26.1</c:v>
                </c:pt>
                <c:pt idx="464">
                  <c:v>20.92</c:v>
                </c:pt>
                <c:pt idx="465">
                  <c:v>24.2</c:v>
                </c:pt>
                <c:pt idx="466">
                  <c:v>26.1</c:v>
                </c:pt>
                <c:pt idx="467">
                  <c:v>26.1</c:v>
                </c:pt>
                <c:pt idx="468">
                  <c:v>26.1</c:v>
                </c:pt>
                <c:pt idx="469">
                  <c:v>26.1</c:v>
                </c:pt>
                <c:pt idx="470">
                  <c:v>26.18</c:v>
                </c:pt>
                <c:pt idx="471">
                  <c:v>26.18</c:v>
                </c:pt>
                <c:pt idx="472">
                  <c:v>32.5</c:v>
                </c:pt>
                <c:pt idx="473">
                  <c:v>25.965</c:v>
                </c:pt>
                <c:pt idx="474">
                  <c:v>32.254999999999995</c:v>
                </c:pt>
                <c:pt idx="475">
                  <c:v>26.535</c:v>
                </c:pt>
                <c:pt idx="476">
                  <c:v>26.535</c:v>
                </c:pt>
                <c:pt idx="477">
                  <c:v>26.225000000000001</c:v>
                </c:pt>
                <c:pt idx="478">
                  <c:v>26.524999999999999</c:v>
                </c:pt>
                <c:pt idx="479">
                  <c:v>32.844999999999999</c:v>
                </c:pt>
                <c:pt idx="480">
                  <c:v>25.965</c:v>
                </c:pt>
                <c:pt idx="481">
                  <c:v>32.254999999999995</c:v>
                </c:pt>
                <c:pt idx="482">
                  <c:v>26.535</c:v>
                </c:pt>
                <c:pt idx="483">
                  <c:v>26.535</c:v>
                </c:pt>
                <c:pt idx="484">
                  <c:v>26.225000000000001</c:v>
                </c:pt>
                <c:pt idx="485">
                  <c:v>26.225000000000001</c:v>
                </c:pt>
                <c:pt idx="486">
                  <c:v>26.225000000000001</c:v>
                </c:pt>
                <c:pt idx="487">
                  <c:v>26.524999999999999</c:v>
                </c:pt>
                <c:pt idx="488">
                  <c:v>32.844999999999999</c:v>
                </c:pt>
                <c:pt idx="489">
                  <c:v>25.965</c:v>
                </c:pt>
                <c:pt idx="490">
                  <c:v>32.254999999999995</c:v>
                </c:pt>
                <c:pt idx="491">
                  <c:v>26.535</c:v>
                </c:pt>
                <c:pt idx="492">
                  <c:v>26.535</c:v>
                </c:pt>
                <c:pt idx="493">
                  <c:v>26.225000000000001</c:v>
                </c:pt>
                <c:pt idx="494">
                  <c:v>26.225000000000001</c:v>
                </c:pt>
                <c:pt idx="495">
                  <c:v>26.225000000000001</c:v>
                </c:pt>
                <c:pt idx="496">
                  <c:v>26.535</c:v>
                </c:pt>
                <c:pt idx="497">
                  <c:v>26.225000000000001</c:v>
                </c:pt>
                <c:pt idx="498">
                  <c:v>26.225000000000001</c:v>
                </c:pt>
                <c:pt idx="499">
                  <c:v>26.225000000000001</c:v>
                </c:pt>
                <c:pt idx="500">
                  <c:v>28.725000000000001</c:v>
                </c:pt>
                <c:pt idx="501">
                  <c:v>28.725000000000001</c:v>
                </c:pt>
                <c:pt idx="502">
                  <c:v>28.725000000000001</c:v>
                </c:pt>
                <c:pt idx="503">
                  <c:v>28.725000000000001</c:v>
                </c:pt>
                <c:pt idx="504">
                  <c:v>28.725000000000001</c:v>
                </c:pt>
                <c:pt idx="505">
                  <c:v>28.725000000000001</c:v>
                </c:pt>
                <c:pt idx="506">
                  <c:v>29.075000000000003</c:v>
                </c:pt>
                <c:pt idx="507">
                  <c:v>26.884999999999998</c:v>
                </c:pt>
                <c:pt idx="508">
                  <c:v>26.884999999999998</c:v>
                </c:pt>
                <c:pt idx="509">
                  <c:v>26.574999999999999</c:v>
                </c:pt>
                <c:pt idx="510">
                  <c:v>26.574999999999999</c:v>
                </c:pt>
                <c:pt idx="511">
                  <c:v>26.574999999999999</c:v>
                </c:pt>
                <c:pt idx="512">
                  <c:v>26.884999999999998</c:v>
                </c:pt>
                <c:pt idx="513">
                  <c:v>26.574999999999999</c:v>
                </c:pt>
                <c:pt idx="514">
                  <c:v>26.574999999999999</c:v>
                </c:pt>
                <c:pt idx="515">
                  <c:v>26.574999999999999</c:v>
                </c:pt>
                <c:pt idx="516">
                  <c:v>29.075000000000003</c:v>
                </c:pt>
                <c:pt idx="517">
                  <c:v>29.075000000000003</c:v>
                </c:pt>
                <c:pt idx="518">
                  <c:v>29.1</c:v>
                </c:pt>
                <c:pt idx="519">
                  <c:v>29.1</c:v>
                </c:pt>
                <c:pt idx="520">
                  <c:v>29.1</c:v>
                </c:pt>
                <c:pt idx="521">
                  <c:v>29.1</c:v>
                </c:pt>
                <c:pt idx="522">
                  <c:v>29.1</c:v>
                </c:pt>
                <c:pt idx="523">
                  <c:v>29.1</c:v>
                </c:pt>
                <c:pt idx="524">
                  <c:v>29.1</c:v>
                </c:pt>
                <c:pt idx="525">
                  <c:v>29.1</c:v>
                </c:pt>
                <c:pt idx="526">
                  <c:v>32.5</c:v>
                </c:pt>
                <c:pt idx="527">
                  <c:v>32.5</c:v>
                </c:pt>
                <c:pt idx="528">
                  <c:v>32.5</c:v>
                </c:pt>
                <c:pt idx="529">
                  <c:v>25.619999999999997</c:v>
                </c:pt>
                <c:pt idx="530">
                  <c:v>26.17</c:v>
                </c:pt>
                <c:pt idx="531">
                  <c:v>25.2</c:v>
                </c:pt>
                <c:pt idx="532">
                  <c:v>29.69</c:v>
                </c:pt>
                <c:pt idx="533">
                  <c:v>29.69</c:v>
                </c:pt>
                <c:pt idx="534">
                  <c:v>26.17</c:v>
                </c:pt>
                <c:pt idx="535">
                  <c:v>29.69</c:v>
                </c:pt>
                <c:pt idx="536">
                  <c:v>24.4</c:v>
                </c:pt>
                <c:pt idx="537">
                  <c:v>25.740000000000002</c:v>
                </c:pt>
                <c:pt idx="538">
                  <c:v>25.740000000000002</c:v>
                </c:pt>
                <c:pt idx="539">
                  <c:v>24.4</c:v>
                </c:pt>
                <c:pt idx="540">
                  <c:v>21.759999999999998</c:v>
                </c:pt>
                <c:pt idx="541">
                  <c:v>21.509999999999998</c:v>
                </c:pt>
                <c:pt idx="542">
                  <c:v>24.4</c:v>
                </c:pt>
                <c:pt idx="543">
                  <c:v>22.41</c:v>
                </c:pt>
                <c:pt idx="544">
                  <c:v>24.119999999999997</c:v>
                </c:pt>
                <c:pt idx="545">
                  <c:v>24.119999999999997</c:v>
                </c:pt>
                <c:pt idx="546">
                  <c:v>24.119999999999997</c:v>
                </c:pt>
                <c:pt idx="547">
                  <c:v>32.18</c:v>
                </c:pt>
                <c:pt idx="548">
                  <c:v>32.18</c:v>
                </c:pt>
                <c:pt idx="549">
                  <c:v>32.18</c:v>
                </c:pt>
                <c:pt idx="550">
                  <c:v>24.4</c:v>
                </c:pt>
                <c:pt idx="551">
                  <c:v>22.41</c:v>
                </c:pt>
                <c:pt idx="552">
                  <c:v>24.119999999999997</c:v>
                </c:pt>
                <c:pt idx="553">
                  <c:v>24.119999999999997</c:v>
                </c:pt>
                <c:pt idx="554">
                  <c:v>24.119999999999997</c:v>
                </c:pt>
                <c:pt idx="555">
                  <c:v>32.18</c:v>
                </c:pt>
                <c:pt idx="556">
                  <c:v>32.18</c:v>
                </c:pt>
                <c:pt idx="557">
                  <c:v>32.18</c:v>
                </c:pt>
                <c:pt idx="558">
                  <c:v>32.18</c:v>
                </c:pt>
                <c:pt idx="559">
                  <c:v>32.18</c:v>
                </c:pt>
                <c:pt idx="560">
                  <c:v>20.5</c:v>
                </c:pt>
                <c:pt idx="561">
                  <c:v>26.2</c:v>
                </c:pt>
                <c:pt idx="562">
                  <c:v>26.2</c:v>
                </c:pt>
                <c:pt idx="563">
                  <c:v>22.41</c:v>
                </c:pt>
                <c:pt idx="564">
                  <c:v>24.119999999999997</c:v>
                </c:pt>
                <c:pt idx="565">
                  <c:v>24.119999999999997</c:v>
                </c:pt>
                <c:pt idx="566">
                  <c:v>24.119999999999997</c:v>
                </c:pt>
                <c:pt idx="567">
                  <c:v>32.18</c:v>
                </c:pt>
                <c:pt idx="568">
                  <c:v>32.18</c:v>
                </c:pt>
                <c:pt idx="569">
                  <c:v>32.18</c:v>
                </c:pt>
                <c:pt idx="570">
                  <c:v>32.18</c:v>
                </c:pt>
                <c:pt idx="571">
                  <c:v>32.18</c:v>
                </c:pt>
                <c:pt idx="572">
                  <c:v>20.5</c:v>
                </c:pt>
                <c:pt idx="573">
                  <c:v>26.2</c:v>
                </c:pt>
                <c:pt idx="574">
                  <c:v>26.2</c:v>
                </c:pt>
                <c:pt idx="575">
                  <c:v>32.480000000000004</c:v>
                </c:pt>
                <c:pt idx="576">
                  <c:v>32.480000000000004</c:v>
                </c:pt>
                <c:pt idx="577">
                  <c:v>32.480000000000004</c:v>
                </c:pt>
                <c:pt idx="578">
                  <c:v>20.8</c:v>
                </c:pt>
                <c:pt idx="579">
                  <c:v>26.5</c:v>
                </c:pt>
                <c:pt idx="580">
                  <c:v>26.5</c:v>
                </c:pt>
                <c:pt idx="581">
                  <c:v>30.7</c:v>
                </c:pt>
                <c:pt idx="582">
                  <c:v>30.7</c:v>
                </c:pt>
                <c:pt idx="583">
                  <c:v>31.57</c:v>
                </c:pt>
                <c:pt idx="584">
                  <c:v>29.29</c:v>
                </c:pt>
                <c:pt idx="585">
                  <c:v>29.29</c:v>
                </c:pt>
                <c:pt idx="586">
                  <c:v>31.57</c:v>
                </c:pt>
                <c:pt idx="587">
                  <c:v>26.5</c:v>
                </c:pt>
                <c:pt idx="588">
                  <c:v>32.480000000000004</c:v>
                </c:pt>
                <c:pt idx="589">
                  <c:v>32.480000000000004</c:v>
                </c:pt>
                <c:pt idx="590">
                  <c:v>32.504999999999995</c:v>
                </c:pt>
                <c:pt idx="591">
                  <c:v>20.824999999999999</c:v>
                </c:pt>
                <c:pt idx="592">
                  <c:v>26.524999999999999</c:v>
                </c:pt>
                <c:pt idx="593">
                  <c:v>26.524999999999999</c:v>
                </c:pt>
                <c:pt idx="594">
                  <c:v>30.724999999999998</c:v>
                </c:pt>
                <c:pt idx="595">
                  <c:v>30.724999999999998</c:v>
                </c:pt>
                <c:pt idx="596">
                  <c:v>31.594999999999999</c:v>
                </c:pt>
                <c:pt idx="597">
                  <c:v>29.314999999999998</c:v>
                </c:pt>
                <c:pt idx="598">
                  <c:v>29.314999999999998</c:v>
                </c:pt>
                <c:pt idx="599">
                  <c:v>31.594999999999999</c:v>
                </c:pt>
                <c:pt idx="600">
                  <c:v>32.504999999999995</c:v>
                </c:pt>
                <c:pt idx="601">
                  <c:v>20.824999999999999</c:v>
                </c:pt>
                <c:pt idx="602">
                  <c:v>26.619999999999997</c:v>
                </c:pt>
                <c:pt idx="603">
                  <c:v>26.619999999999997</c:v>
                </c:pt>
                <c:pt idx="604">
                  <c:v>30.82</c:v>
                </c:pt>
                <c:pt idx="605">
                  <c:v>30.82</c:v>
                </c:pt>
                <c:pt idx="606">
                  <c:v>31.689999999999998</c:v>
                </c:pt>
                <c:pt idx="607">
                  <c:v>29.409999999999997</c:v>
                </c:pt>
                <c:pt idx="608">
                  <c:v>29.409999999999997</c:v>
                </c:pt>
                <c:pt idx="609">
                  <c:v>31.689999999999998</c:v>
                </c:pt>
                <c:pt idx="610">
                  <c:v>31.689999999999998</c:v>
                </c:pt>
                <c:pt idx="611">
                  <c:v>29.409999999999997</c:v>
                </c:pt>
                <c:pt idx="612">
                  <c:v>29.409999999999997</c:v>
                </c:pt>
                <c:pt idx="613">
                  <c:v>31.689999999999998</c:v>
                </c:pt>
                <c:pt idx="614">
                  <c:v>25.52</c:v>
                </c:pt>
                <c:pt idx="615">
                  <c:v>25.52</c:v>
                </c:pt>
                <c:pt idx="616">
                  <c:v>26.52</c:v>
                </c:pt>
                <c:pt idx="617">
                  <c:v>26.52</c:v>
                </c:pt>
                <c:pt idx="618">
                  <c:v>26.52</c:v>
                </c:pt>
                <c:pt idx="619">
                  <c:v>25.92</c:v>
                </c:pt>
                <c:pt idx="620">
                  <c:v>25.92</c:v>
                </c:pt>
                <c:pt idx="621">
                  <c:v>24.92</c:v>
                </c:pt>
                <c:pt idx="622">
                  <c:v>26.52</c:v>
                </c:pt>
                <c:pt idx="623">
                  <c:v>26</c:v>
                </c:pt>
                <c:pt idx="624">
                  <c:v>26</c:v>
                </c:pt>
                <c:pt idx="625">
                  <c:v>25</c:v>
                </c:pt>
                <c:pt idx="626">
                  <c:v>26.6</c:v>
                </c:pt>
                <c:pt idx="627">
                  <c:v>26.6</c:v>
                </c:pt>
                <c:pt idx="628">
                  <c:v>26.6</c:v>
                </c:pt>
                <c:pt idx="629">
                  <c:v>26.66</c:v>
                </c:pt>
                <c:pt idx="630">
                  <c:v>30.480000000000004</c:v>
                </c:pt>
                <c:pt idx="631">
                  <c:v>25.09</c:v>
                </c:pt>
                <c:pt idx="632">
                  <c:v>28.439999999999998</c:v>
                </c:pt>
                <c:pt idx="633">
                  <c:v>25.009999999999998</c:v>
                </c:pt>
                <c:pt idx="634">
                  <c:v>28.439999999999998</c:v>
                </c:pt>
                <c:pt idx="635">
                  <c:v>25.009999999999998</c:v>
                </c:pt>
                <c:pt idx="636">
                  <c:v>25.009999999999998</c:v>
                </c:pt>
                <c:pt idx="637">
                  <c:v>28.439999999999998</c:v>
                </c:pt>
                <c:pt idx="638">
                  <c:v>28.439999999999998</c:v>
                </c:pt>
                <c:pt idx="639">
                  <c:v>25.009999999999998</c:v>
                </c:pt>
                <c:pt idx="640">
                  <c:v>25.009999999999998</c:v>
                </c:pt>
                <c:pt idx="641">
                  <c:v>28.439999999999998</c:v>
                </c:pt>
                <c:pt idx="642">
                  <c:v>30.759999999999998</c:v>
                </c:pt>
                <c:pt idx="643">
                  <c:v>28.439999999999998</c:v>
                </c:pt>
                <c:pt idx="644">
                  <c:v>30.759999999999998</c:v>
                </c:pt>
                <c:pt idx="645">
                  <c:v>22.810000000000002</c:v>
                </c:pt>
                <c:pt idx="646">
                  <c:v>35.06</c:v>
                </c:pt>
                <c:pt idx="647">
                  <c:v>35.585000000000001</c:v>
                </c:pt>
                <c:pt idx="648">
                  <c:v>25.535</c:v>
                </c:pt>
                <c:pt idx="649">
                  <c:v>25.535</c:v>
                </c:pt>
                <c:pt idx="650">
                  <c:v>28.965</c:v>
                </c:pt>
                <c:pt idx="651">
                  <c:v>31.285</c:v>
                </c:pt>
                <c:pt idx="652">
                  <c:v>28.965</c:v>
                </c:pt>
                <c:pt idx="653">
                  <c:v>31.285</c:v>
                </c:pt>
                <c:pt idx="654">
                  <c:v>23.335000000000001</c:v>
                </c:pt>
                <c:pt idx="655">
                  <c:v>35.585000000000001</c:v>
                </c:pt>
                <c:pt idx="656">
                  <c:v>35.585000000000001</c:v>
                </c:pt>
                <c:pt idx="657">
                  <c:v>28.965</c:v>
                </c:pt>
                <c:pt idx="658">
                  <c:v>31.285</c:v>
                </c:pt>
                <c:pt idx="659">
                  <c:v>28.965</c:v>
                </c:pt>
                <c:pt idx="660">
                  <c:v>31.285</c:v>
                </c:pt>
                <c:pt idx="661">
                  <c:v>23.335000000000001</c:v>
                </c:pt>
                <c:pt idx="662">
                  <c:v>35.585000000000001</c:v>
                </c:pt>
                <c:pt idx="663">
                  <c:v>35.585000000000001</c:v>
                </c:pt>
                <c:pt idx="664">
                  <c:v>31.285</c:v>
                </c:pt>
                <c:pt idx="665">
                  <c:v>23.335000000000001</c:v>
                </c:pt>
                <c:pt idx="666">
                  <c:v>35.585000000000001</c:v>
                </c:pt>
                <c:pt idx="667">
                  <c:v>26.185000000000002</c:v>
                </c:pt>
                <c:pt idx="668">
                  <c:v>28.085000000000001</c:v>
                </c:pt>
                <c:pt idx="669">
                  <c:v>28.085000000000001</c:v>
                </c:pt>
                <c:pt idx="670">
                  <c:v>26.185000000000002</c:v>
                </c:pt>
                <c:pt idx="671">
                  <c:v>26.185000000000002</c:v>
                </c:pt>
                <c:pt idx="672">
                  <c:v>35.585000000000001</c:v>
                </c:pt>
                <c:pt idx="673">
                  <c:v>28.965</c:v>
                </c:pt>
                <c:pt idx="674">
                  <c:v>31.285</c:v>
                </c:pt>
                <c:pt idx="675">
                  <c:v>28.965</c:v>
                </c:pt>
                <c:pt idx="676">
                  <c:v>31.285</c:v>
                </c:pt>
                <c:pt idx="677">
                  <c:v>23.335000000000001</c:v>
                </c:pt>
                <c:pt idx="678">
                  <c:v>35.585000000000001</c:v>
                </c:pt>
                <c:pt idx="679">
                  <c:v>35.585000000000001</c:v>
                </c:pt>
                <c:pt idx="680">
                  <c:v>31.285</c:v>
                </c:pt>
                <c:pt idx="681">
                  <c:v>23.335000000000001</c:v>
                </c:pt>
                <c:pt idx="682">
                  <c:v>35.585000000000001</c:v>
                </c:pt>
                <c:pt idx="683">
                  <c:v>26.185000000000002</c:v>
                </c:pt>
                <c:pt idx="684">
                  <c:v>28.085000000000001</c:v>
                </c:pt>
                <c:pt idx="685">
                  <c:v>28.085000000000001</c:v>
                </c:pt>
                <c:pt idx="686">
                  <c:v>26.185000000000002</c:v>
                </c:pt>
                <c:pt idx="687">
                  <c:v>33.715000000000003</c:v>
                </c:pt>
                <c:pt idx="688">
                  <c:v>27.995000000000001</c:v>
                </c:pt>
                <c:pt idx="689">
                  <c:v>33.715000000000003</c:v>
                </c:pt>
                <c:pt idx="690">
                  <c:v>34.305</c:v>
                </c:pt>
                <c:pt idx="691">
                  <c:v>28</c:v>
                </c:pt>
                <c:pt idx="692">
                  <c:v>34.879999999999995</c:v>
                </c:pt>
                <c:pt idx="693">
                  <c:v>34.29</c:v>
                </c:pt>
                <c:pt idx="694">
                  <c:v>28.57</c:v>
                </c:pt>
                <c:pt idx="695">
                  <c:v>28</c:v>
                </c:pt>
                <c:pt idx="696">
                  <c:v>28.57</c:v>
                </c:pt>
                <c:pt idx="697">
                  <c:v>28</c:v>
                </c:pt>
                <c:pt idx="698">
                  <c:v>34.29</c:v>
                </c:pt>
                <c:pt idx="699">
                  <c:v>35.129999999999995</c:v>
                </c:pt>
                <c:pt idx="700">
                  <c:v>24.16</c:v>
                </c:pt>
                <c:pt idx="701">
                  <c:v>36.409999999999997</c:v>
                </c:pt>
                <c:pt idx="702">
                  <c:v>27.009999999999998</c:v>
                </c:pt>
                <c:pt idx="703">
                  <c:v>29.195</c:v>
                </c:pt>
                <c:pt idx="704">
                  <c:v>29.195</c:v>
                </c:pt>
                <c:pt idx="705">
                  <c:v>27.295000000000002</c:v>
                </c:pt>
                <c:pt idx="706">
                  <c:v>34.825000000000003</c:v>
                </c:pt>
                <c:pt idx="707">
                  <c:v>29.105</c:v>
                </c:pt>
                <c:pt idx="708">
                  <c:v>34.825000000000003</c:v>
                </c:pt>
                <c:pt idx="709">
                  <c:v>35.414999999999999</c:v>
                </c:pt>
                <c:pt idx="710">
                  <c:v>28.535</c:v>
                </c:pt>
                <c:pt idx="711">
                  <c:v>35.414999999999999</c:v>
                </c:pt>
                <c:pt idx="712">
                  <c:v>34.825000000000003</c:v>
                </c:pt>
                <c:pt idx="713">
                  <c:v>29.105</c:v>
                </c:pt>
                <c:pt idx="714">
                  <c:v>28.535</c:v>
                </c:pt>
                <c:pt idx="715">
                  <c:v>29.105</c:v>
                </c:pt>
                <c:pt idx="716">
                  <c:v>28.535</c:v>
                </c:pt>
                <c:pt idx="717">
                  <c:v>34.825000000000003</c:v>
                </c:pt>
                <c:pt idx="718">
                  <c:v>35.414999999999999</c:v>
                </c:pt>
                <c:pt idx="719">
                  <c:v>28.535</c:v>
                </c:pt>
                <c:pt idx="720">
                  <c:v>29.105</c:v>
                </c:pt>
                <c:pt idx="721">
                  <c:v>28.884999999999998</c:v>
                </c:pt>
                <c:pt idx="722">
                  <c:v>35.174999999999997</c:v>
                </c:pt>
                <c:pt idx="723">
                  <c:v>35.765000000000001</c:v>
                </c:pt>
                <c:pt idx="724">
                  <c:v>25.545000000000002</c:v>
                </c:pt>
                <c:pt idx="725">
                  <c:v>30.145000000000003</c:v>
                </c:pt>
                <c:pt idx="726">
                  <c:v>35.765000000000001</c:v>
                </c:pt>
                <c:pt idx="727">
                  <c:v>25.545000000000002</c:v>
                </c:pt>
                <c:pt idx="728">
                  <c:v>30.145000000000003</c:v>
                </c:pt>
                <c:pt idx="729">
                  <c:v>21.984999999999999</c:v>
                </c:pt>
                <c:pt idx="730">
                  <c:v>29.454999999999998</c:v>
                </c:pt>
                <c:pt idx="731">
                  <c:v>28.884999999999998</c:v>
                </c:pt>
                <c:pt idx="732">
                  <c:v>35.174999999999997</c:v>
                </c:pt>
                <c:pt idx="733">
                  <c:v>35.765000000000001</c:v>
                </c:pt>
                <c:pt idx="734">
                  <c:v>25.545000000000002</c:v>
                </c:pt>
                <c:pt idx="735">
                  <c:v>30.145000000000003</c:v>
                </c:pt>
                <c:pt idx="736">
                  <c:v>35.765000000000001</c:v>
                </c:pt>
                <c:pt idx="737">
                  <c:v>25.545000000000002</c:v>
                </c:pt>
                <c:pt idx="738">
                  <c:v>30.145000000000003</c:v>
                </c:pt>
                <c:pt idx="739">
                  <c:v>21.984999999999999</c:v>
                </c:pt>
                <c:pt idx="740">
                  <c:v>25.545000000000002</c:v>
                </c:pt>
                <c:pt idx="741">
                  <c:v>30.3</c:v>
                </c:pt>
                <c:pt idx="742">
                  <c:v>35.92</c:v>
                </c:pt>
                <c:pt idx="743">
                  <c:v>25.7</c:v>
                </c:pt>
                <c:pt idx="744">
                  <c:v>30.3</c:v>
                </c:pt>
                <c:pt idx="745">
                  <c:v>22.14</c:v>
                </c:pt>
                <c:pt idx="746">
                  <c:v>25.7</c:v>
                </c:pt>
                <c:pt idx="747">
                  <c:v>30.3</c:v>
                </c:pt>
                <c:pt idx="748">
                  <c:v>22.14</c:v>
                </c:pt>
                <c:pt idx="749">
                  <c:v>31.41</c:v>
                </c:pt>
                <c:pt idx="750">
                  <c:v>31.41</c:v>
                </c:pt>
                <c:pt idx="751">
                  <c:v>31.41</c:v>
                </c:pt>
                <c:pt idx="752">
                  <c:v>31.41</c:v>
                </c:pt>
                <c:pt idx="753">
                  <c:v>30.41</c:v>
                </c:pt>
                <c:pt idx="754">
                  <c:v>30.41</c:v>
                </c:pt>
                <c:pt idx="755">
                  <c:v>25.7</c:v>
                </c:pt>
                <c:pt idx="756">
                  <c:v>30.3</c:v>
                </c:pt>
                <c:pt idx="757">
                  <c:v>35.92</c:v>
                </c:pt>
                <c:pt idx="758">
                  <c:v>25.7</c:v>
                </c:pt>
                <c:pt idx="759">
                  <c:v>30.3</c:v>
                </c:pt>
                <c:pt idx="760">
                  <c:v>22.14</c:v>
                </c:pt>
                <c:pt idx="761">
                  <c:v>25.7</c:v>
                </c:pt>
                <c:pt idx="762">
                  <c:v>30.3</c:v>
                </c:pt>
                <c:pt idx="763">
                  <c:v>22.14</c:v>
                </c:pt>
                <c:pt idx="764">
                  <c:v>31.41</c:v>
                </c:pt>
                <c:pt idx="765">
                  <c:v>31.41</c:v>
                </c:pt>
                <c:pt idx="766">
                  <c:v>31.41</c:v>
                </c:pt>
                <c:pt idx="767">
                  <c:v>31.41</c:v>
                </c:pt>
                <c:pt idx="768">
                  <c:v>30.41</c:v>
                </c:pt>
                <c:pt idx="769">
                  <c:v>30.41</c:v>
                </c:pt>
                <c:pt idx="770">
                  <c:v>31.41</c:v>
                </c:pt>
                <c:pt idx="771">
                  <c:v>31.41</c:v>
                </c:pt>
                <c:pt idx="772">
                  <c:v>30.41</c:v>
                </c:pt>
                <c:pt idx="773">
                  <c:v>30.41</c:v>
                </c:pt>
                <c:pt idx="774">
                  <c:v>30.2</c:v>
                </c:pt>
                <c:pt idx="775">
                  <c:v>28.2</c:v>
                </c:pt>
                <c:pt idx="776">
                  <c:v>54</c:v>
                </c:pt>
                <c:pt idx="777">
                  <c:v>54</c:v>
                </c:pt>
                <c:pt idx="778">
                  <c:v>54</c:v>
                </c:pt>
                <c:pt idx="779">
                  <c:v>54</c:v>
                </c:pt>
                <c:pt idx="780">
                  <c:v>56</c:v>
                </c:pt>
                <c:pt idx="781">
                  <c:v>54</c:v>
                </c:pt>
                <c:pt idx="782">
                  <c:v>54</c:v>
                </c:pt>
                <c:pt idx="783">
                  <c:v>54</c:v>
                </c:pt>
                <c:pt idx="784">
                  <c:v>60.08</c:v>
                </c:pt>
                <c:pt idx="785">
                  <c:v>60.08</c:v>
                </c:pt>
                <c:pt idx="786">
                  <c:v>60.08</c:v>
                </c:pt>
              </c:numCache>
            </c:numRef>
          </c:xVal>
          <c:yVal>
            <c:numRef>
              <c:f>Task_5.2!$B$2:$B$788</c:f>
              <c:numCache>
                <c:formatCode>General</c:formatCode>
                <c:ptCount val="787"/>
                <c:pt idx="0">
                  <c:v>413.40000000000003</c:v>
                </c:pt>
                <c:pt idx="1">
                  <c:v>423.59999999999997</c:v>
                </c:pt>
                <c:pt idx="2">
                  <c:v>277.5</c:v>
                </c:pt>
                <c:pt idx="3">
                  <c:v>447.84000000000003</c:v>
                </c:pt>
                <c:pt idx="4">
                  <c:v>452.40000000000003</c:v>
                </c:pt>
                <c:pt idx="5">
                  <c:v>453.59999999999997</c:v>
                </c:pt>
                <c:pt idx="6">
                  <c:v>529.19999999999993</c:v>
                </c:pt>
                <c:pt idx="7">
                  <c:v>533.4</c:v>
                </c:pt>
                <c:pt idx="8">
                  <c:v>537.6</c:v>
                </c:pt>
                <c:pt idx="9">
                  <c:v>550.19999999999993</c:v>
                </c:pt>
                <c:pt idx="10">
                  <c:v>550.19999999999993</c:v>
                </c:pt>
                <c:pt idx="11">
                  <c:v>551.6</c:v>
                </c:pt>
                <c:pt idx="12">
                  <c:v>551.6</c:v>
                </c:pt>
                <c:pt idx="13">
                  <c:v>551.6</c:v>
                </c:pt>
                <c:pt idx="14">
                  <c:v>551.6</c:v>
                </c:pt>
                <c:pt idx="15">
                  <c:v>551.6</c:v>
                </c:pt>
                <c:pt idx="16">
                  <c:v>553</c:v>
                </c:pt>
                <c:pt idx="17">
                  <c:v>553</c:v>
                </c:pt>
                <c:pt idx="18">
                  <c:v>790</c:v>
                </c:pt>
                <c:pt idx="19">
                  <c:v>790</c:v>
                </c:pt>
                <c:pt idx="20">
                  <c:v>800</c:v>
                </c:pt>
                <c:pt idx="21">
                  <c:v>800</c:v>
                </c:pt>
                <c:pt idx="22">
                  <c:v>800</c:v>
                </c:pt>
                <c:pt idx="23">
                  <c:v>771.75</c:v>
                </c:pt>
                <c:pt idx="24">
                  <c:v>771.75</c:v>
                </c:pt>
                <c:pt idx="25">
                  <c:v>1020.95</c:v>
                </c:pt>
                <c:pt idx="26">
                  <c:v>773.5</c:v>
                </c:pt>
                <c:pt idx="27">
                  <c:v>773.5</c:v>
                </c:pt>
                <c:pt idx="28">
                  <c:v>775.25</c:v>
                </c:pt>
                <c:pt idx="29">
                  <c:v>1027.95</c:v>
                </c:pt>
                <c:pt idx="30">
                  <c:v>1341</c:v>
                </c:pt>
                <c:pt idx="31">
                  <c:v>714</c:v>
                </c:pt>
                <c:pt idx="32">
                  <c:v>714</c:v>
                </c:pt>
                <c:pt idx="33">
                  <c:v>784</c:v>
                </c:pt>
                <c:pt idx="34">
                  <c:v>787.5</c:v>
                </c:pt>
                <c:pt idx="35">
                  <c:v>1034.95</c:v>
                </c:pt>
                <c:pt idx="36">
                  <c:v>1350</c:v>
                </c:pt>
                <c:pt idx="37">
                  <c:v>787.5</c:v>
                </c:pt>
                <c:pt idx="38">
                  <c:v>791</c:v>
                </c:pt>
                <c:pt idx="39">
                  <c:v>1038.45</c:v>
                </c:pt>
                <c:pt idx="40">
                  <c:v>791</c:v>
                </c:pt>
                <c:pt idx="41">
                  <c:v>1001</c:v>
                </c:pt>
                <c:pt idx="42">
                  <c:v>1001</c:v>
                </c:pt>
                <c:pt idx="43">
                  <c:v>1001</c:v>
                </c:pt>
                <c:pt idx="44">
                  <c:v>1036</c:v>
                </c:pt>
                <c:pt idx="45">
                  <c:v>1036</c:v>
                </c:pt>
                <c:pt idx="46">
                  <c:v>1037.75</c:v>
                </c:pt>
                <c:pt idx="47">
                  <c:v>967.75</c:v>
                </c:pt>
                <c:pt idx="48">
                  <c:v>969.5</c:v>
                </c:pt>
                <c:pt idx="49">
                  <c:v>969.5</c:v>
                </c:pt>
                <c:pt idx="50">
                  <c:v>969.5</c:v>
                </c:pt>
                <c:pt idx="51">
                  <c:v>971.25</c:v>
                </c:pt>
                <c:pt idx="52">
                  <c:v>971.25</c:v>
                </c:pt>
                <c:pt idx="53">
                  <c:v>971.25</c:v>
                </c:pt>
                <c:pt idx="54">
                  <c:v>971.25</c:v>
                </c:pt>
                <c:pt idx="55">
                  <c:v>888</c:v>
                </c:pt>
                <c:pt idx="56">
                  <c:v>888</c:v>
                </c:pt>
                <c:pt idx="57">
                  <c:v>852.48</c:v>
                </c:pt>
                <c:pt idx="58">
                  <c:v>832</c:v>
                </c:pt>
                <c:pt idx="59">
                  <c:v>896</c:v>
                </c:pt>
                <c:pt idx="60">
                  <c:v>896</c:v>
                </c:pt>
                <c:pt idx="61">
                  <c:v>896</c:v>
                </c:pt>
                <c:pt idx="62">
                  <c:v>1120</c:v>
                </c:pt>
                <c:pt idx="63">
                  <c:v>1075.5999999999999</c:v>
                </c:pt>
                <c:pt idx="64">
                  <c:v>1040</c:v>
                </c:pt>
                <c:pt idx="65">
                  <c:v>948.40000000000009</c:v>
                </c:pt>
                <c:pt idx="66">
                  <c:v>1066.95</c:v>
                </c:pt>
                <c:pt idx="67">
                  <c:v>1087.2</c:v>
                </c:pt>
                <c:pt idx="68">
                  <c:v>1331.55</c:v>
                </c:pt>
                <c:pt idx="69">
                  <c:v>1066.95</c:v>
                </c:pt>
                <c:pt idx="70">
                  <c:v>1308.5999999999999</c:v>
                </c:pt>
                <c:pt idx="71">
                  <c:v>1308.5999999999999</c:v>
                </c:pt>
                <c:pt idx="72">
                  <c:v>1087.2</c:v>
                </c:pt>
                <c:pt idx="73">
                  <c:v>1308.5999999999999</c:v>
                </c:pt>
                <c:pt idx="74">
                  <c:v>1066.95</c:v>
                </c:pt>
                <c:pt idx="75">
                  <c:v>1308.5999999999999</c:v>
                </c:pt>
                <c:pt idx="76">
                  <c:v>1066.95</c:v>
                </c:pt>
                <c:pt idx="77">
                  <c:v>1333.8</c:v>
                </c:pt>
                <c:pt idx="78">
                  <c:v>1073.7</c:v>
                </c:pt>
                <c:pt idx="79">
                  <c:v>1315.35</c:v>
                </c:pt>
                <c:pt idx="80">
                  <c:v>1052.04</c:v>
                </c:pt>
                <c:pt idx="81">
                  <c:v>1288.32</c:v>
                </c:pt>
                <c:pt idx="82">
                  <c:v>1052.04</c:v>
                </c:pt>
                <c:pt idx="83">
                  <c:v>1310.76</c:v>
                </c:pt>
                <c:pt idx="84">
                  <c:v>1052.04</c:v>
                </c:pt>
                <c:pt idx="85">
                  <c:v>1290.52</c:v>
                </c:pt>
                <c:pt idx="86">
                  <c:v>1055.3399999999999</c:v>
                </c:pt>
                <c:pt idx="87">
                  <c:v>1314.0600000000002</c:v>
                </c:pt>
                <c:pt idx="88">
                  <c:v>1031.355</c:v>
                </c:pt>
                <c:pt idx="89">
                  <c:v>1262.2649999999999</c:v>
                </c:pt>
                <c:pt idx="90">
                  <c:v>944.92500000000007</c:v>
                </c:pt>
                <c:pt idx="91">
                  <c:v>1032.43</c:v>
                </c:pt>
                <c:pt idx="92">
                  <c:v>1267.6399999999999</c:v>
                </c:pt>
                <c:pt idx="93">
                  <c:v>950.30000000000007</c:v>
                </c:pt>
                <c:pt idx="94">
                  <c:v>1104.6000000000001</c:v>
                </c:pt>
                <c:pt idx="95">
                  <c:v>1075.2</c:v>
                </c:pt>
                <c:pt idx="96">
                  <c:v>1077.3000000000002</c:v>
                </c:pt>
                <c:pt idx="97">
                  <c:v>1131.75</c:v>
                </c:pt>
                <c:pt idx="98">
                  <c:v>1309.05</c:v>
                </c:pt>
                <c:pt idx="99">
                  <c:v>1127.25</c:v>
                </c:pt>
                <c:pt idx="100">
                  <c:v>1309.05</c:v>
                </c:pt>
                <c:pt idx="101">
                  <c:v>1129.5</c:v>
                </c:pt>
                <c:pt idx="102">
                  <c:v>1311.3</c:v>
                </c:pt>
                <c:pt idx="103">
                  <c:v>1129.5</c:v>
                </c:pt>
                <c:pt idx="104">
                  <c:v>1309.5</c:v>
                </c:pt>
                <c:pt idx="105">
                  <c:v>1136.25</c:v>
                </c:pt>
                <c:pt idx="106">
                  <c:v>1131.75</c:v>
                </c:pt>
                <c:pt idx="107">
                  <c:v>1131.75</c:v>
                </c:pt>
                <c:pt idx="108">
                  <c:v>1313.55</c:v>
                </c:pt>
                <c:pt idx="109">
                  <c:v>1078.55</c:v>
                </c:pt>
                <c:pt idx="110">
                  <c:v>934.25</c:v>
                </c:pt>
                <c:pt idx="111">
                  <c:v>930.55</c:v>
                </c:pt>
                <c:pt idx="112">
                  <c:v>930.55</c:v>
                </c:pt>
                <c:pt idx="113">
                  <c:v>1080.03</c:v>
                </c:pt>
                <c:pt idx="114">
                  <c:v>1004.55</c:v>
                </c:pt>
                <c:pt idx="115">
                  <c:v>1004.55</c:v>
                </c:pt>
                <c:pt idx="116">
                  <c:v>934.25</c:v>
                </c:pt>
                <c:pt idx="117">
                  <c:v>1083.73</c:v>
                </c:pt>
                <c:pt idx="118">
                  <c:v>1008.25</c:v>
                </c:pt>
                <c:pt idx="119">
                  <c:v>1010.1</c:v>
                </c:pt>
                <c:pt idx="120">
                  <c:v>843.6</c:v>
                </c:pt>
                <c:pt idx="121">
                  <c:v>1026</c:v>
                </c:pt>
                <c:pt idx="122">
                  <c:v>1026</c:v>
                </c:pt>
                <c:pt idx="123">
                  <c:v>1026</c:v>
                </c:pt>
                <c:pt idx="124">
                  <c:v>1210.5</c:v>
                </c:pt>
                <c:pt idx="125">
                  <c:v>1210.5</c:v>
                </c:pt>
                <c:pt idx="126">
                  <c:v>1210.5</c:v>
                </c:pt>
                <c:pt idx="127">
                  <c:v>1075.5</c:v>
                </c:pt>
                <c:pt idx="128">
                  <c:v>1168.425</c:v>
                </c:pt>
                <c:pt idx="129">
                  <c:v>1092.98</c:v>
                </c:pt>
                <c:pt idx="130">
                  <c:v>1017.5</c:v>
                </c:pt>
                <c:pt idx="131">
                  <c:v>1017.5</c:v>
                </c:pt>
                <c:pt idx="132">
                  <c:v>851</c:v>
                </c:pt>
                <c:pt idx="133">
                  <c:v>851</c:v>
                </c:pt>
                <c:pt idx="134">
                  <c:v>851</c:v>
                </c:pt>
                <c:pt idx="135">
                  <c:v>851</c:v>
                </c:pt>
                <c:pt idx="136">
                  <c:v>999</c:v>
                </c:pt>
                <c:pt idx="137">
                  <c:v>999</c:v>
                </c:pt>
                <c:pt idx="138">
                  <c:v>999</c:v>
                </c:pt>
                <c:pt idx="139">
                  <c:v>888</c:v>
                </c:pt>
                <c:pt idx="140">
                  <c:v>962</c:v>
                </c:pt>
                <c:pt idx="141">
                  <c:v>888</c:v>
                </c:pt>
                <c:pt idx="142">
                  <c:v>962</c:v>
                </c:pt>
                <c:pt idx="143">
                  <c:v>1181.5999999999999</c:v>
                </c:pt>
                <c:pt idx="144">
                  <c:v>1100</c:v>
                </c:pt>
                <c:pt idx="145">
                  <c:v>1110</c:v>
                </c:pt>
                <c:pt idx="146">
                  <c:v>976.5</c:v>
                </c:pt>
                <c:pt idx="147">
                  <c:v>976.5</c:v>
                </c:pt>
                <c:pt idx="148">
                  <c:v>978.6</c:v>
                </c:pt>
                <c:pt idx="149">
                  <c:v>1224.72</c:v>
                </c:pt>
                <c:pt idx="150">
                  <c:v>1224.72</c:v>
                </c:pt>
                <c:pt idx="151">
                  <c:v>1312.2</c:v>
                </c:pt>
                <c:pt idx="152">
                  <c:v>1312.2</c:v>
                </c:pt>
                <c:pt idx="153">
                  <c:v>1315.575</c:v>
                </c:pt>
                <c:pt idx="154">
                  <c:v>1314.45</c:v>
                </c:pt>
                <c:pt idx="155">
                  <c:v>1262.25</c:v>
                </c:pt>
                <c:pt idx="156">
                  <c:v>1059.75</c:v>
                </c:pt>
                <c:pt idx="157">
                  <c:v>1059.75</c:v>
                </c:pt>
                <c:pt idx="158">
                  <c:v>1317.6000000000001</c:v>
                </c:pt>
                <c:pt idx="159">
                  <c:v>1226.82</c:v>
                </c:pt>
                <c:pt idx="160">
                  <c:v>1229.76</c:v>
                </c:pt>
                <c:pt idx="161">
                  <c:v>1226.82</c:v>
                </c:pt>
                <c:pt idx="162">
                  <c:v>1122</c:v>
                </c:pt>
                <c:pt idx="163">
                  <c:v>942</c:v>
                </c:pt>
                <c:pt idx="164">
                  <c:v>942</c:v>
                </c:pt>
                <c:pt idx="165">
                  <c:v>1171.2</c:v>
                </c:pt>
                <c:pt idx="166">
                  <c:v>954</c:v>
                </c:pt>
                <c:pt idx="167">
                  <c:v>1018.5</c:v>
                </c:pt>
                <c:pt idx="168">
                  <c:v>1307.8800000000001</c:v>
                </c:pt>
                <c:pt idx="169">
                  <c:v>1308.3000000000002</c:v>
                </c:pt>
                <c:pt idx="170">
                  <c:v>1005.69</c:v>
                </c:pt>
                <c:pt idx="171">
                  <c:v>973.8</c:v>
                </c:pt>
                <c:pt idx="172">
                  <c:v>1077.5250000000001</c:v>
                </c:pt>
                <c:pt idx="173">
                  <c:v>1095.5249999999999</c:v>
                </c:pt>
                <c:pt idx="174">
                  <c:v>1405.575</c:v>
                </c:pt>
                <c:pt idx="175">
                  <c:v>1406.0250000000001</c:v>
                </c:pt>
                <c:pt idx="176">
                  <c:v>1382.625</c:v>
                </c:pt>
                <c:pt idx="177">
                  <c:v>1077.5250000000001</c:v>
                </c:pt>
                <c:pt idx="178">
                  <c:v>1077.7500000000002</c:v>
                </c:pt>
                <c:pt idx="179">
                  <c:v>1406.25</c:v>
                </c:pt>
                <c:pt idx="180">
                  <c:v>1382.85</c:v>
                </c:pt>
                <c:pt idx="181">
                  <c:v>1077.7500000000002</c:v>
                </c:pt>
                <c:pt idx="182">
                  <c:v>1064.25</c:v>
                </c:pt>
                <c:pt idx="183">
                  <c:v>1068.75</c:v>
                </c:pt>
                <c:pt idx="184">
                  <c:v>1361.25</c:v>
                </c:pt>
                <c:pt idx="185">
                  <c:v>1361.25</c:v>
                </c:pt>
                <c:pt idx="186">
                  <c:v>1361.25</c:v>
                </c:pt>
                <c:pt idx="187">
                  <c:v>1361.25</c:v>
                </c:pt>
                <c:pt idx="188">
                  <c:v>1391.5</c:v>
                </c:pt>
                <c:pt idx="189">
                  <c:v>1391.5</c:v>
                </c:pt>
                <c:pt idx="190">
                  <c:v>1391.5</c:v>
                </c:pt>
                <c:pt idx="191">
                  <c:v>1029.71</c:v>
                </c:pt>
                <c:pt idx="192">
                  <c:v>1029.71</c:v>
                </c:pt>
                <c:pt idx="193">
                  <c:v>1029.71</c:v>
                </c:pt>
                <c:pt idx="194">
                  <c:v>1122.95</c:v>
                </c:pt>
                <c:pt idx="195">
                  <c:v>1122.95</c:v>
                </c:pt>
                <c:pt idx="196">
                  <c:v>2124.5</c:v>
                </c:pt>
                <c:pt idx="197">
                  <c:v>1955.1</c:v>
                </c:pt>
                <c:pt idx="198">
                  <c:v>1983.03</c:v>
                </c:pt>
                <c:pt idx="199">
                  <c:v>1983.385</c:v>
                </c:pt>
                <c:pt idx="200">
                  <c:v>1432.2</c:v>
                </c:pt>
                <c:pt idx="201">
                  <c:v>1728.5400000000002</c:v>
                </c:pt>
                <c:pt idx="202">
                  <c:v>1728.5400000000002</c:v>
                </c:pt>
                <c:pt idx="203">
                  <c:v>1728.5400000000002</c:v>
                </c:pt>
                <c:pt idx="204">
                  <c:v>1728.5400000000002</c:v>
                </c:pt>
                <c:pt idx="205">
                  <c:v>1779.52</c:v>
                </c:pt>
                <c:pt idx="206">
                  <c:v>1779.52</c:v>
                </c:pt>
                <c:pt idx="207">
                  <c:v>1779.52</c:v>
                </c:pt>
                <c:pt idx="208">
                  <c:v>1754.73</c:v>
                </c:pt>
                <c:pt idx="209">
                  <c:v>1754.73</c:v>
                </c:pt>
                <c:pt idx="210">
                  <c:v>1779.52</c:v>
                </c:pt>
                <c:pt idx="211">
                  <c:v>1278.8999999999999</c:v>
                </c:pt>
                <c:pt idx="212">
                  <c:v>847.6</c:v>
                </c:pt>
                <c:pt idx="213">
                  <c:v>1653</c:v>
                </c:pt>
                <c:pt idx="214">
                  <c:v>1907.88</c:v>
                </c:pt>
                <c:pt idx="215">
                  <c:v>1907.88</c:v>
                </c:pt>
                <c:pt idx="216">
                  <c:v>1907.88</c:v>
                </c:pt>
                <c:pt idx="217">
                  <c:v>2071.6799999999998</c:v>
                </c:pt>
                <c:pt idx="218">
                  <c:v>1204.74</c:v>
                </c:pt>
                <c:pt idx="219">
                  <c:v>2042.8200000000002</c:v>
                </c:pt>
                <c:pt idx="220">
                  <c:v>929.59999999999991</c:v>
                </c:pt>
                <c:pt idx="221">
                  <c:v>735</c:v>
                </c:pt>
                <c:pt idx="222">
                  <c:v>570.5</c:v>
                </c:pt>
                <c:pt idx="223">
                  <c:v>665</c:v>
                </c:pt>
                <c:pt idx="224">
                  <c:v>856.1</c:v>
                </c:pt>
                <c:pt idx="225">
                  <c:v>856.1</c:v>
                </c:pt>
                <c:pt idx="226">
                  <c:v>856.1</c:v>
                </c:pt>
                <c:pt idx="227">
                  <c:v>735</c:v>
                </c:pt>
                <c:pt idx="228">
                  <c:v>444.15000000000009</c:v>
                </c:pt>
                <c:pt idx="229">
                  <c:v>517.04999999999995</c:v>
                </c:pt>
                <c:pt idx="230">
                  <c:v>664.47</c:v>
                </c:pt>
                <c:pt idx="231">
                  <c:v>664.47</c:v>
                </c:pt>
                <c:pt idx="232">
                  <c:v>664.47</c:v>
                </c:pt>
                <c:pt idx="233">
                  <c:v>711.18000000000006</c:v>
                </c:pt>
                <c:pt idx="234">
                  <c:v>721.17000000000007</c:v>
                </c:pt>
                <c:pt idx="235">
                  <c:v>571.04999999999995</c:v>
                </c:pt>
                <c:pt idx="236">
                  <c:v>445.23000000000008</c:v>
                </c:pt>
                <c:pt idx="237">
                  <c:v>518.12999999999988</c:v>
                </c:pt>
                <c:pt idx="238">
                  <c:v>862.75</c:v>
                </c:pt>
                <c:pt idx="239">
                  <c:v>862.75</c:v>
                </c:pt>
                <c:pt idx="240">
                  <c:v>1063.6500000000001</c:v>
                </c:pt>
                <c:pt idx="241">
                  <c:v>1063.6500000000001</c:v>
                </c:pt>
                <c:pt idx="242">
                  <c:v>1067.5</c:v>
                </c:pt>
                <c:pt idx="243">
                  <c:v>1067.5</c:v>
                </c:pt>
                <c:pt idx="244">
                  <c:v>1067.5</c:v>
                </c:pt>
                <c:pt idx="245">
                  <c:v>1067.6750000000002</c:v>
                </c:pt>
                <c:pt idx="246">
                  <c:v>1067.6750000000002</c:v>
                </c:pt>
                <c:pt idx="247">
                  <c:v>1067.6750000000002</c:v>
                </c:pt>
                <c:pt idx="248">
                  <c:v>1067.6750000000002</c:v>
                </c:pt>
                <c:pt idx="249">
                  <c:v>1397.7150000000001</c:v>
                </c:pt>
                <c:pt idx="250">
                  <c:v>1397.7150000000001</c:v>
                </c:pt>
                <c:pt idx="251">
                  <c:v>1227.865</c:v>
                </c:pt>
                <c:pt idx="252">
                  <c:v>1227.865</c:v>
                </c:pt>
                <c:pt idx="253">
                  <c:v>1227.865</c:v>
                </c:pt>
                <c:pt idx="254">
                  <c:v>1158.2049999999999</c:v>
                </c:pt>
                <c:pt idx="255">
                  <c:v>950.25</c:v>
                </c:pt>
                <c:pt idx="256">
                  <c:v>950.25</c:v>
                </c:pt>
                <c:pt idx="257">
                  <c:v>1201.2</c:v>
                </c:pt>
                <c:pt idx="258">
                  <c:v>1201.2</c:v>
                </c:pt>
                <c:pt idx="259">
                  <c:v>1201.2</c:v>
                </c:pt>
                <c:pt idx="260">
                  <c:v>950.25</c:v>
                </c:pt>
                <c:pt idx="261">
                  <c:v>950.25</c:v>
                </c:pt>
                <c:pt idx="262">
                  <c:v>1201.2</c:v>
                </c:pt>
                <c:pt idx="263">
                  <c:v>950.25</c:v>
                </c:pt>
                <c:pt idx="264">
                  <c:v>1201.2</c:v>
                </c:pt>
                <c:pt idx="265">
                  <c:v>950.25</c:v>
                </c:pt>
                <c:pt idx="266">
                  <c:v>1201.2</c:v>
                </c:pt>
                <c:pt idx="267">
                  <c:v>950.25</c:v>
                </c:pt>
                <c:pt idx="268">
                  <c:v>950.25</c:v>
                </c:pt>
                <c:pt idx="269">
                  <c:v>950.25</c:v>
                </c:pt>
                <c:pt idx="270">
                  <c:v>1201.2</c:v>
                </c:pt>
                <c:pt idx="271">
                  <c:v>1201.2</c:v>
                </c:pt>
                <c:pt idx="272">
                  <c:v>1202.9500000000003</c:v>
                </c:pt>
                <c:pt idx="273">
                  <c:v>1202.9500000000003</c:v>
                </c:pt>
                <c:pt idx="274">
                  <c:v>1202.9500000000003</c:v>
                </c:pt>
                <c:pt idx="275">
                  <c:v>953.75</c:v>
                </c:pt>
                <c:pt idx="276">
                  <c:v>957.24999999999989</c:v>
                </c:pt>
                <c:pt idx="277">
                  <c:v>969.4</c:v>
                </c:pt>
                <c:pt idx="278">
                  <c:v>1277.2399999999998</c:v>
                </c:pt>
                <c:pt idx="279">
                  <c:v>1277.2399999999998</c:v>
                </c:pt>
                <c:pt idx="280">
                  <c:v>1277.2399999999998</c:v>
                </c:pt>
                <c:pt idx="281">
                  <c:v>1277.2399999999998</c:v>
                </c:pt>
                <c:pt idx="282">
                  <c:v>1278.905</c:v>
                </c:pt>
                <c:pt idx="283">
                  <c:v>1013.6149999999999</c:v>
                </c:pt>
                <c:pt idx="284">
                  <c:v>1013.6149999999999</c:v>
                </c:pt>
                <c:pt idx="285">
                  <c:v>971.06499999999994</c:v>
                </c:pt>
                <c:pt idx="286">
                  <c:v>1278.905</c:v>
                </c:pt>
                <c:pt idx="287">
                  <c:v>1013.6149999999999</c:v>
                </c:pt>
                <c:pt idx="288">
                  <c:v>1013.6149999999999</c:v>
                </c:pt>
                <c:pt idx="289">
                  <c:v>971.06499999999994</c:v>
                </c:pt>
                <c:pt idx="290">
                  <c:v>1013.6149999999999</c:v>
                </c:pt>
                <c:pt idx="291">
                  <c:v>971.06499999999994</c:v>
                </c:pt>
                <c:pt idx="292">
                  <c:v>1008.0649999999999</c:v>
                </c:pt>
                <c:pt idx="293">
                  <c:v>1008.0649999999999</c:v>
                </c:pt>
                <c:pt idx="294">
                  <c:v>1008.0649999999999</c:v>
                </c:pt>
                <c:pt idx="295">
                  <c:v>1008.0649999999999</c:v>
                </c:pt>
                <c:pt idx="296">
                  <c:v>1015.65</c:v>
                </c:pt>
                <c:pt idx="297">
                  <c:v>1274.6500000000001</c:v>
                </c:pt>
                <c:pt idx="298">
                  <c:v>1274.6500000000001</c:v>
                </c:pt>
                <c:pt idx="299">
                  <c:v>1274.6500000000001</c:v>
                </c:pt>
                <c:pt idx="300">
                  <c:v>1274.6500000000001</c:v>
                </c:pt>
                <c:pt idx="301">
                  <c:v>1135.75</c:v>
                </c:pt>
                <c:pt idx="302">
                  <c:v>1135.75</c:v>
                </c:pt>
                <c:pt idx="303">
                  <c:v>1135.75</c:v>
                </c:pt>
                <c:pt idx="304">
                  <c:v>1135.75</c:v>
                </c:pt>
                <c:pt idx="305">
                  <c:v>1135.75</c:v>
                </c:pt>
                <c:pt idx="306">
                  <c:v>1135.75</c:v>
                </c:pt>
                <c:pt idx="307">
                  <c:v>1190.2</c:v>
                </c:pt>
                <c:pt idx="308">
                  <c:v>1427.8000000000002</c:v>
                </c:pt>
                <c:pt idx="309">
                  <c:v>1190.2</c:v>
                </c:pt>
                <c:pt idx="310">
                  <c:v>1192.4000000000001</c:v>
                </c:pt>
                <c:pt idx="311">
                  <c:v>1192.4000000000001</c:v>
                </c:pt>
                <c:pt idx="312">
                  <c:v>1430</c:v>
                </c:pt>
                <c:pt idx="313">
                  <c:v>1298</c:v>
                </c:pt>
                <c:pt idx="314">
                  <c:v>1430</c:v>
                </c:pt>
                <c:pt idx="315">
                  <c:v>0</c:v>
                </c:pt>
                <c:pt idx="316">
                  <c:v>1430</c:v>
                </c:pt>
                <c:pt idx="317">
                  <c:v>1298</c:v>
                </c:pt>
                <c:pt idx="318">
                  <c:v>972</c:v>
                </c:pt>
                <c:pt idx="319">
                  <c:v>972</c:v>
                </c:pt>
                <c:pt idx="320">
                  <c:v>1462.5</c:v>
                </c:pt>
                <c:pt idx="321">
                  <c:v>1462.5</c:v>
                </c:pt>
                <c:pt idx="322">
                  <c:v>1219.5</c:v>
                </c:pt>
                <c:pt idx="323">
                  <c:v>1462.5</c:v>
                </c:pt>
                <c:pt idx="324">
                  <c:v>1219.5</c:v>
                </c:pt>
                <c:pt idx="325">
                  <c:v>1219.5</c:v>
                </c:pt>
                <c:pt idx="326">
                  <c:v>1219.5</c:v>
                </c:pt>
                <c:pt idx="327">
                  <c:v>1462.5</c:v>
                </c:pt>
                <c:pt idx="328">
                  <c:v>1327.5</c:v>
                </c:pt>
                <c:pt idx="329">
                  <c:v>1462.5</c:v>
                </c:pt>
                <c:pt idx="330">
                  <c:v>1467</c:v>
                </c:pt>
                <c:pt idx="331">
                  <c:v>1467</c:v>
                </c:pt>
                <c:pt idx="332">
                  <c:v>1332</c:v>
                </c:pt>
                <c:pt idx="333">
                  <c:v>1073.5999999999999</c:v>
                </c:pt>
                <c:pt idx="334">
                  <c:v>1073.5999999999999</c:v>
                </c:pt>
                <c:pt idx="335">
                  <c:v>1196.8000000000002</c:v>
                </c:pt>
                <c:pt idx="336">
                  <c:v>1434.4</c:v>
                </c:pt>
                <c:pt idx="337">
                  <c:v>1302.4000000000001</c:v>
                </c:pt>
                <c:pt idx="338">
                  <c:v>1434.4</c:v>
                </c:pt>
                <c:pt idx="339">
                  <c:v>1434.4</c:v>
                </c:pt>
                <c:pt idx="340">
                  <c:v>1434.4</c:v>
                </c:pt>
                <c:pt idx="341">
                  <c:v>1302.4000000000001</c:v>
                </c:pt>
                <c:pt idx="342">
                  <c:v>1073.5999999999999</c:v>
                </c:pt>
                <c:pt idx="343">
                  <c:v>1073.5999999999999</c:v>
                </c:pt>
                <c:pt idx="344">
                  <c:v>1449.8000000000002</c:v>
                </c:pt>
                <c:pt idx="345">
                  <c:v>1449.8000000000002</c:v>
                </c:pt>
                <c:pt idx="346">
                  <c:v>1212.2</c:v>
                </c:pt>
                <c:pt idx="347">
                  <c:v>1449.8000000000002</c:v>
                </c:pt>
                <c:pt idx="348">
                  <c:v>1214.4000000000001</c:v>
                </c:pt>
                <c:pt idx="349">
                  <c:v>1214.4000000000001</c:v>
                </c:pt>
                <c:pt idx="350">
                  <c:v>1214.4000000000001</c:v>
                </c:pt>
                <c:pt idx="351">
                  <c:v>1452</c:v>
                </c:pt>
                <c:pt idx="352">
                  <c:v>1320</c:v>
                </c:pt>
                <c:pt idx="353">
                  <c:v>1452</c:v>
                </c:pt>
                <c:pt idx="354">
                  <c:v>1452</c:v>
                </c:pt>
                <c:pt idx="355">
                  <c:v>1452</c:v>
                </c:pt>
                <c:pt idx="356">
                  <c:v>1320</c:v>
                </c:pt>
                <c:pt idx="357">
                  <c:v>1488</c:v>
                </c:pt>
                <c:pt idx="358">
                  <c:v>1980</c:v>
                </c:pt>
                <c:pt idx="359">
                  <c:v>1980</c:v>
                </c:pt>
                <c:pt idx="360">
                  <c:v>1980</c:v>
                </c:pt>
                <c:pt idx="361">
                  <c:v>1416</c:v>
                </c:pt>
                <c:pt idx="362">
                  <c:v>1557.6000000000001</c:v>
                </c:pt>
                <c:pt idx="363">
                  <c:v>1646.3999999999999</c:v>
                </c:pt>
                <c:pt idx="364">
                  <c:v>1646.3999999999999</c:v>
                </c:pt>
                <c:pt idx="365">
                  <c:v>1646.3999999999999</c:v>
                </c:pt>
                <c:pt idx="366">
                  <c:v>1653.6000000000001</c:v>
                </c:pt>
                <c:pt idx="367">
                  <c:v>1653.6000000000001</c:v>
                </c:pt>
                <c:pt idx="368">
                  <c:v>1653.6000000000001</c:v>
                </c:pt>
                <c:pt idx="369">
                  <c:v>1653.6000000000001</c:v>
                </c:pt>
                <c:pt idx="370">
                  <c:v>1653.6000000000001</c:v>
                </c:pt>
                <c:pt idx="371">
                  <c:v>1653.6000000000001</c:v>
                </c:pt>
                <c:pt idx="372">
                  <c:v>1378</c:v>
                </c:pt>
                <c:pt idx="373">
                  <c:v>1093.6000000000001</c:v>
                </c:pt>
                <c:pt idx="374">
                  <c:v>1093.6000000000001</c:v>
                </c:pt>
                <c:pt idx="375">
                  <c:v>1378</c:v>
                </c:pt>
                <c:pt idx="376">
                  <c:v>1791.4</c:v>
                </c:pt>
                <c:pt idx="377">
                  <c:v>1791.4</c:v>
                </c:pt>
                <c:pt idx="378">
                  <c:v>1791.4</c:v>
                </c:pt>
                <c:pt idx="379">
                  <c:v>1421.6800000000003</c:v>
                </c:pt>
                <c:pt idx="380">
                  <c:v>1421.6800000000003</c:v>
                </c:pt>
                <c:pt idx="381">
                  <c:v>1791.4</c:v>
                </c:pt>
                <c:pt idx="382">
                  <c:v>1791.4</c:v>
                </c:pt>
                <c:pt idx="383">
                  <c:v>1791.4</c:v>
                </c:pt>
                <c:pt idx="384">
                  <c:v>1422.2</c:v>
                </c:pt>
                <c:pt idx="385">
                  <c:v>1422.2</c:v>
                </c:pt>
                <c:pt idx="386">
                  <c:v>1249.56</c:v>
                </c:pt>
                <c:pt idx="387">
                  <c:v>1249.56</c:v>
                </c:pt>
                <c:pt idx="388">
                  <c:v>1201.5</c:v>
                </c:pt>
                <c:pt idx="389">
                  <c:v>1201.5</c:v>
                </c:pt>
                <c:pt idx="390">
                  <c:v>1211</c:v>
                </c:pt>
                <c:pt idx="391">
                  <c:v>1497.5000000000002</c:v>
                </c:pt>
                <c:pt idx="392">
                  <c:v>1502.25</c:v>
                </c:pt>
                <c:pt idx="393">
                  <c:v>1502.25</c:v>
                </c:pt>
                <c:pt idx="394">
                  <c:v>1502.25</c:v>
                </c:pt>
                <c:pt idx="395">
                  <c:v>1502.25</c:v>
                </c:pt>
                <c:pt idx="396">
                  <c:v>1502.25</c:v>
                </c:pt>
                <c:pt idx="397">
                  <c:v>1352.0250000000001</c:v>
                </c:pt>
                <c:pt idx="398">
                  <c:v>1474.425</c:v>
                </c:pt>
                <c:pt idx="399">
                  <c:v>1460.0250000000001</c:v>
                </c:pt>
                <c:pt idx="400">
                  <c:v>1460.0250000000001</c:v>
                </c:pt>
                <c:pt idx="401">
                  <c:v>1235.0250000000001</c:v>
                </c:pt>
                <c:pt idx="402">
                  <c:v>1352.0250000000001</c:v>
                </c:pt>
                <c:pt idx="403">
                  <c:v>1352.0250000000001</c:v>
                </c:pt>
                <c:pt idx="404">
                  <c:v>1352.0250000000001</c:v>
                </c:pt>
                <c:pt idx="405">
                  <c:v>1474.425</c:v>
                </c:pt>
                <c:pt idx="406">
                  <c:v>1235.0250000000001</c:v>
                </c:pt>
                <c:pt idx="407">
                  <c:v>1238.4000000000001</c:v>
                </c:pt>
                <c:pt idx="408">
                  <c:v>1355.4</c:v>
                </c:pt>
                <c:pt idx="409">
                  <c:v>1355.4</c:v>
                </c:pt>
                <c:pt idx="410">
                  <c:v>1265.04</c:v>
                </c:pt>
                <c:pt idx="411">
                  <c:v>1265.04</c:v>
                </c:pt>
                <c:pt idx="412">
                  <c:v>1265.04</c:v>
                </c:pt>
                <c:pt idx="413">
                  <c:v>1379.2800000000002</c:v>
                </c:pt>
                <c:pt idx="414">
                  <c:v>1365.84</c:v>
                </c:pt>
                <c:pt idx="415">
                  <c:v>1365.84</c:v>
                </c:pt>
                <c:pt idx="416">
                  <c:v>1155.8399999999999</c:v>
                </c:pt>
                <c:pt idx="417">
                  <c:v>1265.04</c:v>
                </c:pt>
                <c:pt idx="418">
                  <c:v>1265.04</c:v>
                </c:pt>
                <c:pt idx="419">
                  <c:v>1265.04</c:v>
                </c:pt>
                <c:pt idx="420">
                  <c:v>1379.2800000000002</c:v>
                </c:pt>
                <c:pt idx="421">
                  <c:v>1376</c:v>
                </c:pt>
                <c:pt idx="422">
                  <c:v>1376</c:v>
                </c:pt>
                <c:pt idx="423">
                  <c:v>1625.9999999999998</c:v>
                </c:pt>
                <c:pt idx="424">
                  <c:v>1625.9999999999998</c:v>
                </c:pt>
                <c:pt idx="425">
                  <c:v>1376</c:v>
                </c:pt>
                <c:pt idx="426">
                  <c:v>1506</c:v>
                </c:pt>
                <c:pt idx="427">
                  <c:v>1506</c:v>
                </c:pt>
                <c:pt idx="428">
                  <c:v>1660.7249999999999</c:v>
                </c:pt>
                <c:pt idx="429">
                  <c:v>1810.325</c:v>
                </c:pt>
                <c:pt idx="430">
                  <c:v>1517.7249999999999</c:v>
                </c:pt>
                <c:pt idx="431">
                  <c:v>1522.9499999999998</c:v>
                </c:pt>
                <c:pt idx="432">
                  <c:v>1665.95</c:v>
                </c:pt>
                <c:pt idx="433">
                  <c:v>1665.95</c:v>
                </c:pt>
                <c:pt idx="434">
                  <c:v>1815.55</c:v>
                </c:pt>
                <c:pt idx="435">
                  <c:v>1522.9499999999998</c:v>
                </c:pt>
                <c:pt idx="436">
                  <c:v>1522.9499999999998</c:v>
                </c:pt>
                <c:pt idx="437">
                  <c:v>1632.9499999999998</c:v>
                </c:pt>
                <c:pt idx="438">
                  <c:v>1336.05</c:v>
                </c:pt>
                <c:pt idx="439">
                  <c:v>1246.05</c:v>
                </c:pt>
                <c:pt idx="440">
                  <c:v>1363.5</c:v>
                </c:pt>
                <c:pt idx="441">
                  <c:v>1363.5</c:v>
                </c:pt>
                <c:pt idx="442">
                  <c:v>1155.6999999999998</c:v>
                </c:pt>
                <c:pt idx="443">
                  <c:v>969.5</c:v>
                </c:pt>
                <c:pt idx="444">
                  <c:v>969.5</c:v>
                </c:pt>
                <c:pt idx="445">
                  <c:v>1818</c:v>
                </c:pt>
                <c:pt idx="446">
                  <c:v>1818</c:v>
                </c:pt>
                <c:pt idx="447">
                  <c:v>1981.1999999999998</c:v>
                </c:pt>
                <c:pt idx="448">
                  <c:v>1246.5</c:v>
                </c:pt>
                <c:pt idx="449">
                  <c:v>1246.5</c:v>
                </c:pt>
                <c:pt idx="450">
                  <c:v>1336.5</c:v>
                </c:pt>
                <c:pt idx="451">
                  <c:v>1336.5</c:v>
                </c:pt>
                <c:pt idx="452">
                  <c:v>1662</c:v>
                </c:pt>
                <c:pt idx="453">
                  <c:v>1662</c:v>
                </c:pt>
                <c:pt idx="454">
                  <c:v>1818</c:v>
                </c:pt>
                <c:pt idx="455">
                  <c:v>1363.5</c:v>
                </c:pt>
                <c:pt idx="456">
                  <c:v>1485.8999999999999</c:v>
                </c:pt>
                <c:pt idx="457">
                  <c:v>1246.5</c:v>
                </c:pt>
                <c:pt idx="458">
                  <c:v>1246.5</c:v>
                </c:pt>
                <c:pt idx="459">
                  <c:v>1336.5</c:v>
                </c:pt>
                <c:pt idx="460">
                  <c:v>1336.5</c:v>
                </c:pt>
                <c:pt idx="461">
                  <c:v>1246.5</c:v>
                </c:pt>
                <c:pt idx="462">
                  <c:v>1174.5</c:v>
                </c:pt>
                <c:pt idx="463">
                  <c:v>1566</c:v>
                </c:pt>
                <c:pt idx="464">
                  <c:v>1673.6000000000001</c:v>
                </c:pt>
                <c:pt idx="465">
                  <c:v>1936</c:v>
                </c:pt>
                <c:pt idx="466">
                  <c:v>1566</c:v>
                </c:pt>
                <c:pt idx="467">
                  <c:v>1566</c:v>
                </c:pt>
                <c:pt idx="468">
                  <c:v>1566</c:v>
                </c:pt>
                <c:pt idx="469">
                  <c:v>1566</c:v>
                </c:pt>
                <c:pt idx="470">
                  <c:v>1570.8</c:v>
                </c:pt>
                <c:pt idx="471">
                  <c:v>1570.8</c:v>
                </c:pt>
                <c:pt idx="472">
                  <c:v>1787.5</c:v>
                </c:pt>
                <c:pt idx="473">
                  <c:v>1428.075</c:v>
                </c:pt>
                <c:pt idx="474">
                  <c:v>1774.0249999999996</c:v>
                </c:pt>
                <c:pt idx="475">
                  <c:v>1459.425</c:v>
                </c:pt>
                <c:pt idx="476">
                  <c:v>1857.45</c:v>
                </c:pt>
                <c:pt idx="477">
                  <c:v>1835.75</c:v>
                </c:pt>
                <c:pt idx="478">
                  <c:v>1856.75</c:v>
                </c:pt>
                <c:pt idx="479">
                  <c:v>2299.15</c:v>
                </c:pt>
                <c:pt idx="480">
                  <c:v>1817.55</c:v>
                </c:pt>
                <c:pt idx="481">
                  <c:v>2257.8499999999995</c:v>
                </c:pt>
                <c:pt idx="482">
                  <c:v>1857.45</c:v>
                </c:pt>
                <c:pt idx="483">
                  <c:v>1857.45</c:v>
                </c:pt>
                <c:pt idx="484">
                  <c:v>1835.75</c:v>
                </c:pt>
                <c:pt idx="485">
                  <c:v>1835.75</c:v>
                </c:pt>
                <c:pt idx="486">
                  <c:v>1835.75</c:v>
                </c:pt>
                <c:pt idx="487">
                  <c:v>1856.75</c:v>
                </c:pt>
                <c:pt idx="488">
                  <c:v>2299.15</c:v>
                </c:pt>
                <c:pt idx="489">
                  <c:v>1817.55</c:v>
                </c:pt>
                <c:pt idx="490">
                  <c:v>2257.8499999999995</c:v>
                </c:pt>
                <c:pt idx="491">
                  <c:v>1857.45</c:v>
                </c:pt>
                <c:pt idx="492">
                  <c:v>1857.45</c:v>
                </c:pt>
                <c:pt idx="493">
                  <c:v>1835.75</c:v>
                </c:pt>
                <c:pt idx="494">
                  <c:v>1835.75</c:v>
                </c:pt>
                <c:pt idx="495">
                  <c:v>1835.75</c:v>
                </c:pt>
                <c:pt idx="496">
                  <c:v>1857.45</c:v>
                </c:pt>
                <c:pt idx="497">
                  <c:v>1835.75</c:v>
                </c:pt>
                <c:pt idx="498">
                  <c:v>1835.75</c:v>
                </c:pt>
                <c:pt idx="499">
                  <c:v>1835.75</c:v>
                </c:pt>
                <c:pt idx="500">
                  <c:v>1723.5</c:v>
                </c:pt>
                <c:pt idx="501">
                  <c:v>1723.5</c:v>
                </c:pt>
                <c:pt idx="502">
                  <c:v>1723.5</c:v>
                </c:pt>
                <c:pt idx="503">
                  <c:v>1723.5</c:v>
                </c:pt>
                <c:pt idx="504">
                  <c:v>1723.5</c:v>
                </c:pt>
                <c:pt idx="505">
                  <c:v>1723.5</c:v>
                </c:pt>
                <c:pt idx="506">
                  <c:v>1599.1250000000002</c:v>
                </c:pt>
                <c:pt idx="507">
                  <c:v>1478.675</c:v>
                </c:pt>
                <c:pt idx="508">
                  <c:v>1478.675</c:v>
                </c:pt>
                <c:pt idx="509">
                  <c:v>1461.625</c:v>
                </c:pt>
                <c:pt idx="510">
                  <c:v>1461.625</c:v>
                </c:pt>
                <c:pt idx="511">
                  <c:v>1461.625</c:v>
                </c:pt>
                <c:pt idx="512">
                  <c:v>1478.675</c:v>
                </c:pt>
                <c:pt idx="513">
                  <c:v>1461.625</c:v>
                </c:pt>
                <c:pt idx="514">
                  <c:v>1461.625</c:v>
                </c:pt>
                <c:pt idx="515">
                  <c:v>1461.625</c:v>
                </c:pt>
                <c:pt idx="516">
                  <c:v>1599.1250000000002</c:v>
                </c:pt>
                <c:pt idx="517">
                  <c:v>1599.1250000000002</c:v>
                </c:pt>
                <c:pt idx="518">
                  <c:v>1600.5</c:v>
                </c:pt>
                <c:pt idx="519">
                  <c:v>1600.5</c:v>
                </c:pt>
                <c:pt idx="520">
                  <c:v>1600.5</c:v>
                </c:pt>
                <c:pt idx="521">
                  <c:v>1600.5</c:v>
                </c:pt>
                <c:pt idx="522">
                  <c:v>1600.5</c:v>
                </c:pt>
                <c:pt idx="523">
                  <c:v>1600.5</c:v>
                </c:pt>
                <c:pt idx="524">
                  <c:v>1600.5</c:v>
                </c:pt>
                <c:pt idx="525">
                  <c:v>1600.5</c:v>
                </c:pt>
                <c:pt idx="526">
                  <c:v>1397.5</c:v>
                </c:pt>
                <c:pt idx="527">
                  <c:v>1397.5</c:v>
                </c:pt>
                <c:pt idx="528">
                  <c:v>1787.5</c:v>
                </c:pt>
                <c:pt idx="529">
                  <c:v>1690.9199999999998</c:v>
                </c:pt>
                <c:pt idx="530">
                  <c:v>1727.22</c:v>
                </c:pt>
                <c:pt idx="531">
                  <c:v>1663.2</c:v>
                </c:pt>
                <c:pt idx="532">
                  <c:v>1959.5400000000002</c:v>
                </c:pt>
                <c:pt idx="533">
                  <c:v>1959.5400000000002</c:v>
                </c:pt>
                <c:pt idx="534">
                  <c:v>1727.22</c:v>
                </c:pt>
                <c:pt idx="535">
                  <c:v>1959.5400000000002</c:v>
                </c:pt>
                <c:pt idx="536">
                  <c:v>1952</c:v>
                </c:pt>
                <c:pt idx="537">
                  <c:v>2059.2000000000003</c:v>
                </c:pt>
                <c:pt idx="538">
                  <c:v>2059.2000000000003</c:v>
                </c:pt>
                <c:pt idx="539">
                  <c:v>1952</c:v>
                </c:pt>
                <c:pt idx="540">
                  <c:v>1740.7999999999997</c:v>
                </c:pt>
                <c:pt idx="541">
                  <c:v>1720.7999999999997</c:v>
                </c:pt>
                <c:pt idx="542">
                  <c:v>1952</c:v>
                </c:pt>
                <c:pt idx="543">
                  <c:v>1792.8</c:v>
                </c:pt>
                <c:pt idx="544">
                  <c:v>1929.6</c:v>
                </c:pt>
                <c:pt idx="545">
                  <c:v>1929.6</c:v>
                </c:pt>
                <c:pt idx="546">
                  <c:v>1519.56</c:v>
                </c:pt>
                <c:pt idx="547">
                  <c:v>1641.18</c:v>
                </c:pt>
                <c:pt idx="548">
                  <c:v>1641.18</c:v>
                </c:pt>
                <c:pt idx="549">
                  <c:v>1641.18</c:v>
                </c:pt>
                <c:pt idx="550">
                  <c:v>1488.3999999999999</c:v>
                </c:pt>
                <c:pt idx="551">
                  <c:v>1142.9100000000001</c:v>
                </c:pt>
                <c:pt idx="552">
                  <c:v>964.8</c:v>
                </c:pt>
                <c:pt idx="553">
                  <c:v>964.8</c:v>
                </c:pt>
                <c:pt idx="554">
                  <c:v>1423.08</c:v>
                </c:pt>
                <c:pt idx="555">
                  <c:v>1930.8</c:v>
                </c:pt>
                <c:pt idx="556">
                  <c:v>2188.2399999999998</c:v>
                </c:pt>
                <c:pt idx="557">
                  <c:v>2188.2399999999998</c:v>
                </c:pt>
                <c:pt idx="558">
                  <c:v>1673.36</c:v>
                </c:pt>
                <c:pt idx="559">
                  <c:v>1673.36</c:v>
                </c:pt>
                <c:pt idx="560">
                  <c:v>1906.5</c:v>
                </c:pt>
                <c:pt idx="561">
                  <c:v>917</c:v>
                </c:pt>
                <c:pt idx="562">
                  <c:v>943.19999999999993</c:v>
                </c:pt>
                <c:pt idx="563">
                  <c:v>941.22</c:v>
                </c:pt>
                <c:pt idx="564">
                  <c:v>964.8</c:v>
                </c:pt>
                <c:pt idx="565">
                  <c:v>1013.0399999999998</c:v>
                </c:pt>
                <c:pt idx="566">
                  <c:v>964.8</c:v>
                </c:pt>
                <c:pt idx="567">
                  <c:v>1351.56</c:v>
                </c:pt>
                <c:pt idx="568">
                  <c:v>1287.2</c:v>
                </c:pt>
                <c:pt idx="569">
                  <c:v>1190.6600000000001</c:v>
                </c:pt>
                <c:pt idx="570">
                  <c:v>1190.6600000000001</c:v>
                </c:pt>
                <c:pt idx="571">
                  <c:v>1190.6600000000001</c:v>
                </c:pt>
                <c:pt idx="572">
                  <c:v>758.5</c:v>
                </c:pt>
                <c:pt idx="573">
                  <c:v>969.4</c:v>
                </c:pt>
                <c:pt idx="574">
                  <c:v>969.4</c:v>
                </c:pt>
                <c:pt idx="575">
                  <c:v>1201.7600000000002</c:v>
                </c:pt>
                <c:pt idx="576">
                  <c:v>1201.7600000000002</c:v>
                </c:pt>
                <c:pt idx="577">
                  <c:v>1201.7600000000002</c:v>
                </c:pt>
                <c:pt idx="578">
                  <c:v>769.6</c:v>
                </c:pt>
                <c:pt idx="579">
                  <c:v>980.5</c:v>
                </c:pt>
                <c:pt idx="580">
                  <c:v>980.5</c:v>
                </c:pt>
                <c:pt idx="581">
                  <c:v>1135.8999999999999</c:v>
                </c:pt>
                <c:pt idx="582">
                  <c:v>1320.1</c:v>
                </c:pt>
                <c:pt idx="583">
                  <c:v>1357.51</c:v>
                </c:pt>
                <c:pt idx="584">
                  <c:v>1259.47</c:v>
                </c:pt>
                <c:pt idx="585">
                  <c:v>1259.47</c:v>
                </c:pt>
                <c:pt idx="586">
                  <c:v>1357.51</c:v>
                </c:pt>
                <c:pt idx="587">
                  <c:v>1139.5</c:v>
                </c:pt>
                <c:pt idx="588">
                  <c:v>1461.6000000000001</c:v>
                </c:pt>
                <c:pt idx="589">
                  <c:v>1461.6000000000001</c:v>
                </c:pt>
                <c:pt idx="590">
                  <c:v>1462.7249999999999</c:v>
                </c:pt>
                <c:pt idx="591">
                  <c:v>937.125</c:v>
                </c:pt>
                <c:pt idx="592">
                  <c:v>1193.625</c:v>
                </c:pt>
                <c:pt idx="593">
                  <c:v>1193.625</c:v>
                </c:pt>
                <c:pt idx="594">
                  <c:v>1382.625</c:v>
                </c:pt>
                <c:pt idx="595">
                  <c:v>1382.625</c:v>
                </c:pt>
                <c:pt idx="596">
                  <c:v>1421.7749999999999</c:v>
                </c:pt>
                <c:pt idx="597">
                  <c:v>1319.175</c:v>
                </c:pt>
                <c:pt idx="598">
                  <c:v>1084.655</c:v>
                </c:pt>
                <c:pt idx="599">
                  <c:v>1895.6999999999998</c:v>
                </c:pt>
                <c:pt idx="600">
                  <c:v>1950.2999999999997</c:v>
                </c:pt>
                <c:pt idx="601">
                  <c:v>1249.5</c:v>
                </c:pt>
                <c:pt idx="602">
                  <c:v>1597.1999999999998</c:v>
                </c:pt>
                <c:pt idx="603">
                  <c:v>1597.1999999999998</c:v>
                </c:pt>
                <c:pt idx="604">
                  <c:v>1849.2</c:v>
                </c:pt>
                <c:pt idx="605">
                  <c:v>1849.2</c:v>
                </c:pt>
                <c:pt idx="606">
                  <c:v>1521.12</c:v>
                </c:pt>
                <c:pt idx="607">
                  <c:v>1411.6799999999998</c:v>
                </c:pt>
                <c:pt idx="608">
                  <c:v>1411.6799999999998</c:v>
                </c:pt>
                <c:pt idx="609">
                  <c:v>1521.12</c:v>
                </c:pt>
                <c:pt idx="610">
                  <c:v>1584.5</c:v>
                </c:pt>
                <c:pt idx="611">
                  <c:v>1470.4999999999998</c:v>
                </c:pt>
                <c:pt idx="612">
                  <c:v>1470.4999999999998</c:v>
                </c:pt>
                <c:pt idx="613">
                  <c:v>1584.5</c:v>
                </c:pt>
                <c:pt idx="614">
                  <c:v>1403.6</c:v>
                </c:pt>
                <c:pt idx="615">
                  <c:v>1403.6</c:v>
                </c:pt>
                <c:pt idx="616">
                  <c:v>1458.6</c:v>
                </c:pt>
                <c:pt idx="617">
                  <c:v>1458.6</c:v>
                </c:pt>
                <c:pt idx="618">
                  <c:v>1458.6</c:v>
                </c:pt>
                <c:pt idx="619">
                  <c:v>1632.96</c:v>
                </c:pt>
                <c:pt idx="620">
                  <c:v>1632.96</c:v>
                </c:pt>
                <c:pt idx="621">
                  <c:v>1569.96</c:v>
                </c:pt>
                <c:pt idx="622">
                  <c:v>1670.76</c:v>
                </c:pt>
                <c:pt idx="623">
                  <c:v>1638</c:v>
                </c:pt>
                <c:pt idx="624">
                  <c:v>1638</c:v>
                </c:pt>
                <c:pt idx="625">
                  <c:v>1250</c:v>
                </c:pt>
                <c:pt idx="626">
                  <c:v>1330</c:v>
                </c:pt>
                <c:pt idx="627">
                  <c:v>1330</c:v>
                </c:pt>
                <c:pt idx="628">
                  <c:v>1330</c:v>
                </c:pt>
                <c:pt idx="629">
                  <c:v>1333</c:v>
                </c:pt>
                <c:pt idx="630">
                  <c:v>1889.7600000000002</c:v>
                </c:pt>
                <c:pt idx="631">
                  <c:v>1555.58</c:v>
                </c:pt>
                <c:pt idx="632">
                  <c:v>1763.2799999999997</c:v>
                </c:pt>
                <c:pt idx="633">
                  <c:v>1550.62</c:v>
                </c:pt>
                <c:pt idx="634">
                  <c:v>1763.2799999999997</c:v>
                </c:pt>
                <c:pt idx="635">
                  <c:v>1550.62</c:v>
                </c:pt>
                <c:pt idx="636">
                  <c:v>1550.62</c:v>
                </c:pt>
                <c:pt idx="637">
                  <c:v>1763.2799999999997</c:v>
                </c:pt>
                <c:pt idx="638">
                  <c:v>1564.1999999999998</c:v>
                </c:pt>
                <c:pt idx="639">
                  <c:v>1650.6599999999999</c:v>
                </c:pt>
                <c:pt idx="640">
                  <c:v>1375.55</c:v>
                </c:pt>
                <c:pt idx="641">
                  <c:v>1877.04</c:v>
                </c:pt>
                <c:pt idx="642">
                  <c:v>1322.6799999999998</c:v>
                </c:pt>
                <c:pt idx="643">
                  <c:v>2275.1999999999998</c:v>
                </c:pt>
                <c:pt idx="644">
                  <c:v>2460.7999999999997</c:v>
                </c:pt>
                <c:pt idx="645">
                  <c:v>1368.6000000000001</c:v>
                </c:pt>
                <c:pt idx="646">
                  <c:v>1227.1000000000001</c:v>
                </c:pt>
                <c:pt idx="647">
                  <c:v>1245.4750000000001</c:v>
                </c:pt>
                <c:pt idx="648">
                  <c:v>944.79499999999996</c:v>
                </c:pt>
                <c:pt idx="649">
                  <c:v>944.79499999999996</c:v>
                </c:pt>
                <c:pt idx="650">
                  <c:v>1071.7049999999999</c:v>
                </c:pt>
                <c:pt idx="651">
                  <c:v>1157.5450000000001</c:v>
                </c:pt>
                <c:pt idx="652">
                  <c:v>1071.7049999999999</c:v>
                </c:pt>
                <c:pt idx="653">
                  <c:v>1157.5450000000001</c:v>
                </c:pt>
                <c:pt idx="654">
                  <c:v>863.39499999999998</c:v>
                </c:pt>
                <c:pt idx="655">
                  <c:v>1316.645</c:v>
                </c:pt>
                <c:pt idx="656">
                  <c:v>1316.645</c:v>
                </c:pt>
                <c:pt idx="657">
                  <c:v>1071.7049999999999</c:v>
                </c:pt>
                <c:pt idx="658">
                  <c:v>1345.2550000000001</c:v>
                </c:pt>
                <c:pt idx="659">
                  <c:v>1245.4949999999999</c:v>
                </c:pt>
                <c:pt idx="660">
                  <c:v>1345.2550000000001</c:v>
                </c:pt>
                <c:pt idx="661">
                  <c:v>1003.4050000000001</c:v>
                </c:pt>
                <c:pt idx="662">
                  <c:v>1530.155</c:v>
                </c:pt>
                <c:pt idx="663">
                  <c:v>1530.155</c:v>
                </c:pt>
                <c:pt idx="664">
                  <c:v>1345.2550000000001</c:v>
                </c:pt>
                <c:pt idx="665">
                  <c:v>1003.4050000000001</c:v>
                </c:pt>
                <c:pt idx="666">
                  <c:v>1530.155</c:v>
                </c:pt>
                <c:pt idx="667">
                  <c:v>1571.1000000000001</c:v>
                </c:pt>
                <c:pt idx="668">
                  <c:v>1685.1000000000001</c:v>
                </c:pt>
                <c:pt idx="669">
                  <c:v>1685.1000000000001</c:v>
                </c:pt>
                <c:pt idx="670">
                  <c:v>1571.1000000000001</c:v>
                </c:pt>
                <c:pt idx="671">
                  <c:v>1571.1000000000001</c:v>
                </c:pt>
                <c:pt idx="672">
                  <c:v>1530.155</c:v>
                </c:pt>
                <c:pt idx="673">
                  <c:v>1245.4949999999999</c:v>
                </c:pt>
                <c:pt idx="674">
                  <c:v>1345.2550000000001</c:v>
                </c:pt>
                <c:pt idx="675">
                  <c:v>1245.4949999999999</c:v>
                </c:pt>
                <c:pt idx="676">
                  <c:v>1345.2550000000001</c:v>
                </c:pt>
                <c:pt idx="677">
                  <c:v>1003.4050000000001</c:v>
                </c:pt>
                <c:pt idx="678">
                  <c:v>1530.155</c:v>
                </c:pt>
                <c:pt idx="679">
                  <c:v>1530.155</c:v>
                </c:pt>
                <c:pt idx="680">
                  <c:v>1345.2550000000001</c:v>
                </c:pt>
                <c:pt idx="681">
                  <c:v>1003.4050000000001</c:v>
                </c:pt>
                <c:pt idx="682">
                  <c:v>1530.155</c:v>
                </c:pt>
                <c:pt idx="683">
                  <c:v>1125.9550000000002</c:v>
                </c:pt>
                <c:pt idx="684">
                  <c:v>1207.655</c:v>
                </c:pt>
                <c:pt idx="685">
                  <c:v>1207.655</c:v>
                </c:pt>
                <c:pt idx="686">
                  <c:v>1440.1750000000002</c:v>
                </c:pt>
                <c:pt idx="687">
                  <c:v>1854.3250000000003</c:v>
                </c:pt>
                <c:pt idx="688">
                  <c:v>1539.7250000000001</c:v>
                </c:pt>
                <c:pt idx="689">
                  <c:v>1854.3250000000003</c:v>
                </c:pt>
                <c:pt idx="690">
                  <c:v>1886.7750000000001</c:v>
                </c:pt>
                <c:pt idx="691">
                  <c:v>1540</c:v>
                </c:pt>
                <c:pt idx="692">
                  <c:v>1918.3999999999996</c:v>
                </c:pt>
                <c:pt idx="693">
                  <c:v>1885.95</c:v>
                </c:pt>
                <c:pt idx="694">
                  <c:v>1571.35</c:v>
                </c:pt>
                <c:pt idx="695">
                  <c:v>1540</c:v>
                </c:pt>
                <c:pt idx="696">
                  <c:v>1571.35</c:v>
                </c:pt>
                <c:pt idx="697">
                  <c:v>1540</c:v>
                </c:pt>
                <c:pt idx="698">
                  <c:v>1885.95</c:v>
                </c:pt>
                <c:pt idx="699">
                  <c:v>1932.1499999999996</c:v>
                </c:pt>
                <c:pt idx="700">
                  <c:v>1328.8</c:v>
                </c:pt>
                <c:pt idx="701">
                  <c:v>2002.5499999999997</c:v>
                </c:pt>
                <c:pt idx="702">
                  <c:v>1485.55</c:v>
                </c:pt>
                <c:pt idx="703">
                  <c:v>1605.7249999999999</c:v>
                </c:pt>
                <c:pt idx="704">
                  <c:v>1605.7249999999999</c:v>
                </c:pt>
                <c:pt idx="705">
                  <c:v>1501.2250000000001</c:v>
                </c:pt>
                <c:pt idx="706">
                  <c:v>1915.3750000000002</c:v>
                </c:pt>
                <c:pt idx="707">
                  <c:v>1600.7750000000001</c:v>
                </c:pt>
                <c:pt idx="708">
                  <c:v>1915.3750000000002</c:v>
                </c:pt>
                <c:pt idx="709">
                  <c:v>1947.825</c:v>
                </c:pt>
                <c:pt idx="710">
                  <c:v>1569.425</c:v>
                </c:pt>
                <c:pt idx="711">
                  <c:v>1947.825</c:v>
                </c:pt>
                <c:pt idx="712">
                  <c:v>1915.3750000000002</c:v>
                </c:pt>
                <c:pt idx="713">
                  <c:v>1600.7750000000001</c:v>
                </c:pt>
                <c:pt idx="714">
                  <c:v>1569.425</c:v>
                </c:pt>
                <c:pt idx="715">
                  <c:v>1600.7750000000001</c:v>
                </c:pt>
                <c:pt idx="716">
                  <c:v>1569.425</c:v>
                </c:pt>
                <c:pt idx="717">
                  <c:v>1915.3750000000002</c:v>
                </c:pt>
                <c:pt idx="718">
                  <c:v>1770.75</c:v>
                </c:pt>
                <c:pt idx="719">
                  <c:v>1426.75</c:v>
                </c:pt>
                <c:pt idx="720">
                  <c:v>1455.25</c:v>
                </c:pt>
                <c:pt idx="721">
                  <c:v>1444.25</c:v>
                </c:pt>
                <c:pt idx="722">
                  <c:v>1758.7499999999998</c:v>
                </c:pt>
                <c:pt idx="723">
                  <c:v>1788.25</c:v>
                </c:pt>
                <c:pt idx="724">
                  <c:v>1788.15</c:v>
                </c:pt>
                <c:pt idx="725">
                  <c:v>2110.15</c:v>
                </c:pt>
                <c:pt idx="726">
                  <c:v>2503.5500000000002</c:v>
                </c:pt>
                <c:pt idx="727">
                  <c:v>2247.96</c:v>
                </c:pt>
                <c:pt idx="728">
                  <c:v>2652.76</c:v>
                </c:pt>
                <c:pt idx="729">
                  <c:v>1538.95</c:v>
                </c:pt>
                <c:pt idx="730">
                  <c:v>1944.03</c:v>
                </c:pt>
                <c:pt idx="731">
                  <c:v>1964.1799999999998</c:v>
                </c:pt>
                <c:pt idx="732">
                  <c:v>1125.5999999999999</c:v>
                </c:pt>
                <c:pt idx="733">
                  <c:v>1144.48</c:v>
                </c:pt>
                <c:pt idx="734">
                  <c:v>817.44</c:v>
                </c:pt>
                <c:pt idx="735">
                  <c:v>964.6400000000001</c:v>
                </c:pt>
                <c:pt idx="736">
                  <c:v>1144.48</c:v>
                </c:pt>
                <c:pt idx="737">
                  <c:v>817.44</c:v>
                </c:pt>
                <c:pt idx="738">
                  <c:v>964.6400000000001</c:v>
                </c:pt>
                <c:pt idx="739">
                  <c:v>703.52</c:v>
                </c:pt>
                <c:pt idx="740">
                  <c:v>817.44</c:v>
                </c:pt>
                <c:pt idx="741">
                  <c:v>969.6</c:v>
                </c:pt>
                <c:pt idx="742">
                  <c:v>1149.44</c:v>
                </c:pt>
                <c:pt idx="743">
                  <c:v>822.4</c:v>
                </c:pt>
                <c:pt idx="744">
                  <c:v>969.6</c:v>
                </c:pt>
                <c:pt idx="745">
                  <c:v>708.48</c:v>
                </c:pt>
                <c:pt idx="746">
                  <c:v>899.5</c:v>
                </c:pt>
                <c:pt idx="747">
                  <c:v>1060.5</c:v>
                </c:pt>
                <c:pt idx="748">
                  <c:v>774.9</c:v>
                </c:pt>
                <c:pt idx="749">
                  <c:v>1884.6</c:v>
                </c:pt>
                <c:pt idx="750">
                  <c:v>1884.6</c:v>
                </c:pt>
                <c:pt idx="751">
                  <c:v>1884.6</c:v>
                </c:pt>
                <c:pt idx="752">
                  <c:v>1884.6</c:v>
                </c:pt>
                <c:pt idx="753">
                  <c:v>1824.6</c:v>
                </c:pt>
                <c:pt idx="754">
                  <c:v>1824.6</c:v>
                </c:pt>
                <c:pt idx="755">
                  <c:v>1542</c:v>
                </c:pt>
                <c:pt idx="756">
                  <c:v>1515</c:v>
                </c:pt>
                <c:pt idx="757">
                  <c:v>1796</c:v>
                </c:pt>
                <c:pt idx="758">
                  <c:v>1079.3999999999999</c:v>
                </c:pt>
                <c:pt idx="759">
                  <c:v>1272.6000000000001</c:v>
                </c:pt>
                <c:pt idx="760">
                  <c:v>929.88</c:v>
                </c:pt>
                <c:pt idx="761">
                  <c:v>1079.3999999999999</c:v>
                </c:pt>
                <c:pt idx="762">
                  <c:v>1272.6000000000001</c:v>
                </c:pt>
                <c:pt idx="763">
                  <c:v>929.88</c:v>
                </c:pt>
                <c:pt idx="764">
                  <c:v>1319.22</c:v>
                </c:pt>
                <c:pt idx="765">
                  <c:v>1319.22</c:v>
                </c:pt>
                <c:pt idx="766">
                  <c:v>1319.22</c:v>
                </c:pt>
                <c:pt idx="767">
                  <c:v>1319.22</c:v>
                </c:pt>
                <c:pt idx="768">
                  <c:v>1277.22</c:v>
                </c:pt>
                <c:pt idx="769">
                  <c:v>1277.22</c:v>
                </c:pt>
                <c:pt idx="770">
                  <c:v>1319.22</c:v>
                </c:pt>
                <c:pt idx="771">
                  <c:v>1319.22</c:v>
                </c:pt>
                <c:pt idx="772">
                  <c:v>1520.5</c:v>
                </c:pt>
                <c:pt idx="773">
                  <c:v>1520.5</c:v>
                </c:pt>
                <c:pt idx="774">
                  <c:v>1510</c:v>
                </c:pt>
                <c:pt idx="775">
                  <c:v>1410</c:v>
                </c:pt>
                <c:pt idx="776">
                  <c:v>2700</c:v>
                </c:pt>
                <c:pt idx="777">
                  <c:v>2700</c:v>
                </c:pt>
                <c:pt idx="778">
                  <c:v>2700</c:v>
                </c:pt>
                <c:pt idx="779">
                  <c:v>2700</c:v>
                </c:pt>
                <c:pt idx="780">
                  <c:v>2800</c:v>
                </c:pt>
                <c:pt idx="781">
                  <c:v>2700</c:v>
                </c:pt>
                <c:pt idx="782">
                  <c:v>2700</c:v>
                </c:pt>
                <c:pt idx="783">
                  <c:v>2700</c:v>
                </c:pt>
                <c:pt idx="784">
                  <c:v>3004</c:v>
                </c:pt>
                <c:pt idx="785">
                  <c:v>3004</c:v>
                </c:pt>
                <c:pt idx="786">
                  <c:v>3004</c:v>
                </c:pt>
              </c:numCache>
            </c:numRef>
          </c:yVal>
          <c:smooth val="0"/>
          <c:extLst>
            <c:ext xmlns:c16="http://schemas.microsoft.com/office/drawing/2014/chart" uri="{C3380CC4-5D6E-409C-BE32-E72D297353CC}">
              <c16:uniqueId val="{00000001-395B-4C8B-AF9B-FAAF6B92C5BB}"/>
            </c:ext>
          </c:extLst>
        </c:ser>
        <c:dLbls>
          <c:showLegendKey val="0"/>
          <c:showVal val="0"/>
          <c:showCatName val="0"/>
          <c:showSerName val="0"/>
          <c:showPercent val="0"/>
          <c:showBubbleSize val="0"/>
        </c:dLbls>
        <c:axId val="527156232"/>
        <c:axId val="527156888"/>
      </c:scatterChart>
      <c:valAx>
        <c:axId val="527156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27156888"/>
        <c:crosses val="autoZero"/>
        <c:crossBetween val="midCat"/>
      </c:valAx>
      <c:valAx>
        <c:axId val="527156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27156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layout>
        <c:manualLayout>
          <c:xMode val="edge"/>
          <c:yMode val="edge"/>
          <c:x val="0"/>
          <c:y val="1.4897683996661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3F34-4246-9011-C82D371DEA49}"/>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913C-4412-AEED-F5FCDEC2E84D}"/>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13271520835176501"/>
          <c:y val="8.4821913571812776E-2"/>
          <c:w val="0.81657923236910623"/>
          <c:h val="0.49205227787601302"/>
        </c:manualLayout>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5F3D-43D1-88DA-C4D200A6B24E}"/>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layout>
        <c:manualLayout>
          <c:xMode val="edge"/>
          <c:yMode val="edge"/>
          <c:x val="0.20729778095919832"/>
          <c:y val="7.40740740740740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735C-4DA4-B55C-8BC27A2AB4E3}"/>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B398-4B4C-8C95-FAD6E7B4043C}"/>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23529038415652589"/>
          <c:y val="0.21257575757575758"/>
          <c:w val="0.76470961584347408"/>
          <c:h val="0.61117911397438951"/>
        </c:manualLayout>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B092-4624-8659-28025EF5F110}"/>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layout>
        <c:manualLayout>
          <c:xMode val="edge"/>
          <c:yMode val="edge"/>
          <c:x val="0"/>
          <c:y val="1.4897683996661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3F34-4246-9011-C82D371DEA49}"/>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913C-4412-AEED-F5FCDEC2E84D}"/>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[AhmedTawfeeq_DA46_C1_S6_Practice.xlsx]Task_3!PivotTable4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Highest Hatchback Producers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Task_3!$F$1</c:f>
              <c:strCache>
                <c:ptCount val="1"/>
                <c:pt idx="0">
                  <c:v>Total</c:v>
                </c:pt>
              </c:strCache>
            </c:strRef>
          </c:tx>
          <c:spPr>
            <a:solidFill>
              <a:schemeClr val="accent1"/>
            </a:solidFill>
            <a:ln>
              <a:noFill/>
            </a:ln>
            <a:effectLst/>
          </c:spPr>
          <c:invertIfNegative val="0"/>
          <c:cat>
            <c:strRef>
              <c:f>Task_3!$E$2:$E$5</c:f>
              <c:strCache>
                <c:ptCount val="3"/>
                <c:pt idx="0">
                  <c:v>Suzuki</c:v>
                </c:pt>
                <c:pt idx="1">
                  <c:v>Hyundai</c:v>
                </c:pt>
                <c:pt idx="2">
                  <c:v>Mahindra</c:v>
                </c:pt>
              </c:strCache>
            </c:strRef>
          </c:cat>
          <c:val>
            <c:numRef>
              <c:f>Task_3!$F$2:$F$5</c:f>
              <c:numCache>
                <c:formatCode>General</c:formatCode>
                <c:ptCount val="3"/>
                <c:pt idx="0">
                  <c:v>163</c:v>
                </c:pt>
                <c:pt idx="1">
                  <c:v>129</c:v>
                </c:pt>
                <c:pt idx="2">
                  <c:v>109</c:v>
                </c:pt>
              </c:numCache>
            </c:numRef>
          </c:val>
          <c:extLst>
            <c:ext xmlns:c16="http://schemas.microsoft.com/office/drawing/2014/chart" uri="{C3380CC4-5D6E-409C-BE32-E72D297353CC}">
              <c16:uniqueId val="{00000000-8FFC-4068-B73E-917C799789F6}"/>
            </c:ext>
          </c:extLst>
        </c:ser>
        <c:dLbls>
          <c:showLegendKey val="0"/>
          <c:showVal val="0"/>
          <c:showCatName val="0"/>
          <c:showSerName val="0"/>
          <c:showPercent val="0"/>
          <c:showBubbleSize val="0"/>
        </c:dLbls>
        <c:gapWidth val="182"/>
        <c:axId val="434315792"/>
        <c:axId val="528498864"/>
      </c:barChart>
      <c:catAx>
        <c:axId val="434315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498864"/>
        <c:crosses val="autoZero"/>
        <c:auto val="1"/>
        <c:lblAlgn val="ctr"/>
        <c:lblOffset val="100"/>
        <c:noMultiLvlLbl val="0"/>
      </c:catAx>
      <c:valAx>
        <c:axId val="528498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315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13271520835176501"/>
          <c:y val="8.4821913571812776E-2"/>
          <c:w val="0.81657923236910623"/>
          <c:h val="0.49205227787601302"/>
        </c:manualLayout>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5F3D-43D1-88DA-C4D200A6B24E}"/>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layout>
        <c:manualLayout>
          <c:xMode val="edge"/>
          <c:yMode val="edge"/>
          <c:x val="0.20729778095919832"/>
          <c:y val="7.40740740740740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735C-4DA4-B55C-8BC27A2AB4E3}"/>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B398-4B4C-8C95-FAD6E7B4043C}"/>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[AhmedTawfeeq_DA46_C1_S7_Practice (version 1).xlsb]Task_5.3.c_cont!PivotTable31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23529038415652589"/>
          <c:y val="0.21257575757575758"/>
          <c:w val="0.76470961584347408"/>
          <c:h val="0.61117911397438951"/>
        </c:manualLayout>
      </c:layout>
      <c:barChart>
        <c:barDir val="col"/>
        <c:grouping val="clustered"/>
        <c:varyColors val="0"/>
        <c:ser>
          <c:idx val="0"/>
          <c:order val="0"/>
          <c:tx>
            <c:strRef>
              <c:f>Task_5.3.c_cont!$B$3</c:f>
              <c:strCache>
                <c:ptCount val="1"/>
                <c:pt idx="0">
                  <c:v>Total</c:v>
                </c:pt>
              </c:strCache>
            </c:strRef>
          </c:tx>
          <c:spPr>
            <a:solidFill>
              <a:schemeClr val="accent1"/>
            </a:solidFill>
            <a:ln>
              <a:noFill/>
            </a:ln>
            <a:effectLst/>
          </c:spPr>
          <c:invertIfNegative val="0"/>
          <c:cat>
            <c:multiLvlStrRef>
              <c:f>Task_5.3.c_cont!$A$4:$A$41</c:f>
              <c:multiLvlStrCache>
                <c:ptCount val="31"/>
                <c:lvl>
                  <c:pt idx="0">
                    <c:v>Ford</c:v>
                  </c:pt>
                  <c:pt idx="1">
                    <c:v>Hyundai</c:v>
                  </c:pt>
                  <c:pt idx="2">
                    <c:v>Suzuki</c:v>
                  </c:pt>
                  <c:pt idx="3">
                    <c:v>Tata</c:v>
                  </c:pt>
                  <c:pt idx="4">
                    <c:v>Hyundai</c:v>
                  </c:pt>
                  <c:pt idx="5">
                    <c:v>Suzuki</c:v>
                  </c:pt>
                  <c:pt idx="6">
                    <c:v>Bmw</c:v>
                  </c:pt>
                  <c:pt idx="7">
                    <c:v>Ford</c:v>
                  </c:pt>
                  <c:pt idx="8">
                    <c:v>Hyundai</c:v>
                  </c:pt>
                  <c:pt idx="9">
                    <c:v>Mahindra</c:v>
                  </c:pt>
                  <c:pt idx="10">
                    <c:v>Renault</c:v>
                  </c:pt>
                  <c:pt idx="11">
                    <c:v>Skoda</c:v>
                  </c:pt>
                  <c:pt idx="12">
                    <c:v>Suzuki</c:v>
                  </c:pt>
                  <c:pt idx="13">
                    <c:v>Tata</c:v>
                  </c:pt>
                  <c:pt idx="14">
                    <c:v>Toyota</c:v>
                  </c:pt>
                  <c:pt idx="15">
                    <c:v>Volkswagen</c:v>
                  </c:pt>
                  <c:pt idx="16">
                    <c:v>Hyundai</c:v>
                  </c:pt>
                  <c:pt idx="17">
                    <c:v>Mahindra</c:v>
                  </c:pt>
                  <c:pt idx="18">
                    <c:v>Tata</c:v>
                  </c:pt>
                  <c:pt idx="19">
                    <c:v>Bmw</c:v>
                  </c:pt>
                  <c:pt idx="20">
                    <c:v>Toyota</c:v>
                  </c:pt>
                  <c:pt idx="21">
                    <c:v>Bmw</c:v>
                  </c:pt>
                  <c:pt idx="22">
                    <c:v>Ford</c:v>
                  </c:pt>
                  <c:pt idx="23">
                    <c:v>Hyundai</c:v>
                  </c:pt>
                  <c:pt idx="24">
                    <c:v>Mahindra</c:v>
                  </c:pt>
                  <c:pt idx="25">
                    <c:v>Renault</c:v>
                  </c:pt>
                  <c:pt idx="26">
                    <c:v>Skoda</c:v>
                  </c:pt>
                  <c:pt idx="27">
                    <c:v>Suzuki</c:v>
                  </c:pt>
                  <c:pt idx="28">
                    <c:v>Tata</c:v>
                  </c:pt>
                  <c:pt idx="29">
                    <c:v>Toyota</c:v>
                  </c:pt>
                  <c:pt idx="30">
                    <c:v>Volkswagen</c:v>
                  </c:pt>
                </c:lvl>
                <c:lvl>
                  <c:pt idx="0">
                    <c:v>CNG</c:v>
                  </c:pt>
                  <c:pt idx="4">
                    <c:v>CNG + Petrol</c:v>
                  </c:pt>
                  <c:pt idx="6">
                    <c:v>Diesel</c:v>
                  </c:pt>
                  <c:pt idx="16">
                    <c:v>Electric</c:v>
                  </c:pt>
                  <c:pt idx="19">
                    <c:v>Hybrid</c:v>
                  </c:pt>
                  <c:pt idx="21">
                    <c:v>Petrol</c:v>
                  </c:pt>
                </c:lvl>
              </c:multiLvlStrCache>
            </c:multiLvlStrRef>
          </c:cat>
          <c:val>
            <c:numRef>
              <c:f>Task_5.3.c_cont!$B$4:$B$41</c:f>
              <c:numCache>
                <c:formatCode>General</c:formatCode>
                <c:ptCount val="31"/>
                <c:pt idx="0">
                  <c:v>1</c:v>
                </c:pt>
                <c:pt idx="1">
                  <c:v>5</c:v>
                </c:pt>
                <c:pt idx="2">
                  <c:v>8</c:v>
                </c:pt>
                <c:pt idx="3">
                  <c:v>1</c:v>
                </c:pt>
                <c:pt idx="4">
                  <c:v>3</c:v>
                </c:pt>
                <c:pt idx="5">
                  <c:v>3</c:v>
                </c:pt>
                <c:pt idx="6">
                  <c:v>21</c:v>
                </c:pt>
                <c:pt idx="7">
                  <c:v>22</c:v>
                </c:pt>
                <c:pt idx="8">
                  <c:v>46</c:v>
                </c:pt>
                <c:pt idx="9">
                  <c:v>97</c:v>
                </c:pt>
                <c:pt idx="10">
                  <c:v>15</c:v>
                </c:pt>
                <c:pt idx="11">
                  <c:v>23</c:v>
                </c:pt>
                <c:pt idx="12">
                  <c:v>42</c:v>
                </c:pt>
                <c:pt idx="13">
                  <c:v>47</c:v>
                </c:pt>
                <c:pt idx="14">
                  <c:v>32</c:v>
                </c:pt>
                <c:pt idx="15">
                  <c:v>21</c:v>
                </c:pt>
                <c:pt idx="16">
                  <c:v>1</c:v>
                </c:pt>
                <c:pt idx="17">
                  <c:v>5</c:v>
                </c:pt>
                <c:pt idx="18">
                  <c:v>6</c:v>
                </c:pt>
                <c:pt idx="19">
                  <c:v>1</c:v>
                </c:pt>
                <c:pt idx="20">
                  <c:v>2</c:v>
                </c:pt>
                <c:pt idx="21">
                  <c:v>15</c:v>
                </c:pt>
                <c:pt idx="22">
                  <c:v>20</c:v>
                </c:pt>
                <c:pt idx="23">
                  <c:v>75</c:v>
                </c:pt>
                <c:pt idx="24">
                  <c:v>17</c:v>
                </c:pt>
                <c:pt idx="25">
                  <c:v>21</c:v>
                </c:pt>
                <c:pt idx="26">
                  <c:v>20</c:v>
                </c:pt>
                <c:pt idx="27">
                  <c:v>110</c:v>
                </c:pt>
                <c:pt idx="28">
                  <c:v>46</c:v>
                </c:pt>
                <c:pt idx="29">
                  <c:v>48</c:v>
                </c:pt>
                <c:pt idx="30">
                  <c:v>13</c:v>
                </c:pt>
              </c:numCache>
            </c:numRef>
          </c:val>
          <c:extLst>
            <c:ext xmlns:c16="http://schemas.microsoft.com/office/drawing/2014/chart" uri="{C3380CC4-5D6E-409C-BE32-E72D297353CC}">
              <c16:uniqueId val="{00000000-B092-4624-8659-28025EF5F110}"/>
            </c:ext>
          </c:extLst>
        </c:ser>
        <c:dLbls>
          <c:showLegendKey val="0"/>
          <c:showVal val="0"/>
          <c:showCatName val="0"/>
          <c:showSerName val="0"/>
          <c:showPercent val="0"/>
          <c:showBubbleSize val="0"/>
        </c:dLbls>
        <c:gapWidth val="219"/>
        <c:overlap val="-27"/>
        <c:axId val="770886944"/>
        <c:axId val="770887272"/>
      </c:barChart>
      <c:catAx>
        <c:axId val="77088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7272"/>
        <c:crosses val="autoZero"/>
        <c:auto val="1"/>
        <c:lblAlgn val="ctr"/>
        <c:lblOffset val="100"/>
        <c:noMultiLvlLbl val="0"/>
      </c:catAx>
      <c:valAx>
        <c:axId val="77088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886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Displacement vs Mileage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Task_5.1!$B$1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Task_5.1!$A$2:$A$788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1498</c:v>
                </c:pt>
                <c:pt idx="441">
                  <c:v>1498</c:v>
                </c:pt>
                <c:pt idx="442">
                  <c:v>1498</c:v>
                </c:pt>
                <c:pt idx="443">
                  <c:v>1498</c:v>
                </c:pt>
                <c:pt idx="444">
                  <c:v>1197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2179</c:v>
                </c:pt>
                <c:pt idx="624">
                  <c:v>2179</c:v>
                </c:pt>
                <c:pt idx="625">
                  <c:v>1999</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2200</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Task_5.1!$B$2:$B$788</c:f>
              <c:numCache>
                <c:formatCode>General</c:formatCode>
                <c:ptCount val="787"/>
                <c:pt idx="0">
                  <c:v>4.45</c:v>
                </c:pt>
                <c:pt idx="1">
                  <c:v>5.3</c:v>
                </c:pt>
                <c:pt idx="2">
                  <c:v>7</c:v>
                </c:pt>
                <c:pt idx="3">
                  <c:v>7.32</c:v>
                </c:pt>
                <c:pt idx="4">
                  <c:v>7.7</c:v>
                </c:pt>
                <c:pt idx="5">
                  <c:v>7.8</c:v>
                </c:pt>
                <c:pt idx="6">
                  <c:v>7.8</c:v>
                </c:pt>
                <c:pt idx="7">
                  <c:v>8.1</c:v>
                </c:pt>
                <c:pt idx="8">
                  <c:v>8.4</c:v>
                </c:pt>
                <c:pt idx="9">
                  <c:v>9.3000000000000007</c:v>
                </c:pt>
                <c:pt idx="10">
                  <c:v>9.3000000000000007</c:v>
                </c:pt>
                <c:pt idx="11">
                  <c:v>9.4</c:v>
                </c:pt>
                <c:pt idx="12">
                  <c:v>9.4</c:v>
                </c:pt>
                <c:pt idx="13">
                  <c:v>9.4</c:v>
                </c:pt>
                <c:pt idx="14">
                  <c:v>9.4</c:v>
                </c:pt>
                <c:pt idx="15">
                  <c:v>9.4</c:v>
                </c:pt>
                <c:pt idx="16">
                  <c:v>9.5</c:v>
                </c:pt>
                <c:pt idx="17">
                  <c:v>9.5</c:v>
                </c:pt>
                <c:pt idx="18">
                  <c:v>9.5</c:v>
                </c:pt>
                <c:pt idx="19">
                  <c:v>9.5</c:v>
                </c:pt>
                <c:pt idx="20">
                  <c:v>10</c:v>
                </c:pt>
                <c:pt idx="21">
                  <c:v>10</c:v>
                </c:pt>
                <c:pt idx="22">
                  <c:v>10</c:v>
                </c:pt>
                <c:pt idx="23">
                  <c:v>10.1</c:v>
                </c:pt>
                <c:pt idx="24">
                  <c:v>10.1</c:v>
                </c:pt>
                <c:pt idx="25">
                  <c:v>10.199999999999999</c:v>
                </c:pt>
                <c:pt idx="26">
                  <c:v>10.199999999999999</c:v>
                </c:pt>
                <c:pt idx="27">
                  <c:v>10.199999999999999</c:v>
                </c:pt>
                <c:pt idx="28">
                  <c:v>10.3</c:v>
                </c:pt>
                <c:pt idx="29">
                  <c:v>10.6</c:v>
                </c:pt>
                <c:pt idx="30">
                  <c:v>10.7</c:v>
                </c:pt>
                <c:pt idx="31">
                  <c:v>10.8</c:v>
                </c:pt>
                <c:pt idx="32">
                  <c:v>10.8</c:v>
                </c:pt>
                <c:pt idx="33">
                  <c:v>10.8</c:v>
                </c:pt>
                <c:pt idx="34">
                  <c:v>11</c:v>
                </c:pt>
                <c:pt idx="35">
                  <c:v>11</c:v>
                </c:pt>
                <c:pt idx="36">
                  <c:v>11</c:v>
                </c:pt>
                <c:pt idx="37">
                  <c:v>11</c:v>
                </c:pt>
                <c:pt idx="38">
                  <c:v>11.2</c:v>
                </c:pt>
                <c:pt idx="39">
                  <c:v>11.2</c:v>
                </c:pt>
                <c:pt idx="40">
                  <c:v>11.2</c:v>
                </c:pt>
                <c:pt idx="41">
                  <c:v>11.2</c:v>
                </c:pt>
                <c:pt idx="42">
                  <c:v>11.2</c:v>
                </c:pt>
                <c:pt idx="43">
                  <c:v>11.2</c:v>
                </c:pt>
                <c:pt idx="44">
                  <c:v>11.2</c:v>
                </c:pt>
                <c:pt idx="45">
                  <c:v>11.2</c:v>
                </c:pt>
                <c:pt idx="46">
                  <c:v>11.3</c:v>
                </c:pt>
                <c:pt idx="47">
                  <c:v>11.3</c:v>
                </c:pt>
                <c:pt idx="48">
                  <c:v>11.4</c:v>
                </c:pt>
                <c:pt idx="49">
                  <c:v>11.4</c:v>
                </c:pt>
                <c:pt idx="50">
                  <c:v>11.4</c:v>
                </c:pt>
                <c:pt idx="51">
                  <c:v>11.5</c:v>
                </c:pt>
                <c:pt idx="52">
                  <c:v>11.5</c:v>
                </c:pt>
                <c:pt idx="53">
                  <c:v>11.5</c:v>
                </c:pt>
                <c:pt idx="54">
                  <c:v>11.5</c:v>
                </c:pt>
                <c:pt idx="55">
                  <c:v>11.5</c:v>
                </c:pt>
                <c:pt idx="56">
                  <c:v>11.5</c:v>
                </c:pt>
                <c:pt idx="57">
                  <c:v>11.5</c:v>
                </c:pt>
                <c:pt idx="58">
                  <c:v>12</c:v>
                </c:pt>
                <c:pt idx="59">
                  <c:v>12</c:v>
                </c:pt>
                <c:pt idx="60">
                  <c:v>12</c:v>
                </c:pt>
                <c:pt idx="61">
                  <c:v>12</c:v>
                </c:pt>
                <c:pt idx="62">
                  <c:v>12</c:v>
                </c:pt>
                <c:pt idx="63">
                  <c:v>12</c:v>
                </c:pt>
                <c:pt idx="64">
                  <c:v>12</c:v>
                </c:pt>
                <c:pt idx="65">
                  <c:v>12</c:v>
                </c:pt>
                <c:pt idx="66">
                  <c:v>12</c:v>
                </c:pt>
                <c:pt idx="67">
                  <c:v>12</c:v>
                </c:pt>
                <c:pt idx="68">
                  <c:v>12</c:v>
                </c:pt>
                <c:pt idx="69">
                  <c:v>12</c:v>
                </c:pt>
                <c:pt idx="70">
                  <c:v>12</c:v>
                </c:pt>
                <c:pt idx="71">
                  <c:v>12</c:v>
                </c:pt>
                <c:pt idx="72">
                  <c:v>12</c:v>
                </c:pt>
                <c:pt idx="73">
                  <c:v>12</c:v>
                </c:pt>
                <c:pt idx="74">
                  <c:v>12</c:v>
                </c:pt>
                <c:pt idx="75">
                  <c:v>12</c:v>
                </c:pt>
                <c:pt idx="76">
                  <c:v>12</c:v>
                </c:pt>
                <c:pt idx="77">
                  <c:v>12.1</c:v>
                </c:pt>
                <c:pt idx="78">
                  <c:v>12.3</c:v>
                </c:pt>
                <c:pt idx="79">
                  <c:v>12.3</c:v>
                </c:pt>
                <c:pt idx="80">
                  <c:v>12.4</c:v>
                </c:pt>
                <c:pt idx="81">
                  <c:v>12.4</c:v>
                </c:pt>
                <c:pt idx="82">
                  <c:v>12.4</c:v>
                </c:pt>
                <c:pt idx="83">
                  <c:v>12.4</c:v>
                </c:pt>
                <c:pt idx="84">
                  <c:v>12.4</c:v>
                </c:pt>
                <c:pt idx="85">
                  <c:v>12.5</c:v>
                </c:pt>
                <c:pt idx="86">
                  <c:v>12.55</c:v>
                </c:pt>
                <c:pt idx="87">
                  <c:v>12.55</c:v>
                </c:pt>
                <c:pt idx="88">
                  <c:v>12.55</c:v>
                </c:pt>
                <c:pt idx="89">
                  <c:v>12.55</c:v>
                </c:pt>
                <c:pt idx="90">
                  <c:v>12.55</c:v>
                </c:pt>
                <c:pt idx="91">
                  <c:v>12.6</c:v>
                </c:pt>
                <c:pt idx="92">
                  <c:v>12.8</c:v>
                </c:pt>
                <c:pt idx="93">
                  <c:v>12.8</c:v>
                </c:pt>
                <c:pt idx="94">
                  <c:v>13</c:v>
                </c:pt>
                <c:pt idx="95">
                  <c:v>13</c:v>
                </c:pt>
                <c:pt idx="96">
                  <c:v>13.1</c:v>
                </c:pt>
                <c:pt idx="97">
                  <c:v>13.1</c:v>
                </c:pt>
                <c:pt idx="98">
                  <c:v>13.1</c:v>
                </c:pt>
                <c:pt idx="99">
                  <c:v>13.1</c:v>
                </c:pt>
                <c:pt idx="100">
                  <c:v>13.1</c:v>
                </c:pt>
                <c:pt idx="101">
                  <c:v>13.2</c:v>
                </c:pt>
                <c:pt idx="102">
                  <c:v>13.2</c:v>
                </c:pt>
                <c:pt idx="103">
                  <c:v>13.2</c:v>
                </c:pt>
                <c:pt idx="104">
                  <c:v>13.2</c:v>
                </c:pt>
                <c:pt idx="105">
                  <c:v>13.3</c:v>
                </c:pt>
                <c:pt idx="106">
                  <c:v>13.3</c:v>
                </c:pt>
                <c:pt idx="107">
                  <c:v>13.3</c:v>
                </c:pt>
                <c:pt idx="108">
                  <c:v>13.3</c:v>
                </c:pt>
                <c:pt idx="109">
                  <c:v>13.3</c:v>
                </c:pt>
                <c:pt idx="110">
                  <c:v>13.3</c:v>
                </c:pt>
                <c:pt idx="111">
                  <c:v>13.3</c:v>
                </c:pt>
                <c:pt idx="112">
                  <c:v>13.3</c:v>
                </c:pt>
                <c:pt idx="113">
                  <c:v>13.3</c:v>
                </c:pt>
                <c:pt idx="114">
                  <c:v>13.3</c:v>
                </c:pt>
                <c:pt idx="115">
                  <c:v>13.3</c:v>
                </c:pt>
                <c:pt idx="116">
                  <c:v>13.5</c:v>
                </c:pt>
                <c:pt idx="117">
                  <c:v>13.5</c:v>
                </c:pt>
                <c:pt idx="118">
                  <c:v>13.5</c:v>
                </c:pt>
                <c:pt idx="119">
                  <c:v>13.6</c:v>
                </c:pt>
                <c:pt idx="120">
                  <c:v>13.6</c:v>
                </c:pt>
                <c:pt idx="121">
                  <c:v>13.6</c:v>
                </c:pt>
                <c:pt idx="122">
                  <c:v>13.6</c:v>
                </c:pt>
                <c:pt idx="123">
                  <c:v>13.6</c:v>
                </c:pt>
                <c:pt idx="124">
                  <c:v>13.8</c:v>
                </c:pt>
                <c:pt idx="125">
                  <c:v>13.8</c:v>
                </c:pt>
                <c:pt idx="126">
                  <c:v>13.8</c:v>
                </c:pt>
                <c:pt idx="127">
                  <c:v>13.8</c:v>
                </c:pt>
                <c:pt idx="128">
                  <c:v>13.93</c:v>
                </c:pt>
                <c:pt idx="129">
                  <c:v>14</c:v>
                </c:pt>
                <c:pt idx="130">
                  <c:v>14</c:v>
                </c:pt>
                <c:pt idx="131">
                  <c:v>14</c:v>
                </c:pt>
                <c:pt idx="132">
                  <c:v>14</c:v>
                </c:pt>
                <c:pt idx="133">
                  <c:v>14</c:v>
                </c:pt>
                <c:pt idx="134">
                  <c:v>14</c:v>
                </c:pt>
                <c:pt idx="135">
                  <c:v>14</c:v>
                </c:pt>
                <c:pt idx="136">
                  <c:v>14</c:v>
                </c:pt>
                <c:pt idx="137">
                  <c:v>14</c:v>
                </c:pt>
                <c:pt idx="138">
                  <c:v>14</c:v>
                </c:pt>
                <c:pt idx="139">
                  <c:v>14</c:v>
                </c:pt>
                <c:pt idx="140">
                  <c:v>14</c:v>
                </c:pt>
                <c:pt idx="141">
                  <c:v>14</c:v>
                </c:pt>
                <c:pt idx="142">
                  <c:v>14</c:v>
                </c:pt>
                <c:pt idx="143">
                  <c:v>14</c:v>
                </c:pt>
                <c:pt idx="144">
                  <c:v>14</c:v>
                </c:pt>
                <c:pt idx="145">
                  <c:v>14.5</c:v>
                </c:pt>
                <c:pt idx="146">
                  <c:v>14.5</c:v>
                </c:pt>
                <c:pt idx="147">
                  <c:v>14.5</c:v>
                </c:pt>
                <c:pt idx="148">
                  <c:v>14.6</c:v>
                </c:pt>
                <c:pt idx="149">
                  <c:v>15</c:v>
                </c:pt>
                <c:pt idx="150">
                  <c:v>15</c:v>
                </c:pt>
                <c:pt idx="151">
                  <c:v>15</c:v>
                </c:pt>
                <c:pt idx="152">
                  <c:v>15</c:v>
                </c:pt>
                <c:pt idx="153">
                  <c:v>15.01</c:v>
                </c:pt>
                <c:pt idx="154">
                  <c:v>15.1</c:v>
                </c:pt>
                <c:pt idx="155">
                  <c:v>15.1</c:v>
                </c:pt>
                <c:pt idx="156">
                  <c:v>15.1</c:v>
                </c:pt>
                <c:pt idx="157">
                  <c:v>15.1</c:v>
                </c:pt>
                <c:pt idx="158">
                  <c:v>15.1</c:v>
                </c:pt>
                <c:pt idx="159">
                  <c:v>15.1</c:v>
                </c:pt>
                <c:pt idx="160">
                  <c:v>15.1</c:v>
                </c:pt>
                <c:pt idx="161">
                  <c:v>15.1</c:v>
                </c:pt>
                <c:pt idx="162">
                  <c:v>15.1</c:v>
                </c:pt>
                <c:pt idx="163">
                  <c:v>15.1</c:v>
                </c:pt>
                <c:pt idx="164">
                  <c:v>15.1</c:v>
                </c:pt>
                <c:pt idx="165">
                  <c:v>15.1</c:v>
                </c:pt>
                <c:pt idx="166">
                  <c:v>15.1</c:v>
                </c:pt>
                <c:pt idx="167">
                  <c:v>15.1</c:v>
                </c:pt>
                <c:pt idx="168">
                  <c:v>15.1</c:v>
                </c:pt>
                <c:pt idx="169">
                  <c:v>15.1</c:v>
                </c:pt>
                <c:pt idx="170">
                  <c:v>15.29</c:v>
                </c:pt>
                <c:pt idx="171">
                  <c:v>15.29</c:v>
                </c:pt>
                <c:pt idx="172">
                  <c:v>15.29</c:v>
                </c:pt>
                <c:pt idx="173">
                  <c:v>15.29</c:v>
                </c:pt>
                <c:pt idx="174">
                  <c:v>15.29</c:v>
                </c:pt>
                <c:pt idx="175">
                  <c:v>15.29</c:v>
                </c:pt>
                <c:pt idx="176">
                  <c:v>15.29</c:v>
                </c:pt>
                <c:pt idx="177">
                  <c:v>15.29</c:v>
                </c:pt>
                <c:pt idx="178">
                  <c:v>15.3</c:v>
                </c:pt>
                <c:pt idx="179">
                  <c:v>15.3</c:v>
                </c:pt>
                <c:pt idx="180">
                  <c:v>15.3</c:v>
                </c:pt>
                <c:pt idx="181">
                  <c:v>15.3</c:v>
                </c:pt>
                <c:pt idx="182">
                  <c:v>15.3</c:v>
                </c:pt>
                <c:pt idx="183">
                  <c:v>15.5</c:v>
                </c:pt>
                <c:pt idx="184">
                  <c:v>15.5</c:v>
                </c:pt>
                <c:pt idx="185">
                  <c:v>15.5</c:v>
                </c:pt>
                <c:pt idx="186">
                  <c:v>15.5</c:v>
                </c:pt>
                <c:pt idx="187">
                  <c:v>15.5</c:v>
                </c:pt>
                <c:pt idx="188">
                  <c:v>15.5</c:v>
                </c:pt>
                <c:pt idx="189">
                  <c:v>15.5</c:v>
                </c:pt>
                <c:pt idx="190">
                  <c:v>15.5</c:v>
                </c:pt>
                <c:pt idx="191">
                  <c:v>15.5</c:v>
                </c:pt>
                <c:pt idx="192">
                  <c:v>15.5</c:v>
                </c:pt>
                <c:pt idx="193">
                  <c:v>15.5</c:v>
                </c:pt>
                <c:pt idx="194">
                  <c:v>15.7</c:v>
                </c:pt>
                <c:pt idx="195">
                  <c:v>15.7</c:v>
                </c:pt>
                <c:pt idx="196">
                  <c:v>15.7</c:v>
                </c:pt>
                <c:pt idx="197">
                  <c:v>15.7</c:v>
                </c:pt>
                <c:pt idx="198">
                  <c:v>15.7</c:v>
                </c:pt>
                <c:pt idx="199">
                  <c:v>15.71</c:v>
                </c:pt>
                <c:pt idx="200">
                  <c:v>16</c:v>
                </c:pt>
                <c:pt idx="201">
                  <c:v>16</c:v>
                </c:pt>
                <c:pt idx="202">
                  <c:v>16</c:v>
                </c:pt>
                <c:pt idx="203">
                  <c:v>16</c:v>
                </c:pt>
                <c:pt idx="204">
                  <c:v>16</c:v>
                </c:pt>
                <c:pt idx="205">
                  <c:v>16</c:v>
                </c:pt>
                <c:pt idx="206">
                  <c:v>16</c:v>
                </c:pt>
                <c:pt idx="207">
                  <c:v>16</c:v>
                </c:pt>
                <c:pt idx="208">
                  <c:v>16</c:v>
                </c:pt>
                <c:pt idx="209">
                  <c:v>16</c:v>
                </c:pt>
                <c:pt idx="210">
                  <c:v>16</c:v>
                </c:pt>
                <c:pt idx="211">
                  <c:v>16</c:v>
                </c:pt>
                <c:pt idx="212">
                  <c:v>16</c:v>
                </c:pt>
                <c:pt idx="213">
                  <c:v>16</c:v>
                </c:pt>
                <c:pt idx="214">
                  <c:v>16</c:v>
                </c:pt>
                <c:pt idx="215">
                  <c:v>16</c:v>
                </c:pt>
                <c:pt idx="216">
                  <c:v>16</c:v>
                </c:pt>
                <c:pt idx="217">
                  <c:v>16</c:v>
                </c:pt>
                <c:pt idx="218">
                  <c:v>16</c:v>
                </c:pt>
                <c:pt idx="219">
                  <c:v>16</c:v>
                </c:pt>
                <c:pt idx="220">
                  <c:v>16</c:v>
                </c:pt>
                <c:pt idx="221">
                  <c:v>16</c:v>
                </c:pt>
                <c:pt idx="222">
                  <c:v>16</c:v>
                </c:pt>
                <c:pt idx="223">
                  <c:v>16</c:v>
                </c:pt>
                <c:pt idx="224">
                  <c:v>16</c:v>
                </c:pt>
                <c:pt idx="225">
                  <c:v>16</c:v>
                </c:pt>
                <c:pt idx="226">
                  <c:v>16</c:v>
                </c:pt>
                <c:pt idx="227">
                  <c:v>16</c:v>
                </c:pt>
                <c:pt idx="228">
                  <c:v>16.3</c:v>
                </c:pt>
                <c:pt idx="229">
                  <c:v>16.3</c:v>
                </c:pt>
                <c:pt idx="230">
                  <c:v>16.3</c:v>
                </c:pt>
                <c:pt idx="231">
                  <c:v>16.3</c:v>
                </c:pt>
                <c:pt idx="232">
                  <c:v>16.3</c:v>
                </c:pt>
                <c:pt idx="233">
                  <c:v>16.3</c:v>
                </c:pt>
                <c:pt idx="234">
                  <c:v>16.3</c:v>
                </c:pt>
                <c:pt idx="235">
                  <c:v>16.3</c:v>
                </c:pt>
                <c:pt idx="236">
                  <c:v>16.38</c:v>
                </c:pt>
                <c:pt idx="237">
                  <c:v>16.38</c:v>
                </c:pt>
                <c:pt idx="238">
                  <c:v>16.38</c:v>
                </c:pt>
                <c:pt idx="239">
                  <c:v>16.38</c:v>
                </c:pt>
                <c:pt idx="240">
                  <c:v>16.78</c:v>
                </c:pt>
                <c:pt idx="241">
                  <c:v>16.78</c:v>
                </c:pt>
                <c:pt idx="242">
                  <c:v>17</c:v>
                </c:pt>
                <c:pt idx="243">
                  <c:v>17</c:v>
                </c:pt>
                <c:pt idx="244">
                  <c:v>17</c:v>
                </c:pt>
                <c:pt idx="245">
                  <c:v>17.010000000000002</c:v>
                </c:pt>
                <c:pt idx="246">
                  <c:v>17.010000000000002</c:v>
                </c:pt>
                <c:pt idx="247">
                  <c:v>17.010000000000002</c:v>
                </c:pt>
                <c:pt idx="248">
                  <c:v>17.010000000000002</c:v>
                </c:pt>
                <c:pt idx="249">
                  <c:v>17.010000000000002</c:v>
                </c:pt>
                <c:pt idx="250">
                  <c:v>17.010000000000002</c:v>
                </c:pt>
                <c:pt idx="251">
                  <c:v>17.57</c:v>
                </c:pt>
                <c:pt idx="252">
                  <c:v>17.57</c:v>
                </c:pt>
                <c:pt idx="253">
                  <c:v>17.57</c:v>
                </c:pt>
                <c:pt idx="254">
                  <c:v>17.57</c:v>
                </c:pt>
                <c:pt idx="255">
                  <c:v>18</c:v>
                </c:pt>
                <c:pt idx="256">
                  <c:v>18</c:v>
                </c:pt>
                <c:pt idx="257">
                  <c:v>18</c:v>
                </c:pt>
                <c:pt idx="258">
                  <c:v>18</c:v>
                </c:pt>
                <c:pt idx="259">
                  <c:v>18</c:v>
                </c:pt>
                <c:pt idx="260">
                  <c:v>18</c:v>
                </c:pt>
                <c:pt idx="261">
                  <c:v>18</c:v>
                </c:pt>
                <c:pt idx="262">
                  <c:v>18</c:v>
                </c:pt>
                <c:pt idx="263">
                  <c:v>18</c:v>
                </c:pt>
                <c:pt idx="264">
                  <c:v>18</c:v>
                </c:pt>
                <c:pt idx="265">
                  <c:v>18</c:v>
                </c:pt>
                <c:pt idx="266">
                  <c:v>18</c:v>
                </c:pt>
                <c:pt idx="267">
                  <c:v>18</c:v>
                </c:pt>
                <c:pt idx="268">
                  <c:v>18</c:v>
                </c:pt>
                <c:pt idx="269">
                  <c:v>18</c:v>
                </c:pt>
                <c:pt idx="270">
                  <c:v>18</c:v>
                </c:pt>
                <c:pt idx="271">
                  <c:v>18</c:v>
                </c:pt>
                <c:pt idx="272">
                  <c:v>18.100000000000001</c:v>
                </c:pt>
                <c:pt idx="273">
                  <c:v>18.100000000000001</c:v>
                </c:pt>
                <c:pt idx="274">
                  <c:v>18.100000000000001</c:v>
                </c:pt>
                <c:pt idx="275">
                  <c:v>18.2</c:v>
                </c:pt>
                <c:pt idx="276">
                  <c:v>18.399999999999999</c:v>
                </c:pt>
                <c:pt idx="277">
                  <c:v>18.399999999999999</c:v>
                </c:pt>
                <c:pt idx="278">
                  <c:v>18.399999999999999</c:v>
                </c:pt>
                <c:pt idx="279">
                  <c:v>18.399999999999999</c:v>
                </c:pt>
                <c:pt idx="280">
                  <c:v>18.399999999999999</c:v>
                </c:pt>
                <c:pt idx="281">
                  <c:v>18.399999999999999</c:v>
                </c:pt>
                <c:pt idx="282">
                  <c:v>18.489999999999998</c:v>
                </c:pt>
                <c:pt idx="283">
                  <c:v>18.489999999999998</c:v>
                </c:pt>
                <c:pt idx="284">
                  <c:v>18.489999999999998</c:v>
                </c:pt>
                <c:pt idx="285">
                  <c:v>18.489999999999998</c:v>
                </c:pt>
                <c:pt idx="286">
                  <c:v>18.489999999999998</c:v>
                </c:pt>
                <c:pt idx="287">
                  <c:v>18.489999999999998</c:v>
                </c:pt>
                <c:pt idx="288">
                  <c:v>18.489999999999998</c:v>
                </c:pt>
                <c:pt idx="289">
                  <c:v>18.489999999999998</c:v>
                </c:pt>
                <c:pt idx="290">
                  <c:v>18.489999999999998</c:v>
                </c:pt>
                <c:pt idx="291">
                  <c:v>18.489999999999998</c:v>
                </c:pt>
                <c:pt idx="292">
                  <c:v>18.489999999999998</c:v>
                </c:pt>
                <c:pt idx="293">
                  <c:v>18.489999999999998</c:v>
                </c:pt>
                <c:pt idx="294">
                  <c:v>18.489999999999998</c:v>
                </c:pt>
                <c:pt idx="295">
                  <c:v>18.489999999999998</c:v>
                </c:pt>
                <c:pt idx="296">
                  <c:v>18.899999999999999</c:v>
                </c:pt>
                <c:pt idx="297">
                  <c:v>18.899999999999999</c:v>
                </c:pt>
                <c:pt idx="298">
                  <c:v>18.899999999999999</c:v>
                </c:pt>
                <c:pt idx="299">
                  <c:v>18.899999999999999</c:v>
                </c:pt>
                <c:pt idx="300">
                  <c:v>18.899999999999999</c:v>
                </c:pt>
                <c:pt idx="301">
                  <c:v>18.899999999999999</c:v>
                </c:pt>
                <c:pt idx="302">
                  <c:v>18.899999999999999</c:v>
                </c:pt>
                <c:pt idx="303">
                  <c:v>18.899999999999999</c:v>
                </c:pt>
                <c:pt idx="304">
                  <c:v>18.899999999999999</c:v>
                </c:pt>
                <c:pt idx="305">
                  <c:v>18.899999999999999</c:v>
                </c:pt>
                <c:pt idx="306">
                  <c:v>18.899999999999999</c:v>
                </c:pt>
                <c:pt idx="307">
                  <c:v>18.899999999999999</c:v>
                </c:pt>
                <c:pt idx="308">
                  <c:v>18.899999999999999</c:v>
                </c:pt>
                <c:pt idx="309">
                  <c:v>18.899999999999999</c:v>
                </c:pt>
                <c:pt idx="310">
                  <c:v>19</c:v>
                </c:pt>
                <c:pt idx="311">
                  <c:v>19</c:v>
                </c:pt>
                <c:pt idx="312">
                  <c:v>19</c:v>
                </c:pt>
                <c:pt idx="313">
                  <c:v>19</c:v>
                </c:pt>
                <c:pt idx="314">
                  <c:v>19</c:v>
                </c:pt>
                <c:pt idx="315">
                  <c:v>19</c:v>
                </c:pt>
                <c:pt idx="316">
                  <c:v>19</c:v>
                </c:pt>
                <c:pt idx="317">
                  <c:v>19</c:v>
                </c:pt>
                <c:pt idx="318">
                  <c:v>19</c:v>
                </c:pt>
                <c:pt idx="319">
                  <c:v>19</c:v>
                </c:pt>
                <c:pt idx="320">
                  <c:v>19</c:v>
                </c:pt>
                <c:pt idx="321">
                  <c:v>19</c:v>
                </c:pt>
                <c:pt idx="322">
                  <c:v>19</c:v>
                </c:pt>
                <c:pt idx="323">
                  <c:v>19</c:v>
                </c:pt>
                <c:pt idx="324">
                  <c:v>19</c:v>
                </c:pt>
                <c:pt idx="325">
                  <c:v>19</c:v>
                </c:pt>
                <c:pt idx="326">
                  <c:v>19</c:v>
                </c:pt>
                <c:pt idx="327">
                  <c:v>19</c:v>
                </c:pt>
                <c:pt idx="328">
                  <c:v>19</c:v>
                </c:pt>
                <c:pt idx="329">
                  <c:v>19</c:v>
                </c:pt>
                <c:pt idx="330">
                  <c:v>19.2</c:v>
                </c:pt>
                <c:pt idx="331">
                  <c:v>19.2</c:v>
                </c:pt>
                <c:pt idx="332">
                  <c:v>19.2</c:v>
                </c:pt>
                <c:pt idx="333">
                  <c:v>19.2</c:v>
                </c:pt>
                <c:pt idx="334">
                  <c:v>19.2</c:v>
                </c:pt>
                <c:pt idx="335">
                  <c:v>19.2</c:v>
                </c:pt>
                <c:pt idx="336">
                  <c:v>19.2</c:v>
                </c:pt>
                <c:pt idx="337">
                  <c:v>19.2</c:v>
                </c:pt>
                <c:pt idx="338">
                  <c:v>19.2</c:v>
                </c:pt>
                <c:pt idx="339">
                  <c:v>19.2</c:v>
                </c:pt>
                <c:pt idx="340">
                  <c:v>19.2</c:v>
                </c:pt>
                <c:pt idx="341">
                  <c:v>19.2</c:v>
                </c:pt>
                <c:pt idx="342">
                  <c:v>19.2</c:v>
                </c:pt>
                <c:pt idx="343">
                  <c:v>19.2</c:v>
                </c:pt>
                <c:pt idx="344">
                  <c:v>19.899999999999999</c:v>
                </c:pt>
                <c:pt idx="345">
                  <c:v>19.899999999999999</c:v>
                </c:pt>
                <c:pt idx="346">
                  <c:v>19.899999999999999</c:v>
                </c:pt>
                <c:pt idx="347">
                  <c:v>19.899999999999999</c:v>
                </c:pt>
                <c:pt idx="348">
                  <c:v>20</c:v>
                </c:pt>
                <c:pt idx="349">
                  <c:v>20</c:v>
                </c:pt>
                <c:pt idx="350">
                  <c:v>20</c:v>
                </c:pt>
                <c:pt idx="351">
                  <c:v>20</c:v>
                </c:pt>
                <c:pt idx="352">
                  <c:v>20</c:v>
                </c:pt>
                <c:pt idx="353">
                  <c:v>20</c:v>
                </c:pt>
                <c:pt idx="354">
                  <c:v>20</c:v>
                </c:pt>
                <c:pt idx="355">
                  <c:v>20</c:v>
                </c:pt>
                <c:pt idx="356">
                  <c:v>20</c:v>
                </c:pt>
                <c:pt idx="357">
                  <c:v>20</c:v>
                </c:pt>
                <c:pt idx="358">
                  <c:v>20</c:v>
                </c:pt>
                <c:pt idx="359">
                  <c:v>20</c:v>
                </c:pt>
                <c:pt idx="360">
                  <c:v>20</c:v>
                </c:pt>
                <c:pt idx="361">
                  <c:v>20</c:v>
                </c:pt>
                <c:pt idx="362">
                  <c:v>20</c:v>
                </c:pt>
                <c:pt idx="363">
                  <c:v>20</c:v>
                </c:pt>
                <c:pt idx="364">
                  <c:v>20</c:v>
                </c:pt>
                <c:pt idx="365">
                  <c:v>20</c:v>
                </c:pt>
                <c:pt idx="366">
                  <c:v>20.3</c:v>
                </c:pt>
                <c:pt idx="367">
                  <c:v>20.3</c:v>
                </c:pt>
                <c:pt idx="368">
                  <c:v>20.3</c:v>
                </c:pt>
                <c:pt idx="369">
                  <c:v>20.3</c:v>
                </c:pt>
                <c:pt idx="370">
                  <c:v>20.3</c:v>
                </c:pt>
                <c:pt idx="371">
                  <c:v>20.3</c:v>
                </c:pt>
                <c:pt idx="372">
                  <c:v>20.3</c:v>
                </c:pt>
                <c:pt idx="373">
                  <c:v>20.3</c:v>
                </c:pt>
                <c:pt idx="374">
                  <c:v>20.3</c:v>
                </c:pt>
                <c:pt idx="375">
                  <c:v>20.3</c:v>
                </c:pt>
                <c:pt idx="376">
                  <c:v>20.3</c:v>
                </c:pt>
                <c:pt idx="377">
                  <c:v>20.3</c:v>
                </c:pt>
                <c:pt idx="378">
                  <c:v>20.3</c:v>
                </c:pt>
                <c:pt idx="379">
                  <c:v>20.3</c:v>
                </c:pt>
                <c:pt idx="380">
                  <c:v>20.3</c:v>
                </c:pt>
                <c:pt idx="381">
                  <c:v>20.3</c:v>
                </c:pt>
                <c:pt idx="382">
                  <c:v>20.3</c:v>
                </c:pt>
                <c:pt idx="383">
                  <c:v>20.3</c:v>
                </c:pt>
                <c:pt idx="384">
                  <c:v>20.32</c:v>
                </c:pt>
                <c:pt idx="385">
                  <c:v>20.32</c:v>
                </c:pt>
                <c:pt idx="386">
                  <c:v>20.32</c:v>
                </c:pt>
                <c:pt idx="387">
                  <c:v>20.32</c:v>
                </c:pt>
                <c:pt idx="388">
                  <c:v>20.32</c:v>
                </c:pt>
                <c:pt idx="389">
                  <c:v>20.32</c:v>
                </c:pt>
                <c:pt idx="390">
                  <c:v>20.7</c:v>
                </c:pt>
                <c:pt idx="391">
                  <c:v>20.7</c:v>
                </c:pt>
                <c:pt idx="392">
                  <c:v>20.89</c:v>
                </c:pt>
                <c:pt idx="393">
                  <c:v>20.89</c:v>
                </c:pt>
                <c:pt idx="394">
                  <c:v>20.89</c:v>
                </c:pt>
                <c:pt idx="395">
                  <c:v>20.89</c:v>
                </c:pt>
                <c:pt idx="396">
                  <c:v>20.89</c:v>
                </c:pt>
                <c:pt idx="397">
                  <c:v>20.89</c:v>
                </c:pt>
                <c:pt idx="398">
                  <c:v>20.89</c:v>
                </c:pt>
                <c:pt idx="399">
                  <c:v>20.89</c:v>
                </c:pt>
                <c:pt idx="400">
                  <c:v>20.89</c:v>
                </c:pt>
                <c:pt idx="401">
                  <c:v>20.89</c:v>
                </c:pt>
                <c:pt idx="402">
                  <c:v>20.89</c:v>
                </c:pt>
                <c:pt idx="403">
                  <c:v>20.89</c:v>
                </c:pt>
                <c:pt idx="404">
                  <c:v>20.89</c:v>
                </c:pt>
                <c:pt idx="405">
                  <c:v>20.89</c:v>
                </c:pt>
                <c:pt idx="406">
                  <c:v>20.89</c:v>
                </c:pt>
                <c:pt idx="407">
                  <c:v>21.04</c:v>
                </c:pt>
                <c:pt idx="408">
                  <c:v>21.04</c:v>
                </c:pt>
                <c:pt idx="409">
                  <c:v>21.04</c:v>
                </c:pt>
                <c:pt idx="410">
                  <c:v>21.04</c:v>
                </c:pt>
                <c:pt idx="411">
                  <c:v>21.04</c:v>
                </c:pt>
                <c:pt idx="412">
                  <c:v>21.04</c:v>
                </c:pt>
                <c:pt idx="413">
                  <c:v>21.04</c:v>
                </c:pt>
                <c:pt idx="414">
                  <c:v>21.04</c:v>
                </c:pt>
                <c:pt idx="415">
                  <c:v>21.04</c:v>
                </c:pt>
                <c:pt idx="416">
                  <c:v>21.04</c:v>
                </c:pt>
                <c:pt idx="417">
                  <c:v>21.04</c:v>
                </c:pt>
                <c:pt idx="418">
                  <c:v>21.04</c:v>
                </c:pt>
                <c:pt idx="419">
                  <c:v>21.04</c:v>
                </c:pt>
                <c:pt idx="420">
                  <c:v>21.04</c:v>
                </c:pt>
                <c:pt idx="421">
                  <c:v>21.04</c:v>
                </c:pt>
                <c:pt idx="422">
                  <c:v>21.04</c:v>
                </c:pt>
                <c:pt idx="423">
                  <c:v>21.04</c:v>
                </c:pt>
                <c:pt idx="424">
                  <c:v>21.04</c:v>
                </c:pt>
                <c:pt idx="425">
                  <c:v>21.04</c:v>
                </c:pt>
                <c:pt idx="426">
                  <c:v>21.04</c:v>
                </c:pt>
                <c:pt idx="427">
                  <c:v>21.04</c:v>
                </c:pt>
                <c:pt idx="428">
                  <c:v>21.19</c:v>
                </c:pt>
                <c:pt idx="429">
                  <c:v>21.19</c:v>
                </c:pt>
                <c:pt idx="430">
                  <c:v>21.19</c:v>
                </c:pt>
                <c:pt idx="431">
                  <c:v>21.38</c:v>
                </c:pt>
                <c:pt idx="432">
                  <c:v>21.38</c:v>
                </c:pt>
                <c:pt idx="433">
                  <c:v>21.38</c:v>
                </c:pt>
                <c:pt idx="434">
                  <c:v>21.38</c:v>
                </c:pt>
                <c:pt idx="435">
                  <c:v>21.38</c:v>
                </c:pt>
                <c:pt idx="436">
                  <c:v>21.38</c:v>
                </c:pt>
                <c:pt idx="437">
                  <c:v>21.38</c:v>
                </c:pt>
                <c:pt idx="438">
                  <c:v>21.38</c:v>
                </c:pt>
                <c:pt idx="439">
                  <c:v>21.38</c:v>
                </c:pt>
                <c:pt idx="440">
                  <c:v>21.4</c:v>
                </c:pt>
                <c:pt idx="441">
                  <c:v>21.4</c:v>
                </c:pt>
                <c:pt idx="442">
                  <c:v>21.4</c:v>
                </c:pt>
                <c:pt idx="443">
                  <c:v>21.4</c:v>
                </c:pt>
                <c:pt idx="444">
                  <c:v>21.4</c:v>
                </c:pt>
                <c:pt idx="445">
                  <c:v>21.4</c:v>
                </c:pt>
                <c:pt idx="446">
                  <c:v>21.4</c:v>
                </c:pt>
                <c:pt idx="447">
                  <c:v>21.4</c:v>
                </c:pt>
                <c:pt idx="448">
                  <c:v>21.4</c:v>
                </c:pt>
                <c:pt idx="449">
                  <c:v>21.4</c:v>
                </c:pt>
                <c:pt idx="450">
                  <c:v>21.4</c:v>
                </c:pt>
                <c:pt idx="451">
                  <c:v>21.4</c:v>
                </c:pt>
                <c:pt idx="452">
                  <c:v>21.4</c:v>
                </c:pt>
                <c:pt idx="453">
                  <c:v>21.4</c:v>
                </c:pt>
                <c:pt idx="454">
                  <c:v>21.4</c:v>
                </c:pt>
                <c:pt idx="455">
                  <c:v>21.4</c:v>
                </c:pt>
                <c:pt idx="456">
                  <c:v>21.4</c:v>
                </c:pt>
                <c:pt idx="457">
                  <c:v>21.4</c:v>
                </c:pt>
                <c:pt idx="458">
                  <c:v>21.4</c:v>
                </c:pt>
                <c:pt idx="459">
                  <c:v>21.4</c:v>
                </c:pt>
                <c:pt idx="460">
                  <c:v>21.4</c:v>
                </c:pt>
                <c:pt idx="461">
                  <c:v>21.4</c:v>
                </c:pt>
                <c:pt idx="462">
                  <c:v>21.4</c:v>
                </c:pt>
                <c:pt idx="463">
                  <c:v>21.4</c:v>
                </c:pt>
                <c:pt idx="464">
                  <c:v>21.4</c:v>
                </c:pt>
                <c:pt idx="465">
                  <c:v>21.4</c:v>
                </c:pt>
                <c:pt idx="466">
                  <c:v>21.4</c:v>
                </c:pt>
                <c:pt idx="467">
                  <c:v>21.4</c:v>
                </c:pt>
                <c:pt idx="468">
                  <c:v>21.4</c:v>
                </c:pt>
                <c:pt idx="469">
                  <c:v>21.4</c:v>
                </c:pt>
                <c:pt idx="470">
                  <c:v>21.56</c:v>
                </c:pt>
                <c:pt idx="471">
                  <c:v>21.56</c:v>
                </c:pt>
                <c:pt idx="472">
                  <c:v>21.56</c:v>
                </c:pt>
                <c:pt idx="473">
                  <c:v>22.25</c:v>
                </c:pt>
                <c:pt idx="474">
                  <c:v>22.25</c:v>
                </c:pt>
                <c:pt idx="475">
                  <c:v>22.25</c:v>
                </c:pt>
                <c:pt idx="476">
                  <c:v>22.25</c:v>
                </c:pt>
                <c:pt idx="477">
                  <c:v>22.25</c:v>
                </c:pt>
                <c:pt idx="478">
                  <c:v>22.25</c:v>
                </c:pt>
                <c:pt idx="479">
                  <c:v>22.25</c:v>
                </c:pt>
                <c:pt idx="480">
                  <c:v>22.25</c:v>
                </c:pt>
                <c:pt idx="481">
                  <c:v>22.25</c:v>
                </c:pt>
                <c:pt idx="482">
                  <c:v>22.25</c:v>
                </c:pt>
                <c:pt idx="483">
                  <c:v>22.25</c:v>
                </c:pt>
                <c:pt idx="484">
                  <c:v>22.25</c:v>
                </c:pt>
                <c:pt idx="485">
                  <c:v>22.25</c:v>
                </c:pt>
                <c:pt idx="486">
                  <c:v>22.25</c:v>
                </c:pt>
                <c:pt idx="487">
                  <c:v>22.25</c:v>
                </c:pt>
                <c:pt idx="488">
                  <c:v>22.25</c:v>
                </c:pt>
                <c:pt idx="489">
                  <c:v>22.25</c:v>
                </c:pt>
                <c:pt idx="490">
                  <c:v>22.25</c:v>
                </c:pt>
                <c:pt idx="491">
                  <c:v>22.25</c:v>
                </c:pt>
                <c:pt idx="492">
                  <c:v>22.25</c:v>
                </c:pt>
                <c:pt idx="493">
                  <c:v>22.25</c:v>
                </c:pt>
                <c:pt idx="494">
                  <c:v>22.25</c:v>
                </c:pt>
                <c:pt idx="495">
                  <c:v>22.25</c:v>
                </c:pt>
                <c:pt idx="496">
                  <c:v>22.25</c:v>
                </c:pt>
                <c:pt idx="497">
                  <c:v>22.25</c:v>
                </c:pt>
                <c:pt idx="498">
                  <c:v>22.25</c:v>
                </c:pt>
                <c:pt idx="499">
                  <c:v>22.25</c:v>
                </c:pt>
                <c:pt idx="500">
                  <c:v>22.25</c:v>
                </c:pt>
                <c:pt idx="501">
                  <c:v>22.25</c:v>
                </c:pt>
                <c:pt idx="502">
                  <c:v>22.25</c:v>
                </c:pt>
                <c:pt idx="503">
                  <c:v>22.25</c:v>
                </c:pt>
                <c:pt idx="504">
                  <c:v>22.25</c:v>
                </c:pt>
                <c:pt idx="505">
                  <c:v>22.25</c:v>
                </c:pt>
                <c:pt idx="506">
                  <c:v>22.95</c:v>
                </c:pt>
                <c:pt idx="507">
                  <c:v>22.95</c:v>
                </c:pt>
                <c:pt idx="508">
                  <c:v>22.95</c:v>
                </c:pt>
                <c:pt idx="509">
                  <c:v>22.95</c:v>
                </c:pt>
                <c:pt idx="510">
                  <c:v>22.95</c:v>
                </c:pt>
                <c:pt idx="511">
                  <c:v>22.95</c:v>
                </c:pt>
                <c:pt idx="512">
                  <c:v>22.95</c:v>
                </c:pt>
                <c:pt idx="513">
                  <c:v>22.95</c:v>
                </c:pt>
                <c:pt idx="514">
                  <c:v>22.95</c:v>
                </c:pt>
                <c:pt idx="515">
                  <c:v>22.95</c:v>
                </c:pt>
                <c:pt idx="516">
                  <c:v>22.95</c:v>
                </c:pt>
                <c:pt idx="517">
                  <c:v>22.95</c:v>
                </c:pt>
                <c:pt idx="518">
                  <c:v>23</c:v>
                </c:pt>
                <c:pt idx="519">
                  <c:v>23</c:v>
                </c:pt>
                <c:pt idx="520">
                  <c:v>23</c:v>
                </c:pt>
                <c:pt idx="521">
                  <c:v>23</c:v>
                </c:pt>
                <c:pt idx="522">
                  <c:v>23</c:v>
                </c:pt>
                <c:pt idx="523">
                  <c:v>23</c:v>
                </c:pt>
                <c:pt idx="524">
                  <c:v>23</c:v>
                </c:pt>
                <c:pt idx="525">
                  <c:v>23</c:v>
                </c:pt>
                <c:pt idx="526">
                  <c:v>23</c:v>
                </c:pt>
                <c:pt idx="527">
                  <c:v>23</c:v>
                </c:pt>
                <c:pt idx="528">
                  <c:v>23</c:v>
                </c:pt>
                <c:pt idx="529">
                  <c:v>23</c:v>
                </c:pt>
                <c:pt idx="530">
                  <c:v>23</c:v>
                </c:pt>
                <c:pt idx="531">
                  <c:v>23</c:v>
                </c:pt>
                <c:pt idx="532">
                  <c:v>23</c:v>
                </c:pt>
                <c:pt idx="533">
                  <c:v>23</c:v>
                </c:pt>
                <c:pt idx="534">
                  <c:v>23</c:v>
                </c:pt>
                <c:pt idx="535">
                  <c:v>23</c:v>
                </c:pt>
                <c:pt idx="536">
                  <c:v>23</c:v>
                </c:pt>
                <c:pt idx="537">
                  <c:v>23</c:v>
                </c:pt>
                <c:pt idx="538">
                  <c:v>23</c:v>
                </c:pt>
                <c:pt idx="539">
                  <c:v>23</c:v>
                </c:pt>
                <c:pt idx="540">
                  <c:v>23</c:v>
                </c:pt>
                <c:pt idx="541">
                  <c:v>23</c:v>
                </c:pt>
                <c:pt idx="542">
                  <c:v>23</c:v>
                </c:pt>
                <c:pt idx="543">
                  <c:v>23</c:v>
                </c:pt>
                <c:pt idx="544">
                  <c:v>23</c:v>
                </c:pt>
                <c:pt idx="545">
                  <c:v>23</c:v>
                </c:pt>
                <c:pt idx="546">
                  <c:v>23</c:v>
                </c:pt>
                <c:pt idx="547">
                  <c:v>23</c:v>
                </c:pt>
                <c:pt idx="548">
                  <c:v>23</c:v>
                </c:pt>
                <c:pt idx="549">
                  <c:v>23</c:v>
                </c:pt>
                <c:pt idx="550">
                  <c:v>23</c:v>
                </c:pt>
                <c:pt idx="551">
                  <c:v>23</c:v>
                </c:pt>
                <c:pt idx="552">
                  <c:v>23</c:v>
                </c:pt>
                <c:pt idx="553">
                  <c:v>23</c:v>
                </c:pt>
                <c:pt idx="554">
                  <c:v>23</c:v>
                </c:pt>
                <c:pt idx="555">
                  <c:v>23</c:v>
                </c:pt>
                <c:pt idx="556">
                  <c:v>23</c:v>
                </c:pt>
                <c:pt idx="557">
                  <c:v>23</c:v>
                </c:pt>
                <c:pt idx="558">
                  <c:v>23</c:v>
                </c:pt>
                <c:pt idx="559">
                  <c:v>23</c:v>
                </c:pt>
                <c:pt idx="560">
                  <c:v>23</c:v>
                </c:pt>
                <c:pt idx="561">
                  <c:v>23</c:v>
                </c:pt>
                <c:pt idx="562">
                  <c:v>23</c:v>
                </c:pt>
                <c:pt idx="563">
                  <c:v>23</c:v>
                </c:pt>
                <c:pt idx="564">
                  <c:v>23</c:v>
                </c:pt>
                <c:pt idx="565">
                  <c:v>23</c:v>
                </c:pt>
                <c:pt idx="566">
                  <c:v>23</c:v>
                </c:pt>
                <c:pt idx="567">
                  <c:v>23</c:v>
                </c:pt>
                <c:pt idx="568">
                  <c:v>23</c:v>
                </c:pt>
                <c:pt idx="569">
                  <c:v>23</c:v>
                </c:pt>
                <c:pt idx="570">
                  <c:v>23</c:v>
                </c:pt>
                <c:pt idx="571">
                  <c:v>23</c:v>
                </c:pt>
                <c:pt idx="572">
                  <c:v>23</c:v>
                </c:pt>
                <c:pt idx="573">
                  <c:v>23</c:v>
                </c:pt>
                <c:pt idx="574">
                  <c:v>23</c:v>
                </c:pt>
                <c:pt idx="575">
                  <c:v>23.6</c:v>
                </c:pt>
                <c:pt idx="576">
                  <c:v>23.6</c:v>
                </c:pt>
                <c:pt idx="577">
                  <c:v>23.6</c:v>
                </c:pt>
                <c:pt idx="578">
                  <c:v>23.6</c:v>
                </c:pt>
                <c:pt idx="579">
                  <c:v>23.6</c:v>
                </c:pt>
                <c:pt idx="580">
                  <c:v>23.6</c:v>
                </c:pt>
                <c:pt idx="581">
                  <c:v>23.6</c:v>
                </c:pt>
                <c:pt idx="582">
                  <c:v>23.6</c:v>
                </c:pt>
                <c:pt idx="583">
                  <c:v>23.6</c:v>
                </c:pt>
                <c:pt idx="584">
                  <c:v>23.6</c:v>
                </c:pt>
                <c:pt idx="585">
                  <c:v>23.6</c:v>
                </c:pt>
                <c:pt idx="586">
                  <c:v>23.6</c:v>
                </c:pt>
                <c:pt idx="587">
                  <c:v>23.6</c:v>
                </c:pt>
                <c:pt idx="588">
                  <c:v>23.6</c:v>
                </c:pt>
                <c:pt idx="589">
                  <c:v>23.6</c:v>
                </c:pt>
                <c:pt idx="590">
                  <c:v>23.65</c:v>
                </c:pt>
                <c:pt idx="591">
                  <c:v>23.65</c:v>
                </c:pt>
                <c:pt idx="592">
                  <c:v>23.65</c:v>
                </c:pt>
                <c:pt idx="593">
                  <c:v>23.65</c:v>
                </c:pt>
                <c:pt idx="594">
                  <c:v>23.65</c:v>
                </c:pt>
                <c:pt idx="595">
                  <c:v>23.65</c:v>
                </c:pt>
                <c:pt idx="596">
                  <c:v>23.65</c:v>
                </c:pt>
                <c:pt idx="597">
                  <c:v>23.65</c:v>
                </c:pt>
                <c:pt idx="598">
                  <c:v>23.65</c:v>
                </c:pt>
                <c:pt idx="599">
                  <c:v>23.65</c:v>
                </c:pt>
                <c:pt idx="600">
                  <c:v>23.65</c:v>
                </c:pt>
                <c:pt idx="601">
                  <c:v>23.65</c:v>
                </c:pt>
                <c:pt idx="602">
                  <c:v>23.84</c:v>
                </c:pt>
                <c:pt idx="603">
                  <c:v>23.84</c:v>
                </c:pt>
                <c:pt idx="604">
                  <c:v>23.84</c:v>
                </c:pt>
                <c:pt idx="605">
                  <c:v>23.84</c:v>
                </c:pt>
                <c:pt idx="606">
                  <c:v>23.84</c:v>
                </c:pt>
                <c:pt idx="607">
                  <c:v>23.84</c:v>
                </c:pt>
                <c:pt idx="608">
                  <c:v>23.84</c:v>
                </c:pt>
                <c:pt idx="609">
                  <c:v>23.84</c:v>
                </c:pt>
                <c:pt idx="610">
                  <c:v>23.84</c:v>
                </c:pt>
                <c:pt idx="611">
                  <c:v>23.84</c:v>
                </c:pt>
                <c:pt idx="612">
                  <c:v>23.84</c:v>
                </c:pt>
                <c:pt idx="613">
                  <c:v>23.84</c:v>
                </c:pt>
                <c:pt idx="614">
                  <c:v>23.84</c:v>
                </c:pt>
                <c:pt idx="615">
                  <c:v>23.84</c:v>
                </c:pt>
                <c:pt idx="616">
                  <c:v>23.84</c:v>
                </c:pt>
                <c:pt idx="617">
                  <c:v>23.84</c:v>
                </c:pt>
                <c:pt idx="618">
                  <c:v>23.84</c:v>
                </c:pt>
                <c:pt idx="619">
                  <c:v>23.84</c:v>
                </c:pt>
                <c:pt idx="620">
                  <c:v>23.84</c:v>
                </c:pt>
                <c:pt idx="621">
                  <c:v>23.84</c:v>
                </c:pt>
                <c:pt idx="622">
                  <c:v>23.84</c:v>
                </c:pt>
                <c:pt idx="623">
                  <c:v>24</c:v>
                </c:pt>
                <c:pt idx="624">
                  <c:v>24</c:v>
                </c:pt>
                <c:pt idx="625">
                  <c:v>24</c:v>
                </c:pt>
                <c:pt idx="626">
                  <c:v>24</c:v>
                </c:pt>
                <c:pt idx="627">
                  <c:v>24</c:v>
                </c:pt>
                <c:pt idx="628">
                  <c:v>24</c:v>
                </c:pt>
                <c:pt idx="629">
                  <c:v>24.12</c:v>
                </c:pt>
                <c:pt idx="630">
                  <c:v>24.12</c:v>
                </c:pt>
                <c:pt idx="631">
                  <c:v>24.12</c:v>
                </c:pt>
                <c:pt idx="632">
                  <c:v>24.12</c:v>
                </c:pt>
                <c:pt idx="633">
                  <c:v>24.12</c:v>
                </c:pt>
                <c:pt idx="634">
                  <c:v>24.12</c:v>
                </c:pt>
                <c:pt idx="635">
                  <c:v>24.12</c:v>
                </c:pt>
                <c:pt idx="636">
                  <c:v>24.12</c:v>
                </c:pt>
                <c:pt idx="637">
                  <c:v>24.12</c:v>
                </c:pt>
                <c:pt idx="638">
                  <c:v>24.12</c:v>
                </c:pt>
                <c:pt idx="639">
                  <c:v>24.12</c:v>
                </c:pt>
                <c:pt idx="640">
                  <c:v>24.12</c:v>
                </c:pt>
                <c:pt idx="641">
                  <c:v>24.12</c:v>
                </c:pt>
                <c:pt idx="642">
                  <c:v>24.12</c:v>
                </c:pt>
                <c:pt idx="643">
                  <c:v>24.12</c:v>
                </c:pt>
                <c:pt idx="644">
                  <c:v>24.12</c:v>
                </c:pt>
                <c:pt idx="645">
                  <c:v>24.12</c:v>
                </c:pt>
                <c:pt idx="646">
                  <c:v>24.12</c:v>
                </c:pt>
                <c:pt idx="647">
                  <c:v>25.17</c:v>
                </c:pt>
                <c:pt idx="648">
                  <c:v>25.17</c:v>
                </c:pt>
                <c:pt idx="649">
                  <c:v>25.17</c:v>
                </c:pt>
                <c:pt idx="650">
                  <c:v>25.17</c:v>
                </c:pt>
                <c:pt idx="651">
                  <c:v>25.17</c:v>
                </c:pt>
                <c:pt idx="652">
                  <c:v>25.17</c:v>
                </c:pt>
                <c:pt idx="653">
                  <c:v>25.17</c:v>
                </c:pt>
                <c:pt idx="654">
                  <c:v>25.17</c:v>
                </c:pt>
                <c:pt idx="655">
                  <c:v>25.17</c:v>
                </c:pt>
                <c:pt idx="656">
                  <c:v>25.17</c:v>
                </c:pt>
                <c:pt idx="657">
                  <c:v>25.17</c:v>
                </c:pt>
                <c:pt idx="658">
                  <c:v>25.17</c:v>
                </c:pt>
                <c:pt idx="659">
                  <c:v>25.17</c:v>
                </c:pt>
                <c:pt idx="660">
                  <c:v>25.17</c:v>
                </c:pt>
                <c:pt idx="661">
                  <c:v>25.17</c:v>
                </c:pt>
                <c:pt idx="662">
                  <c:v>25.17</c:v>
                </c:pt>
                <c:pt idx="663">
                  <c:v>25.17</c:v>
                </c:pt>
                <c:pt idx="664">
                  <c:v>25.17</c:v>
                </c:pt>
                <c:pt idx="665">
                  <c:v>25.17</c:v>
                </c:pt>
                <c:pt idx="666">
                  <c:v>25.17</c:v>
                </c:pt>
                <c:pt idx="667">
                  <c:v>25.17</c:v>
                </c:pt>
                <c:pt idx="668">
                  <c:v>25.17</c:v>
                </c:pt>
                <c:pt idx="669">
                  <c:v>25.17</c:v>
                </c:pt>
                <c:pt idx="670">
                  <c:v>25.17</c:v>
                </c:pt>
                <c:pt idx="671">
                  <c:v>25.17</c:v>
                </c:pt>
                <c:pt idx="672">
                  <c:v>25.17</c:v>
                </c:pt>
                <c:pt idx="673">
                  <c:v>25.17</c:v>
                </c:pt>
                <c:pt idx="674">
                  <c:v>25.17</c:v>
                </c:pt>
                <c:pt idx="675">
                  <c:v>25.17</c:v>
                </c:pt>
                <c:pt idx="676">
                  <c:v>25.17</c:v>
                </c:pt>
                <c:pt idx="677">
                  <c:v>25.17</c:v>
                </c:pt>
                <c:pt idx="678">
                  <c:v>25.17</c:v>
                </c:pt>
                <c:pt idx="679">
                  <c:v>25.17</c:v>
                </c:pt>
                <c:pt idx="680">
                  <c:v>25.17</c:v>
                </c:pt>
                <c:pt idx="681">
                  <c:v>25.17</c:v>
                </c:pt>
                <c:pt idx="682">
                  <c:v>25.17</c:v>
                </c:pt>
                <c:pt idx="683">
                  <c:v>25.17</c:v>
                </c:pt>
                <c:pt idx="684">
                  <c:v>25.17</c:v>
                </c:pt>
                <c:pt idx="685">
                  <c:v>25.17</c:v>
                </c:pt>
                <c:pt idx="686">
                  <c:v>25.17</c:v>
                </c:pt>
                <c:pt idx="687">
                  <c:v>25.17</c:v>
                </c:pt>
                <c:pt idx="688">
                  <c:v>25.17</c:v>
                </c:pt>
                <c:pt idx="689">
                  <c:v>25.17</c:v>
                </c:pt>
                <c:pt idx="690">
                  <c:v>25.17</c:v>
                </c:pt>
                <c:pt idx="691">
                  <c:v>26.32</c:v>
                </c:pt>
                <c:pt idx="692">
                  <c:v>26.32</c:v>
                </c:pt>
                <c:pt idx="693">
                  <c:v>26.32</c:v>
                </c:pt>
                <c:pt idx="694">
                  <c:v>26.32</c:v>
                </c:pt>
                <c:pt idx="695">
                  <c:v>26.32</c:v>
                </c:pt>
                <c:pt idx="696">
                  <c:v>26.32</c:v>
                </c:pt>
                <c:pt idx="697">
                  <c:v>26.32</c:v>
                </c:pt>
                <c:pt idx="698">
                  <c:v>26.32</c:v>
                </c:pt>
                <c:pt idx="699">
                  <c:v>26.82</c:v>
                </c:pt>
                <c:pt idx="700">
                  <c:v>26.82</c:v>
                </c:pt>
                <c:pt idx="701">
                  <c:v>26.82</c:v>
                </c:pt>
                <c:pt idx="702">
                  <c:v>26.82</c:v>
                </c:pt>
                <c:pt idx="703">
                  <c:v>27.39</c:v>
                </c:pt>
                <c:pt idx="704">
                  <c:v>27.39</c:v>
                </c:pt>
                <c:pt idx="705">
                  <c:v>27.39</c:v>
                </c:pt>
                <c:pt idx="706">
                  <c:v>27.39</c:v>
                </c:pt>
                <c:pt idx="707">
                  <c:v>27.39</c:v>
                </c:pt>
                <c:pt idx="708">
                  <c:v>27.39</c:v>
                </c:pt>
                <c:pt idx="709">
                  <c:v>27.39</c:v>
                </c:pt>
                <c:pt idx="710">
                  <c:v>27.39</c:v>
                </c:pt>
                <c:pt idx="711">
                  <c:v>27.39</c:v>
                </c:pt>
                <c:pt idx="712">
                  <c:v>27.39</c:v>
                </c:pt>
                <c:pt idx="713">
                  <c:v>27.39</c:v>
                </c:pt>
                <c:pt idx="714">
                  <c:v>27.39</c:v>
                </c:pt>
                <c:pt idx="715">
                  <c:v>27.39</c:v>
                </c:pt>
                <c:pt idx="716">
                  <c:v>27.39</c:v>
                </c:pt>
                <c:pt idx="717">
                  <c:v>27.39</c:v>
                </c:pt>
                <c:pt idx="718">
                  <c:v>27.39</c:v>
                </c:pt>
                <c:pt idx="719">
                  <c:v>27.39</c:v>
                </c:pt>
                <c:pt idx="720">
                  <c:v>27.39</c:v>
                </c:pt>
                <c:pt idx="721">
                  <c:v>28.09</c:v>
                </c:pt>
                <c:pt idx="722">
                  <c:v>28.09</c:v>
                </c:pt>
                <c:pt idx="723">
                  <c:v>28.09</c:v>
                </c:pt>
                <c:pt idx="724">
                  <c:v>28.09</c:v>
                </c:pt>
                <c:pt idx="725">
                  <c:v>28.09</c:v>
                </c:pt>
                <c:pt idx="726">
                  <c:v>28.09</c:v>
                </c:pt>
                <c:pt idx="727">
                  <c:v>28.09</c:v>
                </c:pt>
                <c:pt idx="728">
                  <c:v>28.09</c:v>
                </c:pt>
                <c:pt idx="729">
                  <c:v>28.09</c:v>
                </c:pt>
                <c:pt idx="730">
                  <c:v>28.09</c:v>
                </c:pt>
                <c:pt idx="731">
                  <c:v>28.09</c:v>
                </c:pt>
                <c:pt idx="732">
                  <c:v>28.09</c:v>
                </c:pt>
                <c:pt idx="733">
                  <c:v>28.09</c:v>
                </c:pt>
                <c:pt idx="734">
                  <c:v>28.09</c:v>
                </c:pt>
                <c:pt idx="735">
                  <c:v>28.09</c:v>
                </c:pt>
                <c:pt idx="736">
                  <c:v>28.09</c:v>
                </c:pt>
                <c:pt idx="737">
                  <c:v>28.09</c:v>
                </c:pt>
                <c:pt idx="738">
                  <c:v>28.09</c:v>
                </c:pt>
                <c:pt idx="739">
                  <c:v>28.09</c:v>
                </c:pt>
                <c:pt idx="740">
                  <c:v>28.09</c:v>
                </c:pt>
                <c:pt idx="741">
                  <c:v>28.4</c:v>
                </c:pt>
                <c:pt idx="742">
                  <c:v>28.4</c:v>
                </c:pt>
                <c:pt idx="743">
                  <c:v>28.4</c:v>
                </c:pt>
                <c:pt idx="744">
                  <c:v>28.4</c:v>
                </c:pt>
                <c:pt idx="745">
                  <c:v>28.4</c:v>
                </c:pt>
                <c:pt idx="746">
                  <c:v>28.4</c:v>
                </c:pt>
                <c:pt idx="747">
                  <c:v>28.4</c:v>
                </c:pt>
                <c:pt idx="748">
                  <c:v>28.4</c:v>
                </c:pt>
                <c:pt idx="749">
                  <c:v>28.4</c:v>
                </c:pt>
                <c:pt idx="750">
                  <c:v>28.4</c:v>
                </c:pt>
                <c:pt idx="751">
                  <c:v>28.4</c:v>
                </c:pt>
                <c:pt idx="752">
                  <c:v>28.4</c:v>
                </c:pt>
                <c:pt idx="753">
                  <c:v>28.4</c:v>
                </c:pt>
                <c:pt idx="754">
                  <c:v>28.4</c:v>
                </c:pt>
                <c:pt idx="755">
                  <c:v>28.4</c:v>
                </c:pt>
                <c:pt idx="756">
                  <c:v>28.4</c:v>
                </c:pt>
                <c:pt idx="757">
                  <c:v>28.4</c:v>
                </c:pt>
                <c:pt idx="758">
                  <c:v>28.4</c:v>
                </c:pt>
                <c:pt idx="759">
                  <c:v>28.4</c:v>
                </c:pt>
                <c:pt idx="760">
                  <c:v>28.4</c:v>
                </c:pt>
                <c:pt idx="761">
                  <c:v>28.4</c:v>
                </c:pt>
                <c:pt idx="762">
                  <c:v>28.4</c:v>
                </c:pt>
                <c:pt idx="763">
                  <c:v>28.4</c:v>
                </c:pt>
                <c:pt idx="764">
                  <c:v>28.4</c:v>
                </c:pt>
                <c:pt idx="765">
                  <c:v>28.4</c:v>
                </c:pt>
                <c:pt idx="766">
                  <c:v>28.4</c:v>
                </c:pt>
                <c:pt idx="767">
                  <c:v>28.4</c:v>
                </c:pt>
                <c:pt idx="768">
                  <c:v>28.4</c:v>
                </c:pt>
                <c:pt idx="769">
                  <c:v>28.4</c:v>
                </c:pt>
                <c:pt idx="770">
                  <c:v>28.4</c:v>
                </c:pt>
                <c:pt idx="771">
                  <c:v>28.4</c:v>
                </c:pt>
                <c:pt idx="772">
                  <c:v>28.4</c:v>
                </c:pt>
                <c:pt idx="773">
                  <c:v>28.4</c:v>
                </c:pt>
                <c:pt idx="774">
                  <c:v>28.4</c:v>
                </c:pt>
                <c:pt idx="775">
                  <c:v>28.4</c:v>
                </c:pt>
                <c:pt idx="776">
                  <c:v>80</c:v>
                </c:pt>
                <c:pt idx="777">
                  <c:v>80</c:v>
                </c:pt>
                <c:pt idx="778">
                  <c:v>80</c:v>
                </c:pt>
                <c:pt idx="779">
                  <c:v>80</c:v>
                </c:pt>
                <c:pt idx="780">
                  <c:v>80</c:v>
                </c:pt>
                <c:pt idx="781">
                  <c:v>80</c:v>
                </c:pt>
                <c:pt idx="782">
                  <c:v>80</c:v>
                </c:pt>
                <c:pt idx="783">
                  <c:v>80</c:v>
                </c:pt>
                <c:pt idx="784">
                  <c:v>80</c:v>
                </c:pt>
                <c:pt idx="785">
                  <c:v>80</c:v>
                </c:pt>
                <c:pt idx="786">
                  <c:v>80</c:v>
                </c:pt>
              </c:numCache>
            </c:numRef>
          </c:yVal>
          <c:smooth val="0"/>
          <c:extLst>
            <c:ext xmlns:c16="http://schemas.microsoft.com/office/drawing/2014/chart" uri="{C3380CC4-5D6E-409C-BE32-E72D297353CC}">
              <c16:uniqueId val="{00000001-8F1D-4B67-9C9E-2BB33D7912EB}"/>
            </c:ext>
          </c:extLst>
        </c:ser>
        <c:dLbls>
          <c:showLegendKey val="0"/>
          <c:showVal val="0"/>
          <c:showCatName val="0"/>
          <c:showSerName val="0"/>
          <c:showPercent val="0"/>
          <c:showBubbleSize val="0"/>
        </c:dLbls>
        <c:axId val="454692144"/>
        <c:axId val="454692472"/>
      </c:scatterChart>
      <c:valAx>
        <c:axId val="454692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92472"/>
        <c:crosses val="autoZero"/>
        <c:crossBetween val="midCat"/>
      </c:valAx>
      <c:valAx>
        <c:axId val="454692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9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City</a:t>
            </a:r>
            <a:r>
              <a:rPr lang="en-IN" baseline="0"/>
              <a:t> Mileage vs Fuel Tank capacity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scatterChart>
        <c:scatterStyle val="lineMarker"/>
        <c:varyColors val="0"/>
        <c:ser>
          <c:idx val="0"/>
          <c:order val="0"/>
          <c:tx>
            <c:strRef>
              <c:f>Task_5.2!$B$1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Task_5.2!$A$2:$A$788</c:f>
              <c:numCache>
                <c:formatCode>General</c:formatCode>
                <c:ptCount val="787"/>
                <c:pt idx="0">
                  <c:v>23.6</c:v>
                </c:pt>
                <c:pt idx="1">
                  <c:v>23.6</c:v>
                </c:pt>
                <c:pt idx="2">
                  <c:v>23.6</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11</c:v>
                </c:pt>
                <c:pt idx="22">
                  <c:v>14</c:v>
                </c:pt>
                <c:pt idx="23">
                  <c:v>14</c:v>
                </c:pt>
                <c:pt idx="24">
                  <c:v>14</c:v>
                </c:pt>
                <c:pt idx="25">
                  <c:v>19</c:v>
                </c:pt>
                <c:pt idx="26">
                  <c:v>14</c:v>
                </c:pt>
                <c:pt idx="27">
                  <c:v>14</c:v>
                </c:pt>
                <c:pt idx="28">
                  <c:v>14</c:v>
                </c:pt>
                <c:pt idx="29">
                  <c:v>23</c:v>
                </c:pt>
                <c:pt idx="30">
                  <c:v>14</c:v>
                </c:pt>
                <c:pt idx="31">
                  <c:v>14</c:v>
                </c:pt>
                <c:pt idx="32">
                  <c:v>14</c:v>
                </c:pt>
                <c:pt idx="33">
                  <c:v>19</c:v>
                </c:pt>
                <c:pt idx="34">
                  <c:v>14</c:v>
                </c:pt>
                <c:pt idx="35">
                  <c:v>14</c:v>
                </c:pt>
                <c:pt idx="36">
                  <c:v>14</c:v>
                </c:pt>
                <c:pt idx="37">
                  <c:v>23</c:v>
                </c:pt>
                <c:pt idx="38">
                  <c:v>23</c:v>
                </c:pt>
                <c:pt idx="39">
                  <c:v>23.84</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20.89</c:v>
                </c:pt>
                <c:pt idx="63">
                  <c:v>15.1</c:v>
                </c:pt>
                <c:pt idx="64">
                  <c:v>15.1</c:v>
                </c:pt>
                <c:pt idx="65">
                  <c:v>15.1</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22.95</c:v>
                </c:pt>
                <c:pt idx="89">
                  <c:v>22.95</c:v>
                </c:pt>
                <c:pt idx="90">
                  <c:v>17.57</c:v>
                </c:pt>
                <c:pt idx="91">
                  <c:v>17.57</c:v>
                </c:pt>
                <c:pt idx="92">
                  <c:v>17.57</c:v>
                </c:pt>
                <c:pt idx="93">
                  <c:v>17.57</c:v>
                </c:pt>
                <c:pt idx="94">
                  <c:v>14.6</c:v>
                </c:pt>
                <c:pt idx="95">
                  <c:v>16.3</c:v>
                </c:pt>
                <c:pt idx="96">
                  <c:v>13.3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13.3</c:v>
                </c:pt>
                <c:pt idx="110">
                  <c:v>18.399999999999999</c:v>
                </c:pt>
                <c:pt idx="111">
                  <c:v>13.3</c:v>
                </c:pt>
                <c:pt idx="112">
                  <c:v>13.3</c:v>
                </c:pt>
                <c:pt idx="113">
                  <c:v>13.3</c:v>
                </c:pt>
                <c:pt idx="114">
                  <c:v>18.399999999999999</c:v>
                </c:pt>
                <c:pt idx="115">
                  <c:v>13.3</c:v>
                </c:pt>
                <c:pt idx="116">
                  <c:v>13.3</c:v>
                </c:pt>
                <c:pt idx="117">
                  <c:v>13.3</c:v>
                </c:pt>
                <c:pt idx="118">
                  <c:v>18.399999999999999</c:v>
                </c:pt>
                <c:pt idx="119">
                  <c:v>18.399999999999999</c:v>
                </c:pt>
                <c:pt idx="120">
                  <c:v>14</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28.4</c:v>
                </c:pt>
                <c:pt idx="144">
                  <c:v>16.3</c:v>
                </c:pt>
                <c:pt idx="145">
                  <c:v>16.3</c:v>
                </c:pt>
                <c:pt idx="146">
                  <c:v>16.3</c:v>
                </c:pt>
                <c:pt idx="147">
                  <c:v>28.4</c:v>
                </c:pt>
                <c:pt idx="148">
                  <c:v>28.4</c:v>
                </c:pt>
                <c:pt idx="149">
                  <c:v>28.4</c:v>
                </c:pt>
                <c:pt idx="150">
                  <c:v>28.4</c:v>
                </c:pt>
                <c:pt idx="151">
                  <c:v>15.3</c:v>
                </c:pt>
                <c:pt idx="152">
                  <c:v>15.3</c:v>
                </c:pt>
                <c:pt idx="153">
                  <c:v>15.3</c:v>
                </c:pt>
                <c:pt idx="154">
                  <c:v>15.3</c:v>
                </c:pt>
                <c:pt idx="155">
                  <c:v>15.3</c:v>
                </c:pt>
                <c:pt idx="156">
                  <c:v>15.3</c:v>
                </c:pt>
                <c:pt idx="157">
                  <c:v>15.3</c:v>
                </c:pt>
                <c:pt idx="158">
                  <c:v>15.3</c:v>
                </c:pt>
                <c:pt idx="159">
                  <c:v>13.6</c:v>
                </c:pt>
                <c:pt idx="160">
                  <c:v>13.6</c:v>
                </c:pt>
                <c:pt idx="161">
                  <c:v>20.32</c:v>
                </c:pt>
                <c:pt idx="162">
                  <c:v>20.3</c:v>
                </c:pt>
                <c:pt idx="163">
                  <c:v>20.32</c:v>
                </c:pt>
                <c:pt idx="164">
                  <c:v>13.6</c:v>
                </c:pt>
                <c:pt idx="165">
                  <c:v>13.6</c:v>
                </c:pt>
                <c:pt idx="166">
                  <c:v>20.3</c:v>
                </c:pt>
                <c:pt idx="167">
                  <c:v>13.6</c:v>
                </c:pt>
                <c:pt idx="168">
                  <c:v>13.6</c:v>
                </c:pt>
                <c:pt idx="169">
                  <c:v>20.3</c:v>
                </c:pt>
                <c:pt idx="170">
                  <c:v>20.3</c:v>
                </c:pt>
                <c:pt idx="171">
                  <c:v>13.6</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18.100000000000001</c:v>
                </c:pt>
                <c:pt idx="192">
                  <c:v>16.78</c:v>
                </c:pt>
                <c:pt idx="193">
                  <c:v>18.100000000000001</c:v>
                </c:pt>
                <c:pt idx="194">
                  <c:v>18</c:v>
                </c:pt>
                <c:pt idx="195">
                  <c:v>18</c:v>
                </c:pt>
                <c:pt idx="196">
                  <c:v>18</c:v>
                </c:pt>
                <c:pt idx="197">
                  <c:v>18</c:v>
                </c:pt>
                <c:pt idx="198">
                  <c:v>15.1</c:v>
                </c:pt>
                <c:pt idx="199">
                  <c:v>11.3</c:v>
                </c:pt>
                <c:pt idx="200">
                  <c:v>11.3</c:v>
                </c:pt>
                <c:pt idx="201">
                  <c:v>15.1</c:v>
                </c:pt>
                <c:pt idx="202">
                  <c:v>15.1</c:v>
                </c:pt>
                <c:pt idx="203">
                  <c:v>15.1</c:v>
                </c:pt>
                <c:pt idx="204">
                  <c:v>15.1</c:v>
                </c:pt>
                <c:pt idx="205">
                  <c:v>16</c:v>
                </c:pt>
                <c:pt idx="206">
                  <c:v>16</c:v>
                </c:pt>
                <c:pt idx="207">
                  <c:v>16</c:v>
                </c:pt>
                <c:pt idx="208">
                  <c:v>10</c:v>
                </c:pt>
                <c:pt idx="209">
                  <c:v>12.5</c:v>
                </c:pt>
                <c:pt idx="210">
                  <c:v>7</c:v>
                </c:pt>
                <c:pt idx="211">
                  <c:v>10</c:v>
                </c:pt>
                <c:pt idx="212">
                  <c:v>12.5</c:v>
                </c:pt>
                <c:pt idx="213">
                  <c:v>7</c:v>
                </c:pt>
                <c:pt idx="214">
                  <c:v>13.5</c:v>
                </c:pt>
                <c:pt idx="215">
                  <c:v>13.5</c:v>
                </c:pt>
                <c:pt idx="216">
                  <c:v>13.5</c:v>
                </c:pt>
                <c:pt idx="217">
                  <c:v>16</c:v>
                </c:pt>
                <c:pt idx="218">
                  <c:v>10</c:v>
                </c:pt>
                <c:pt idx="219">
                  <c:v>12.5</c:v>
                </c:pt>
                <c:pt idx="220">
                  <c:v>7</c:v>
                </c:pt>
                <c:pt idx="221">
                  <c:v>10</c:v>
                </c:pt>
                <c:pt idx="222">
                  <c:v>12.5</c:v>
                </c:pt>
                <c:pt idx="223">
                  <c:v>7</c:v>
                </c:pt>
                <c:pt idx="224">
                  <c:v>13.5</c:v>
                </c:pt>
                <c:pt idx="225">
                  <c:v>13.5</c:v>
                </c:pt>
                <c:pt idx="226">
                  <c:v>13.5</c:v>
                </c:pt>
                <c:pt idx="227">
                  <c:v>23</c:v>
                </c:pt>
                <c:pt idx="228">
                  <c:v>23</c:v>
                </c:pt>
                <c:pt idx="229">
                  <c:v>23</c:v>
                </c:pt>
                <c:pt idx="230">
                  <c:v>23</c:v>
                </c:pt>
                <c:pt idx="231">
                  <c:v>23</c:v>
                </c:pt>
                <c:pt idx="232">
                  <c:v>12.5</c:v>
                </c:pt>
                <c:pt idx="233">
                  <c:v>7</c:v>
                </c:pt>
                <c:pt idx="234">
                  <c:v>13.5</c:v>
                </c:pt>
                <c:pt idx="235">
                  <c:v>13.5</c:v>
                </c:pt>
                <c:pt idx="236">
                  <c:v>13.5</c:v>
                </c:pt>
                <c:pt idx="237">
                  <c:v>23</c:v>
                </c:pt>
                <c:pt idx="238">
                  <c:v>23</c:v>
                </c:pt>
                <c:pt idx="239">
                  <c:v>23</c:v>
                </c:pt>
                <c:pt idx="240">
                  <c:v>23</c:v>
                </c:pt>
                <c:pt idx="241">
                  <c:v>23</c:v>
                </c:pt>
                <c:pt idx="242">
                  <c:v>23</c:v>
                </c:pt>
                <c:pt idx="243">
                  <c:v>23</c:v>
                </c:pt>
                <c:pt idx="244">
                  <c:v>23</c:v>
                </c:pt>
                <c:pt idx="245">
                  <c:v>23</c:v>
                </c:pt>
                <c:pt idx="246">
                  <c:v>23</c:v>
                </c:pt>
                <c:pt idx="247">
                  <c:v>23</c:v>
                </c:pt>
                <c:pt idx="248">
                  <c:v>23</c:v>
                </c:pt>
                <c:pt idx="249">
                  <c:v>24</c:v>
                </c:pt>
                <c:pt idx="250">
                  <c:v>24</c:v>
                </c:pt>
                <c:pt idx="251">
                  <c:v>18.899999999999999</c:v>
                </c:pt>
                <c:pt idx="252">
                  <c:v>18.899999999999999</c:v>
                </c:pt>
                <c:pt idx="253">
                  <c:v>18.899999999999999</c:v>
                </c:pt>
                <c:pt idx="254">
                  <c:v>15.5</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22.25</c:v>
                </c:pt>
                <c:pt idx="279">
                  <c:v>15.5</c:v>
                </c:pt>
                <c:pt idx="280">
                  <c:v>22.25</c:v>
                </c:pt>
                <c:pt idx="281">
                  <c:v>15.5</c:v>
                </c:pt>
                <c:pt idx="282">
                  <c:v>22.25</c:v>
                </c:pt>
                <c:pt idx="283">
                  <c:v>15.5</c:v>
                </c:pt>
                <c:pt idx="284">
                  <c:v>15.5</c:v>
                </c:pt>
                <c:pt idx="285">
                  <c:v>15.5</c:v>
                </c:pt>
                <c:pt idx="286">
                  <c:v>22.25</c:v>
                </c:pt>
                <c:pt idx="287">
                  <c:v>22.25</c:v>
                </c:pt>
                <c:pt idx="288">
                  <c:v>22.25</c:v>
                </c:pt>
                <c:pt idx="289">
                  <c:v>22.25</c:v>
                </c:pt>
                <c:pt idx="290">
                  <c:v>22.25</c:v>
                </c:pt>
                <c:pt idx="291">
                  <c:v>15.5</c:v>
                </c:pt>
                <c:pt idx="292">
                  <c:v>15.5</c:v>
                </c:pt>
                <c:pt idx="293">
                  <c:v>12.6</c:v>
                </c:pt>
                <c:pt idx="294">
                  <c:v>22.25</c:v>
                </c:pt>
                <c:pt idx="295">
                  <c:v>22.25</c:v>
                </c:pt>
                <c:pt idx="296">
                  <c:v>15.5</c:v>
                </c:pt>
                <c:pt idx="297">
                  <c:v>15.5</c:v>
                </c:pt>
                <c:pt idx="298">
                  <c:v>12.6</c:v>
                </c:pt>
                <c:pt idx="299">
                  <c:v>24.12</c:v>
                </c:pt>
                <c:pt idx="300">
                  <c:v>24.12</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19.2</c:v>
                </c:pt>
                <c:pt idx="321">
                  <c:v>13.2</c:v>
                </c:pt>
                <c:pt idx="322">
                  <c:v>13.2</c:v>
                </c:pt>
                <c:pt idx="323">
                  <c:v>13.2</c:v>
                </c:pt>
                <c:pt idx="324">
                  <c:v>19.2</c:v>
                </c:pt>
                <c:pt idx="325">
                  <c:v>19.2</c:v>
                </c:pt>
                <c:pt idx="326">
                  <c:v>19.2</c:v>
                </c:pt>
                <c:pt idx="327">
                  <c:v>19.2</c:v>
                </c:pt>
                <c:pt idx="328">
                  <c:v>19.2</c:v>
                </c:pt>
                <c:pt idx="329">
                  <c:v>19.2</c:v>
                </c:pt>
                <c:pt idx="330">
                  <c:v>10.199999999999999</c:v>
                </c:pt>
                <c:pt idx="331">
                  <c:v>10.199999999999999</c:v>
                </c:pt>
                <c:pt idx="332">
                  <c:v>15.5</c:v>
                </c:pt>
                <c:pt idx="333">
                  <c:v>15.5</c:v>
                </c:pt>
                <c:pt idx="334">
                  <c:v>12.6</c:v>
                </c:pt>
                <c:pt idx="335">
                  <c:v>24.12</c:v>
                </c:pt>
                <c:pt idx="336">
                  <c:v>24.12</c:v>
                </c:pt>
                <c:pt idx="337">
                  <c:v>24.12</c:v>
                </c:pt>
                <c:pt idx="338">
                  <c:v>24.12</c:v>
                </c:pt>
                <c:pt idx="339">
                  <c:v>24.12</c:v>
                </c:pt>
                <c:pt idx="340">
                  <c:v>24.12</c:v>
                </c:pt>
                <c:pt idx="341">
                  <c:v>24.12</c:v>
                </c:pt>
                <c:pt idx="342">
                  <c:v>24.12</c:v>
                </c:pt>
                <c:pt idx="343">
                  <c:v>13.2</c:v>
                </c:pt>
                <c:pt idx="344">
                  <c:v>19.2</c:v>
                </c:pt>
                <c:pt idx="345">
                  <c:v>13.2</c:v>
                </c:pt>
                <c:pt idx="346">
                  <c:v>13.2</c:v>
                </c:pt>
                <c:pt idx="347">
                  <c:v>13.2</c:v>
                </c:pt>
                <c:pt idx="348">
                  <c:v>24.12</c:v>
                </c:pt>
                <c:pt idx="349">
                  <c:v>13.2</c:v>
                </c:pt>
                <c:pt idx="350">
                  <c:v>19.2</c:v>
                </c:pt>
                <c:pt idx="351">
                  <c:v>13.2</c:v>
                </c:pt>
                <c:pt idx="352">
                  <c:v>13.2</c:v>
                </c:pt>
                <c:pt idx="353">
                  <c:v>13.2</c:v>
                </c:pt>
                <c:pt idx="354">
                  <c:v>13.2</c:v>
                </c:pt>
                <c:pt idx="355">
                  <c:v>13.2</c:v>
                </c:pt>
                <c:pt idx="356">
                  <c:v>12.4</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20</c:v>
                </c:pt>
                <c:pt idx="377">
                  <c:v>20</c:v>
                </c:pt>
                <c:pt idx="378">
                  <c:v>15</c:v>
                </c:pt>
                <c:pt idx="379">
                  <c:v>15</c:v>
                </c:pt>
                <c:pt idx="380">
                  <c:v>15</c:v>
                </c:pt>
                <c:pt idx="381">
                  <c:v>21.19</c:v>
                </c:pt>
                <c:pt idx="382">
                  <c:v>15</c:v>
                </c:pt>
                <c:pt idx="383">
                  <c:v>15</c:v>
                </c:pt>
                <c:pt idx="384">
                  <c:v>15</c:v>
                </c:pt>
                <c:pt idx="385">
                  <c:v>21.19</c:v>
                </c:pt>
                <c:pt idx="386">
                  <c:v>21.9</c:v>
                </c:pt>
                <c:pt idx="387">
                  <c:v>10.199999999999999</c:v>
                </c:pt>
                <c:pt idx="388">
                  <c:v>10.199999999999999</c:v>
                </c:pt>
                <c:pt idx="389">
                  <c:v>10</c:v>
                </c:pt>
                <c:pt idx="390">
                  <c:v>10</c:v>
                </c:pt>
                <c:pt idx="391">
                  <c:v>16</c:v>
                </c:pt>
                <c:pt idx="392">
                  <c:v>16</c:v>
                </c:pt>
                <c:pt idx="393">
                  <c:v>16</c:v>
                </c:pt>
                <c:pt idx="394">
                  <c:v>16</c:v>
                </c:pt>
                <c:pt idx="395">
                  <c:v>16</c:v>
                </c:pt>
                <c:pt idx="396">
                  <c:v>16</c:v>
                </c:pt>
                <c:pt idx="397">
                  <c:v>16</c:v>
                </c:pt>
                <c:pt idx="398">
                  <c:v>19.899999999999999</c:v>
                </c:pt>
                <c:pt idx="399">
                  <c:v>19.899999999999999</c:v>
                </c:pt>
                <c:pt idx="400">
                  <c:v>14</c:v>
                </c:pt>
                <c:pt idx="401">
                  <c:v>14</c:v>
                </c:pt>
                <c:pt idx="402">
                  <c:v>16</c:v>
                </c:pt>
                <c:pt idx="403">
                  <c:v>19.899999999999999</c:v>
                </c:pt>
                <c:pt idx="404">
                  <c:v>19.899999999999999</c:v>
                </c:pt>
                <c:pt idx="405">
                  <c:v>14</c:v>
                </c:pt>
                <c:pt idx="406">
                  <c:v>14</c:v>
                </c:pt>
                <c:pt idx="407">
                  <c:v>14</c:v>
                </c:pt>
                <c:pt idx="408">
                  <c:v>19.899999999999999</c:v>
                </c:pt>
                <c:pt idx="409">
                  <c:v>14</c:v>
                </c:pt>
                <c:pt idx="410">
                  <c:v>14</c:v>
                </c:pt>
                <c:pt idx="411">
                  <c:v>16</c:v>
                </c:pt>
                <c:pt idx="412">
                  <c:v>19.899999999999999</c:v>
                </c:pt>
                <c:pt idx="413">
                  <c:v>19.899999999999999</c:v>
                </c:pt>
                <c:pt idx="414">
                  <c:v>14</c:v>
                </c:pt>
                <c:pt idx="415">
                  <c:v>14</c:v>
                </c:pt>
                <c:pt idx="416">
                  <c:v>14</c:v>
                </c:pt>
                <c:pt idx="417">
                  <c:v>14</c:v>
                </c:pt>
                <c:pt idx="418">
                  <c:v>14</c:v>
                </c:pt>
                <c:pt idx="419">
                  <c:v>14</c:v>
                </c:pt>
                <c:pt idx="420">
                  <c:v>21.04</c:v>
                </c:pt>
                <c:pt idx="421">
                  <c:v>21.04</c:v>
                </c:pt>
                <c:pt idx="422">
                  <c:v>21.04</c:v>
                </c:pt>
                <c:pt idx="423">
                  <c:v>21.04</c:v>
                </c:pt>
                <c:pt idx="424">
                  <c:v>21.04</c:v>
                </c:pt>
                <c:pt idx="425">
                  <c:v>21.04</c:v>
                </c:pt>
                <c:pt idx="426">
                  <c:v>21.04</c:v>
                </c:pt>
                <c:pt idx="427">
                  <c:v>21.04</c:v>
                </c:pt>
                <c:pt idx="428">
                  <c:v>12.1</c:v>
                </c:pt>
                <c:pt idx="429">
                  <c:v>21.04</c:v>
                </c:pt>
                <c:pt idx="430">
                  <c:v>21.04</c:v>
                </c:pt>
                <c:pt idx="431">
                  <c:v>21.04</c:v>
                </c:pt>
                <c:pt idx="432">
                  <c:v>12.1</c:v>
                </c:pt>
                <c:pt idx="433">
                  <c:v>21.04</c:v>
                </c:pt>
                <c:pt idx="434">
                  <c:v>21.04</c:v>
                </c:pt>
                <c:pt idx="435">
                  <c:v>21.04</c:v>
                </c:pt>
                <c:pt idx="436">
                  <c:v>21.04</c:v>
                </c:pt>
                <c:pt idx="437">
                  <c:v>19</c:v>
                </c:pt>
                <c:pt idx="438">
                  <c:v>19</c:v>
                </c:pt>
                <c:pt idx="439">
                  <c:v>17</c:v>
                </c:pt>
                <c:pt idx="440">
                  <c:v>80</c:v>
                </c:pt>
                <c:pt idx="441">
                  <c:v>80</c:v>
                </c:pt>
                <c:pt idx="442">
                  <c:v>21.04</c:v>
                </c:pt>
                <c:pt idx="443">
                  <c:v>21.04</c:v>
                </c:pt>
                <c:pt idx="444">
                  <c:v>21.04</c:v>
                </c:pt>
                <c:pt idx="445">
                  <c:v>19</c:v>
                </c:pt>
                <c:pt idx="446">
                  <c:v>19</c:v>
                </c:pt>
                <c:pt idx="447">
                  <c:v>17</c:v>
                </c:pt>
                <c:pt idx="448">
                  <c:v>80</c:v>
                </c:pt>
                <c:pt idx="449">
                  <c:v>80</c:v>
                </c:pt>
                <c:pt idx="450">
                  <c:v>80</c:v>
                </c:pt>
                <c:pt idx="451">
                  <c:v>18.489999999999998</c:v>
                </c:pt>
                <c:pt idx="452">
                  <c:v>18.489999999999998</c:v>
                </c:pt>
                <c:pt idx="453">
                  <c:v>18.489999999999998</c:v>
                </c:pt>
                <c:pt idx="454">
                  <c:v>18.489999999999998</c:v>
                </c:pt>
                <c:pt idx="455">
                  <c:v>80</c:v>
                </c:pt>
                <c:pt idx="456">
                  <c:v>80</c:v>
                </c:pt>
                <c:pt idx="457">
                  <c:v>18.489999999999998</c:v>
                </c:pt>
                <c:pt idx="458">
                  <c:v>18.489999999999998</c:v>
                </c:pt>
                <c:pt idx="459">
                  <c:v>18.489999999999998</c:v>
                </c:pt>
                <c:pt idx="460">
                  <c:v>18.489999999999998</c:v>
                </c:pt>
                <c:pt idx="461">
                  <c:v>18.489999999999998</c:v>
                </c:pt>
                <c:pt idx="462">
                  <c:v>11.5</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c:v>
                </c:pt>
                <c:pt idx="477">
                  <c:v>16</c:v>
                </c:pt>
                <c:pt idx="478">
                  <c:v>16</c:v>
                </c:pt>
                <c:pt idx="479">
                  <c:v>16</c:v>
                </c:pt>
                <c:pt idx="480">
                  <c:v>16</c:v>
                </c:pt>
                <c:pt idx="481">
                  <c:v>16</c:v>
                </c:pt>
                <c:pt idx="482">
                  <c:v>16</c:v>
                </c:pt>
                <c:pt idx="483">
                  <c:v>16</c:v>
                </c:pt>
                <c:pt idx="484">
                  <c:v>16</c:v>
                </c:pt>
                <c:pt idx="485">
                  <c:v>16</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9.3000000000000007</c:v>
                </c:pt>
                <c:pt idx="547">
                  <c:v>18</c:v>
                </c:pt>
                <c:pt idx="548">
                  <c:v>18</c:v>
                </c:pt>
                <c:pt idx="549">
                  <c:v>18</c:v>
                </c:pt>
                <c:pt idx="550">
                  <c:v>15.71</c:v>
                </c:pt>
                <c:pt idx="551">
                  <c:v>15.71</c:v>
                </c:pt>
                <c:pt idx="552">
                  <c:v>9.3000000000000007</c:v>
                </c:pt>
                <c:pt idx="553">
                  <c:v>9.3000000000000007</c:v>
                </c:pt>
                <c:pt idx="554">
                  <c:v>18</c:v>
                </c:pt>
                <c:pt idx="555">
                  <c:v>18</c:v>
                </c:pt>
                <c:pt idx="556">
                  <c:v>18</c:v>
                </c:pt>
                <c:pt idx="557">
                  <c:v>15.71</c:v>
                </c:pt>
                <c:pt idx="558">
                  <c:v>15.71</c:v>
                </c:pt>
                <c:pt idx="559">
                  <c:v>5.3</c:v>
                </c:pt>
                <c:pt idx="560">
                  <c:v>5.3</c:v>
                </c:pt>
                <c:pt idx="561">
                  <c:v>13</c:v>
                </c:pt>
                <c:pt idx="562">
                  <c:v>13</c:v>
                </c:pt>
                <c:pt idx="563">
                  <c:v>13</c:v>
                </c:pt>
                <c:pt idx="564">
                  <c:v>17</c:v>
                </c:pt>
                <c:pt idx="565">
                  <c:v>13</c:v>
                </c:pt>
                <c:pt idx="566">
                  <c:v>13</c:v>
                </c:pt>
                <c:pt idx="567">
                  <c:v>13</c:v>
                </c:pt>
                <c:pt idx="568">
                  <c:v>17</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21.4</c:v>
                </c:pt>
                <c:pt idx="588">
                  <c:v>21.4</c:v>
                </c:pt>
                <c:pt idx="589">
                  <c:v>18.899999999999999</c:v>
                </c:pt>
                <c:pt idx="590">
                  <c:v>18.899999999999999</c:v>
                </c:pt>
                <c:pt idx="591">
                  <c:v>18.899999999999999</c:v>
                </c:pt>
                <c:pt idx="592">
                  <c:v>18.899999999999999</c:v>
                </c:pt>
                <c:pt idx="593">
                  <c:v>18.899999999999999</c:v>
                </c:pt>
                <c:pt idx="594">
                  <c:v>21.4</c:v>
                </c:pt>
                <c:pt idx="595">
                  <c:v>21.4</c:v>
                </c:pt>
                <c:pt idx="596">
                  <c:v>21.4</c:v>
                </c:pt>
                <c:pt idx="597">
                  <c:v>21.4</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23.65</c:v>
                </c:pt>
                <c:pt idx="611">
                  <c:v>23.65</c:v>
                </c:pt>
                <c:pt idx="612">
                  <c:v>23.65</c:v>
                </c:pt>
                <c:pt idx="613">
                  <c:v>10.7</c:v>
                </c:pt>
                <c:pt idx="614">
                  <c:v>10.7</c:v>
                </c:pt>
                <c:pt idx="615">
                  <c:v>10.3</c:v>
                </c:pt>
                <c:pt idx="616">
                  <c:v>11.4</c:v>
                </c:pt>
                <c:pt idx="617">
                  <c:v>11.4</c:v>
                </c:pt>
                <c:pt idx="618">
                  <c:v>11.4</c:v>
                </c:pt>
                <c:pt idx="619">
                  <c:v>10.8</c:v>
                </c:pt>
                <c:pt idx="620">
                  <c:v>10.8</c:v>
                </c:pt>
                <c:pt idx="621">
                  <c:v>10.8</c:v>
                </c:pt>
                <c:pt idx="622">
                  <c:v>13.93</c:v>
                </c:pt>
                <c:pt idx="623">
                  <c:v>10.8</c:v>
                </c:pt>
                <c:pt idx="624">
                  <c:v>10.8</c:v>
                </c:pt>
                <c:pt idx="625">
                  <c:v>13.93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16.38</c:v>
                </c:pt>
                <c:pt idx="639">
                  <c:v>13.3</c:v>
                </c:pt>
                <c:pt idx="640">
                  <c:v>13.3</c:v>
                </c:pt>
                <c:pt idx="641">
                  <c:v>16.38</c:v>
                </c:pt>
                <c:pt idx="642">
                  <c:v>15.1</c:v>
                </c:pt>
                <c:pt idx="643">
                  <c:v>15.1</c:v>
                </c:pt>
                <c:pt idx="644">
                  <c:v>7.32</c:v>
                </c:pt>
                <c:pt idx="645">
                  <c:v>7.32</c:v>
                </c:pt>
                <c:pt idx="646">
                  <c:v>18</c:v>
                </c:pt>
                <c:pt idx="647">
                  <c:v>18</c:v>
                </c:pt>
                <c:pt idx="648">
                  <c:v>20.7</c:v>
                </c:pt>
                <c:pt idx="649">
                  <c:v>16.38</c:v>
                </c:pt>
                <c:pt idx="650">
                  <c:v>15.1</c:v>
                </c:pt>
                <c:pt idx="651">
                  <c:v>15.1</c:v>
                </c:pt>
                <c:pt idx="652">
                  <c:v>7.32</c:v>
                </c:pt>
                <c:pt idx="653">
                  <c:v>7.32</c:v>
                </c:pt>
                <c:pt idx="654">
                  <c:v>18</c:v>
                </c:pt>
                <c:pt idx="655">
                  <c:v>18</c:v>
                </c:pt>
                <c:pt idx="656">
                  <c:v>20.7</c:v>
                </c:pt>
                <c:pt idx="657">
                  <c:v>15.7</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28.09</c:v>
                </c:pt>
                <c:pt idx="677">
                  <c:v>21.56</c:v>
                </c:pt>
                <c:pt idx="678">
                  <c:v>21.56</c:v>
                </c:pt>
                <c:pt idx="679">
                  <c:v>28.09</c:v>
                </c:pt>
                <c:pt idx="680">
                  <c:v>21.56</c:v>
                </c:pt>
                <c:pt idx="681">
                  <c:v>21.56</c:v>
                </c:pt>
                <c:pt idx="682">
                  <c:v>26.82</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17.010000000000002</c:v>
                </c:pt>
                <c:pt idx="718">
                  <c:v>15.29</c:v>
                </c:pt>
                <c:pt idx="719">
                  <c:v>17.010000000000002</c:v>
                </c:pt>
                <c:pt idx="720">
                  <c:v>21.38</c:v>
                </c:pt>
                <c:pt idx="721">
                  <c:v>15.29</c:v>
                </c:pt>
                <c:pt idx="722">
                  <c:v>15.29</c:v>
                </c:pt>
                <c:pt idx="723">
                  <c:v>8.4</c:v>
                </c:pt>
                <c:pt idx="724">
                  <c:v>8.4</c:v>
                </c:pt>
                <c:pt idx="725">
                  <c:v>13.1</c:v>
                </c:pt>
                <c:pt idx="726">
                  <c:v>15.01</c:v>
                </c:pt>
                <c:pt idx="727">
                  <c:v>15.01</c:v>
                </c:pt>
                <c:pt idx="728">
                  <c:v>4.45</c:v>
                </c:pt>
                <c:pt idx="729">
                  <c:v>4.45</c:v>
                </c:pt>
                <c:pt idx="730">
                  <c:v>17.010000000000002</c:v>
                </c:pt>
                <c:pt idx="731">
                  <c:v>15.29</c:v>
                </c:pt>
                <c:pt idx="732">
                  <c:v>17.010000000000002</c:v>
                </c:pt>
                <c:pt idx="733">
                  <c:v>21.38</c:v>
                </c:pt>
                <c:pt idx="734">
                  <c:v>15.29</c:v>
                </c:pt>
                <c:pt idx="735">
                  <c:v>15.29</c:v>
                </c:pt>
                <c:pt idx="736">
                  <c:v>8.4</c:v>
                </c:pt>
                <c:pt idx="737">
                  <c:v>8.4</c:v>
                </c:pt>
                <c:pt idx="738">
                  <c:v>13.1</c:v>
                </c:pt>
                <c:pt idx="739">
                  <c:v>15.01</c:v>
                </c:pt>
                <c:pt idx="740">
                  <c:v>15.01</c:v>
                </c:pt>
                <c:pt idx="741">
                  <c:v>4.45</c:v>
                </c:pt>
                <c:pt idx="742">
                  <c:v>4.45</c:v>
                </c:pt>
                <c:pt idx="743">
                  <c:v>13.8</c:v>
                </c:pt>
                <c:pt idx="744">
                  <c:v>13.8</c:v>
                </c:pt>
                <c:pt idx="745">
                  <c:v>13.8</c:v>
                </c:pt>
                <c:pt idx="746">
                  <c:v>13.8</c:v>
                </c:pt>
                <c:pt idx="747">
                  <c:v>15.01</c:v>
                </c:pt>
                <c:pt idx="748">
                  <c:v>15.01</c:v>
                </c:pt>
                <c:pt idx="749">
                  <c:v>13.8</c:v>
                </c:pt>
                <c:pt idx="750">
                  <c:v>13.8</c:v>
                </c:pt>
                <c:pt idx="751">
                  <c:v>13.8</c:v>
                </c:pt>
                <c:pt idx="752">
                  <c:v>13.8</c:v>
                </c:pt>
                <c:pt idx="753">
                  <c:v>12.8</c:v>
                </c:pt>
                <c:pt idx="754">
                  <c:v>12.8</c:v>
                </c:pt>
                <c:pt idx="755">
                  <c:v>15.29</c:v>
                </c:pt>
                <c:pt idx="756">
                  <c:v>8.4</c:v>
                </c:pt>
                <c:pt idx="757">
                  <c:v>8.4</c:v>
                </c:pt>
                <c:pt idx="758">
                  <c:v>13.1</c:v>
                </c:pt>
                <c:pt idx="759">
                  <c:v>15.01</c:v>
                </c:pt>
                <c:pt idx="760">
                  <c:v>15.01</c:v>
                </c:pt>
                <c:pt idx="761">
                  <c:v>4.45</c:v>
                </c:pt>
                <c:pt idx="762">
                  <c:v>4.45</c:v>
                </c:pt>
                <c:pt idx="763">
                  <c:v>13.8</c:v>
                </c:pt>
                <c:pt idx="764">
                  <c:v>13.8</c:v>
                </c:pt>
                <c:pt idx="765">
                  <c:v>13.8</c:v>
                </c:pt>
                <c:pt idx="766">
                  <c:v>13.8</c:v>
                </c:pt>
                <c:pt idx="767">
                  <c:v>15.01</c:v>
                </c:pt>
                <c:pt idx="768">
                  <c:v>15.01</c:v>
                </c:pt>
                <c:pt idx="769">
                  <c:v>13.8</c:v>
                </c:pt>
                <c:pt idx="770">
                  <c:v>13.8</c:v>
                </c:pt>
                <c:pt idx="771">
                  <c:v>13.8</c:v>
                </c:pt>
                <c:pt idx="772">
                  <c:v>13.8</c:v>
                </c:pt>
                <c:pt idx="773">
                  <c:v>12.8</c:v>
                </c:pt>
                <c:pt idx="774">
                  <c:v>12.8</c:v>
                </c:pt>
                <c:pt idx="775">
                  <c:v>13.8</c:v>
                </c:pt>
                <c:pt idx="776">
                  <c:v>13.8</c:v>
                </c:pt>
                <c:pt idx="777">
                  <c:v>13.8</c:v>
                </c:pt>
                <c:pt idx="778">
                  <c:v>15.01</c:v>
                </c:pt>
                <c:pt idx="779">
                  <c:v>15.01</c:v>
                </c:pt>
                <c:pt idx="780">
                  <c:v>13.8</c:v>
                </c:pt>
                <c:pt idx="781">
                  <c:v>13.8</c:v>
                </c:pt>
                <c:pt idx="782">
                  <c:v>13.8</c:v>
                </c:pt>
                <c:pt idx="783">
                  <c:v>13.8</c:v>
                </c:pt>
                <c:pt idx="784">
                  <c:v>12.8</c:v>
                </c:pt>
                <c:pt idx="785">
                  <c:v>12.8</c:v>
                </c:pt>
                <c:pt idx="786">
                  <c:v>18</c:v>
                </c:pt>
              </c:numCache>
            </c:numRef>
          </c:xVal>
          <c:yVal>
            <c:numRef>
              <c:f>Task_5.2!$B$2:$B$788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67</c:v>
                </c:pt>
                <c:pt idx="209">
                  <c:v>67</c:v>
                </c:pt>
                <c:pt idx="210">
                  <c:v>67</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70</c:v>
                </c:pt>
                <c:pt idx="498">
                  <c:v>70</c:v>
                </c:pt>
                <c:pt idx="499">
                  <c:v>70</c:v>
                </c:pt>
                <c:pt idx="500">
                  <c:v>60</c:v>
                </c:pt>
                <c:pt idx="501">
                  <c:v>60</c:v>
                </c:pt>
                <c:pt idx="502">
                  <c:v>60</c:v>
                </c:pt>
                <c:pt idx="503">
                  <c:v>60</c:v>
                </c:pt>
                <c:pt idx="504">
                  <c:v>60</c:v>
                </c:pt>
                <c:pt idx="505">
                  <c:v>60</c:v>
                </c:pt>
                <c:pt idx="506">
                  <c:v>55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63</c:v>
                </c:pt>
                <c:pt idx="624">
                  <c:v>63</c:v>
                </c:pt>
                <c:pt idx="625">
                  <c:v>50</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60</c:v>
                </c:pt>
                <c:pt idx="753">
                  <c:v>60</c:v>
                </c:pt>
                <c:pt idx="754">
                  <c:v>60</c:v>
                </c:pt>
                <c:pt idx="755">
                  <c:v>60</c:v>
                </c:pt>
                <c:pt idx="756">
                  <c:v>50</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9AD2-481A-A5D7-E81070371F4B}"/>
            </c:ext>
          </c:extLst>
        </c:ser>
        <c:dLbls>
          <c:showLegendKey val="0"/>
          <c:showVal val="0"/>
          <c:showCatName val="0"/>
          <c:showSerName val="0"/>
          <c:showPercent val="0"/>
          <c:showBubbleSize val="0"/>
        </c:dLbls>
        <c:axId val="574578032"/>
        <c:axId val="574579344"/>
      </c:scatterChart>
      <c:valAx>
        <c:axId val="574578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Mileage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79344"/>
        <c:crosses val="autoZero"/>
        <c:crossBetween val="midCat"/>
      </c:valAx>
      <c:valAx>
        <c:axId val="57457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Tank_Capacity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78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[AhmedTawfeeq_DA46_C1_S6_Practice.xlsx]Task_7.1!PivotTable13</c:name>
    <c:fmtId val="3"/>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Task_7.1!$B$3</c:f>
              <c:strCache>
                <c:ptCount val="1"/>
                <c:pt idx="0">
                  <c:v>Count of Seating_Capacity</c:v>
                </c:pt>
              </c:strCache>
            </c:strRef>
          </c:tx>
          <c:spPr>
            <a:ln w="28575" cap="rnd">
              <a:solidFill>
                <a:schemeClr val="accent1"/>
              </a:solidFill>
              <a:round/>
            </a:ln>
            <a:effectLst/>
          </c:spPr>
          <c:marker>
            <c:symbol val="none"/>
          </c:marker>
          <c:cat>
            <c:multiLvlStrRef>
              <c:f>Task_7.1!$A$4:$A$130</c:f>
              <c:multiLvlStrCache>
                <c:ptCount val="116"/>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Electric</c:v>
                  </c:pt>
                  <c:pt idx="37">
                    <c:v>Kuv100 Nxt</c:v>
                  </c:pt>
                  <c:pt idx="38">
                    <c:v>Xuv500</c:v>
                  </c:pt>
                  <c:pt idx="39">
                    <c:v>Xuv300</c:v>
                  </c:pt>
                  <c:pt idx="40">
                    <c:v>Scorpio</c:v>
                  </c:pt>
                  <c:pt idx="41">
                    <c:v>Marazzo</c:v>
                  </c:pt>
                  <c:pt idx="42">
                    <c:v>Tuv300</c:v>
                  </c:pt>
                  <c:pt idx="43">
                    <c:v>Bolero Power Plus</c:v>
                  </c:pt>
                  <c:pt idx="44">
                    <c:v>Nuvosport</c:v>
                  </c:pt>
                  <c:pt idx="45">
                    <c:v>Xylo</c:v>
                  </c:pt>
                  <c:pt idx="46">
                    <c:v>Bolero</c:v>
                  </c:pt>
                  <c:pt idx="47">
                    <c:v>E Verito</c:v>
                  </c:pt>
                  <c:pt idx="48">
                    <c:v>Thar</c:v>
                  </c:pt>
                  <c:pt idx="49">
                    <c:v>Verito</c:v>
                  </c:pt>
                  <c:pt idx="50">
                    <c:v>Verito Vibe</c:v>
                  </c:pt>
                  <c:pt idx="51">
                    <c:v>Tuv300 Plus</c:v>
                  </c:pt>
                  <c:pt idx="52">
                    <c:v>E2O Plus</c:v>
                  </c:pt>
                  <c:pt idx="53">
                    <c:v>Alturas G4</c:v>
                  </c:pt>
                  <c:pt idx="54">
                    <c:v>Nexon</c:v>
                  </c:pt>
                  <c:pt idx="55">
                    <c:v>Zest</c:v>
                  </c:pt>
                  <c:pt idx="56">
                    <c:v>Altroz</c:v>
                  </c:pt>
                  <c:pt idx="57">
                    <c:v>Bolt</c:v>
                  </c:pt>
                  <c:pt idx="58">
                    <c:v>Tiago</c:v>
                  </c:pt>
                  <c:pt idx="59">
                    <c:v>Hexa</c:v>
                  </c:pt>
                  <c:pt idx="60">
                    <c:v>Nano Genx</c:v>
                  </c:pt>
                  <c:pt idx="61">
                    <c:v>Tigor</c:v>
                  </c:pt>
                  <c:pt idx="62">
                    <c:v>Harrier</c:v>
                  </c:pt>
                  <c:pt idx="63">
                    <c:v>Safari Storme</c:v>
                  </c:pt>
                  <c:pt idx="64">
                    <c:v>Tigor Ev</c:v>
                  </c:pt>
                  <c:pt idx="65">
                    <c:v>Tiago Nrg</c:v>
                  </c:pt>
                  <c:pt idx="66">
                    <c:v>Nexon Ev</c:v>
                  </c:pt>
                  <c:pt idx="67">
                    <c:v>Winger</c:v>
                  </c:pt>
                  <c:pt idx="68">
                    <c:v>Innova Crysta</c:v>
                  </c:pt>
                  <c:pt idx="69">
                    <c:v>Yaris</c:v>
                  </c:pt>
                  <c:pt idx="70">
                    <c:v>Etios Liva</c:v>
                  </c:pt>
                  <c:pt idx="71">
                    <c:v>Platinum Etios</c:v>
                  </c:pt>
                  <c:pt idx="72">
                    <c:v>Fortuner</c:v>
                  </c:pt>
                  <c:pt idx="73">
                    <c:v>Corolla Altis</c:v>
                  </c:pt>
                  <c:pt idx="74">
                    <c:v>Etios Cross</c:v>
                  </c:pt>
                  <c:pt idx="75">
                    <c:v>Glanza</c:v>
                  </c:pt>
                  <c:pt idx="76">
                    <c:v>Land Cruiser</c:v>
                  </c:pt>
                  <c:pt idx="77">
                    <c:v>Prius</c:v>
                  </c:pt>
                  <c:pt idx="78">
                    <c:v>Land Cruiser Prado</c:v>
                  </c:pt>
                  <c:pt idx="79">
                    <c:v>Camry</c:v>
                  </c:pt>
                  <c:pt idx="80">
                    <c:v>Aspire</c:v>
                  </c:pt>
                  <c:pt idx="81">
                    <c:v>Ecosport</c:v>
                  </c:pt>
                  <c:pt idx="82">
                    <c:v>Freestyle</c:v>
                  </c:pt>
                  <c:pt idx="83">
                    <c:v>Figo</c:v>
                  </c:pt>
                  <c:pt idx="84">
                    <c:v>Endeavour</c:v>
                  </c:pt>
                  <c:pt idx="85">
                    <c:v>Mustang</c:v>
                  </c:pt>
                  <c:pt idx="86">
                    <c:v>Rapid</c:v>
                  </c:pt>
                  <c:pt idx="87">
                    <c:v>Octavia</c:v>
                  </c:pt>
                  <c:pt idx="88">
                    <c:v>Superb</c:v>
                  </c:pt>
                  <c:pt idx="89">
                    <c:v>Monte Carlo</c:v>
                  </c:pt>
                  <c:pt idx="90">
                    <c:v>Kodiaq</c:v>
                  </c:pt>
                  <c:pt idx="91">
                    <c:v>Superb Sportline</c:v>
                  </c:pt>
                  <c:pt idx="92">
                    <c:v>Kodiaq Scout</c:v>
                  </c:pt>
                  <c:pt idx="93">
                    <c:v>7-Series</c:v>
                  </c:pt>
                  <c:pt idx="94">
                    <c:v>X1</c:v>
                  </c:pt>
                  <c:pt idx="95">
                    <c:v>6-Series</c:v>
                  </c:pt>
                  <c:pt idx="96">
                    <c:v>5-Series</c:v>
                  </c:pt>
                  <c:pt idx="97">
                    <c:v>3-Series</c:v>
                  </c:pt>
                  <c:pt idx="98">
                    <c:v>X3</c:v>
                  </c:pt>
                  <c:pt idx="99">
                    <c:v>X4</c:v>
                  </c:pt>
                  <c:pt idx="100">
                    <c:v>X5</c:v>
                  </c:pt>
                  <c:pt idx="101">
                    <c:v>X7</c:v>
                  </c:pt>
                  <c:pt idx="102">
                    <c:v>Z4 Roadster</c:v>
                  </c:pt>
                  <c:pt idx="103">
                    <c:v>M2 Competition</c:v>
                  </c:pt>
                  <c:pt idx="104">
                    <c:v>M4</c:v>
                  </c:pt>
                  <c:pt idx="105">
                    <c:v>M5</c:v>
                  </c:pt>
                  <c:pt idx="106">
                    <c:v>Kwid</c:v>
                  </c:pt>
                  <c:pt idx="107">
                    <c:v>Duster</c:v>
                  </c:pt>
                  <c:pt idx="108">
                    <c:v>Lodgy</c:v>
                  </c:pt>
                  <c:pt idx="109">
                    <c:v>Triber</c:v>
                  </c:pt>
                  <c:pt idx="110">
                    <c:v>Captur</c:v>
                  </c:pt>
                  <c:pt idx="111">
                    <c:v>Vento</c:v>
                  </c:pt>
                  <c:pt idx="112">
                    <c:v>Ameo</c:v>
                  </c:pt>
                  <c:pt idx="113">
                    <c:v>Polo</c:v>
                  </c:pt>
                  <c:pt idx="114">
                    <c:v>Passat</c:v>
                  </c:pt>
                  <c:pt idx="115">
                    <c:v>Tiguan</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Task_7.1!$B$4:$B$130</c:f>
              <c:numCache>
                <c:formatCode>General</c:formatCode>
                <c:ptCount val="116"/>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pt idx="37">
                  <c:v>22</c:v>
                </c:pt>
                <c:pt idx="38">
                  <c:v>21</c:v>
                </c:pt>
                <c:pt idx="39">
                  <c:v>11</c:v>
                </c:pt>
                <c:pt idx="40">
                  <c:v>9</c:v>
                </c:pt>
                <c:pt idx="41">
                  <c:v>8</c:v>
                </c:pt>
                <c:pt idx="42">
                  <c:v>7</c:v>
                </c:pt>
                <c:pt idx="43">
                  <c:v>6</c:v>
                </c:pt>
                <c:pt idx="44">
                  <c:v>6</c:v>
                </c:pt>
                <c:pt idx="45">
                  <c:v>5</c:v>
                </c:pt>
                <c:pt idx="46">
                  <c:v>5</c:v>
                </c:pt>
                <c:pt idx="47">
                  <c:v>3</c:v>
                </c:pt>
                <c:pt idx="48">
                  <c:v>3</c:v>
                </c:pt>
                <c:pt idx="49">
                  <c:v>3</c:v>
                </c:pt>
                <c:pt idx="50">
                  <c:v>3</c:v>
                </c:pt>
                <c:pt idx="51">
                  <c:v>3</c:v>
                </c:pt>
                <c:pt idx="52">
                  <c:v>2</c:v>
                </c:pt>
                <c:pt idx="53">
                  <c:v>2</c:v>
                </c:pt>
                <c:pt idx="54">
                  <c:v>24</c:v>
                </c:pt>
                <c:pt idx="55">
                  <c:v>11</c:v>
                </c:pt>
                <c:pt idx="56">
                  <c:v>10</c:v>
                </c:pt>
                <c:pt idx="57">
                  <c:v>8</c:v>
                </c:pt>
                <c:pt idx="58">
                  <c:v>8</c:v>
                </c:pt>
                <c:pt idx="59">
                  <c:v>7</c:v>
                </c:pt>
                <c:pt idx="60">
                  <c:v>6</c:v>
                </c:pt>
                <c:pt idx="61">
                  <c:v>6</c:v>
                </c:pt>
                <c:pt idx="62">
                  <c:v>6</c:v>
                </c:pt>
                <c:pt idx="63">
                  <c:v>4</c:v>
                </c:pt>
                <c:pt idx="64">
                  <c:v>3</c:v>
                </c:pt>
                <c:pt idx="65">
                  <c:v>3</c:v>
                </c:pt>
                <c:pt idx="66">
                  <c:v>3</c:v>
                </c:pt>
                <c:pt idx="67">
                  <c:v>1</c:v>
                </c:pt>
                <c:pt idx="68">
                  <c:v>16</c:v>
                </c:pt>
                <c:pt idx="69">
                  <c:v>14</c:v>
                </c:pt>
                <c:pt idx="70">
                  <c:v>14</c:v>
                </c:pt>
                <c:pt idx="71">
                  <c:v>10</c:v>
                </c:pt>
                <c:pt idx="72">
                  <c:v>7</c:v>
                </c:pt>
                <c:pt idx="73">
                  <c:v>6</c:v>
                </c:pt>
                <c:pt idx="74">
                  <c:v>6</c:v>
                </c:pt>
                <c:pt idx="75">
                  <c:v>5</c:v>
                </c:pt>
                <c:pt idx="76">
                  <c:v>1</c:v>
                </c:pt>
                <c:pt idx="77">
                  <c:v>1</c:v>
                </c:pt>
                <c:pt idx="78">
                  <c:v>1</c:v>
                </c:pt>
                <c:pt idx="79">
                  <c:v>1</c:v>
                </c:pt>
                <c:pt idx="80">
                  <c:v>13</c:v>
                </c:pt>
                <c:pt idx="81">
                  <c:v>12</c:v>
                </c:pt>
                <c:pt idx="82">
                  <c:v>8</c:v>
                </c:pt>
                <c:pt idx="83">
                  <c:v>6</c:v>
                </c:pt>
                <c:pt idx="84">
                  <c:v>3</c:v>
                </c:pt>
                <c:pt idx="85">
                  <c:v>1</c:v>
                </c:pt>
                <c:pt idx="86">
                  <c:v>14</c:v>
                </c:pt>
                <c:pt idx="87">
                  <c:v>12</c:v>
                </c:pt>
                <c:pt idx="88">
                  <c:v>7</c:v>
                </c:pt>
                <c:pt idx="89">
                  <c:v>4</c:v>
                </c:pt>
                <c:pt idx="90">
                  <c:v>3</c:v>
                </c:pt>
                <c:pt idx="91">
                  <c:v>2</c:v>
                </c:pt>
                <c:pt idx="92">
                  <c:v>1</c:v>
                </c:pt>
                <c:pt idx="93">
                  <c:v>6</c:v>
                </c:pt>
                <c:pt idx="94">
                  <c:v>5</c:v>
                </c:pt>
                <c:pt idx="95">
                  <c:v>4</c:v>
                </c:pt>
                <c:pt idx="96">
                  <c:v>3</c:v>
                </c:pt>
                <c:pt idx="97">
                  <c:v>3</c:v>
                </c:pt>
                <c:pt idx="98">
                  <c:v>3</c:v>
                </c:pt>
                <c:pt idx="99">
                  <c:v>3</c:v>
                </c:pt>
                <c:pt idx="100">
                  <c:v>3</c:v>
                </c:pt>
                <c:pt idx="101">
                  <c:v>2</c:v>
                </c:pt>
                <c:pt idx="102">
                  <c:v>2</c:v>
                </c:pt>
                <c:pt idx="103">
                  <c:v>1</c:v>
                </c:pt>
                <c:pt idx="104">
                  <c:v>1</c:v>
                </c:pt>
                <c:pt idx="105">
                  <c:v>1</c:v>
                </c:pt>
                <c:pt idx="106">
                  <c:v>12</c:v>
                </c:pt>
                <c:pt idx="107">
                  <c:v>9</c:v>
                </c:pt>
                <c:pt idx="108">
                  <c:v>7</c:v>
                </c:pt>
                <c:pt idx="109">
                  <c:v>4</c:v>
                </c:pt>
                <c:pt idx="110">
                  <c:v>4</c:v>
                </c:pt>
                <c:pt idx="111">
                  <c:v>12</c:v>
                </c:pt>
                <c:pt idx="112">
                  <c:v>8</c:v>
                </c:pt>
                <c:pt idx="113">
                  <c:v>8</c:v>
                </c:pt>
                <c:pt idx="114">
                  <c:v>4</c:v>
                </c:pt>
                <c:pt idx="115">
                  <c:v>2</c:v>
                </c:pt>
              </c:numCache>
            </c:numRef>
          </c:val>
          <c:smooth val="0"/>
          <c:extLst>
            <c:ext xmlns:c16="http://schemas.microsoft.com/office/drawing/2014/chart" uri="{C3380CC4-5D6E-409C-BE32-E72D297353CC}">
              <c16:uniqueId val="{00000000-317C-459A-864A-4EB47B4740C3}"/>
            </c:ext>
          </c:extLst>
        </c:ser>
        <c:ser>
          <c:idx val="1"/>
          <c:order val="1"/>
          <c:tx>
            <c:strRef>
              <c:f>Task_7.1!$C$3</c:f>
              <c:strCache>
                <c:ptCount val="1"/>
                <c:pt idx="0">
                  <c:v>Count of Child_Safety_Locks</c:v>
                </c:pt>
              </c:strCache>
            </c:strRef>
          </c:tx>
          <c:spPr>
            <a:ln w="28575" cap="rnd">
              <a:solidFill>
                <a:schemeClr val="accent2"/>
              </a:solidFill>
              <a:round/>
            </a:ln>
            <a:effectLst/>
          </c:spPr>
          <c:marker>
            <c:symbol val="none"/>
          </c:marker>
          <c:cat>
            <c:multiLvlStrRef>
              <c:f>Task_7.1!$A$4:$A$130</c:f>
              <c:multiLvlStrCache>
                <c:ptCount val="116"/>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Electric</c:v>
                  </c:pt>
                  <c:pt idx="37">
                    <c:v>Kuv100 Nxt</c:v>
                  </c:pt>
                  <c:pt idx="38">
                    <c:v>Xuv500</c:v>
                  </c:pt>
                  <c:pt idx="39">
                    <c:v>Xuv300</c:v>
                  </c:pt>
                  <c:pt idx="40">
                    <c:v>Scorpio</c:v>
                  </c:pt>
                  <c:pt idx="41">
                    <c:v>Marazzo</c:v>
                  </c:pt>
                  <c:pt idx="42">
                    <c:v>Tuv300</c:v>
                  </c:pt>
                  <c:pt idx="43">
                    <c:v>Bolero Power Plus</c:v>
                  </c:pt>
                  <c:pt idx="44">
                    <c:v>Nuvosport</c:v>
                  </c:pt>
                  <c:pt idx="45">
                    <c:v>Xylo</c:v>
                  </c:pt>
                  <c:pt idx="46">
                    <c:v>Bolero</c:v>
                  </c:pt>
                  <c:pt idx="47">
                    <c:v>E Verito</c:v>
                  </c:pt>
                  <c:pt idx="48">
                    <c:v>Thar</c:v>
                  </c:pt>
                  <c:pt idx="49">
                    <c:v>Verito</c:v>
                  </c:pt>
                  <c:pt idx="50">
                    <c:v>Verito Vibe</c:v>
                  </c:pt>
                  <c:pt idx="51">
                    <c:v>Tuv300 Plus</c:v>
                  </c:pt>
                  <c:pt idx="52">
                    <c:v>E2O Plus</c:v>
                  </c:pt>
                  <c:pt idx="53">
                    <c:v>Alturas G4</c:v>
                  </c:pt>
                  <c:pt idx="54">
                    <c:v>Nexon</c:v>
                  </c:pt>
                  <c:pt idx="55">
                    <c:v>Zest</c:v>
                  </c:pt>
                  <c:pt idx="56">
                    <c:v>Altroz</c:v>
                  </c:pt>
                  <c:pt idx="57">
                    <c:v>Bolt</c:v>
                  </c:pt>
                  <c:pt idx="58">
                    <c:v>Tiago</c:v>
                  </c:pt>
                  <c:pt idx="59">
                    <c:v>Hexa</c:v>
                  </c:pt>
                  <c:pt idx="60">
                    <c:v>Nano Genx</c:v>
                  </c:pt>
                  <c:pt idx="61">
                    <c:v>Tigor</c:v>
                  </c:pt>
                  <c:pt idx="62">
                    <c:v>Harrier</c:v>
                  </c:pt>
                  <c:pt idx="63">
                    <c:v>Safari Storme</c:v>
                  </c:pt>
                  <c:pt idx="64">
                    <c:v>Tigor Ev</c:v>
                  </c:pt>
                  <c:pt idx="65">
                    <c:v>Tiago Nrg</c:v>
                  </c:pt>
                  <c:pt idx="66">
                    <c:v>Nexon Ev</c:v>
                  </c:pt>
                  <c:pt idx="67">
                    <c:v>Winger</c:v>
                  </c:pt>
                  <c:pt idx="68">
                    <c:v>Innova Crysta</c:v>
                  </c:pt>
                  <c:pt idx="69">
                    <c:v>Yaris</c:v>
                  </c:pt>
                  <c:pt idx="70">
                    <c:v>Etios Liva</c:v>
                  </c:pt>
                  <c:pt idx="71">
                    <c:v>Platinum Etios</c:v>
                  </c:pt>
                  <c:pt idx="72">
                    <c:v>Fortuner</c:v>
                  </c:pt>
                  <c:pt idx="73">
                    <c:v>Corolla Altis</c:v>
                  </c:pt>
                  <c:pt idx="74">
                    <c:v>Etios Cross</c:v>
                  </c:pt>
                  <c:pt idx="75">
                    <c:v>Glanza</c:v>
                  </c:pt>
                  <c:pt idx="76">
                    <c:v>Land Cruiser</c:v>
                  </c:pt>
                  <c:pt idx="77">
                    <c:v>Prius</c:v>
                  </c:pt>
                  <c:pt idx="78">
                    <c:v>Land Cruiser Prado</c:v>
                  </c:pt>
                  <c:pt idx="79">
                    <c:v>Camry</c:v>
                  </c:pt>
                  <c:pt idx="80">
                    <c:v>Aspire</c:v>
                  </c:pt>
                  <c:pt idx="81">
                    <c:v>Ecosport</c:v>
                  </c:pt>
                  <c:pt idx="82">
                    <c:v>Freestyle</c:v>
                  </c:pt>
                  <c:pt idx="83">
                    <c:v>Figo</c:v>
                  </c:pt>
                  <c:pt idx="84">
                    <c:v>Endeavour</c:v>
                  </c:pt>
                  <c:pt idx="85">
                    <c:v>Mustang</c:v>
                  </c:pt>
                  <c:pt idx="86">
                    <c:v>Rapid</c:v>
                  </c:pt>
                  <c:pt idx="87">
                    <c:v>Octavia</c:v>
                  </c:pt>
                  <c:pt idx="88">
                    <c:v>Superb</c:v>
                  </c:pt>
                  <c:pt idx="89">
                    <c:v>Monte Carlo</c:v>
                  </c:pt>
                  <c:pt idx="90">
                    <c:v>Kodiaq</c:v>
                  </c:pt>
                  <c:pt idx="91">
                    <c:v>Superb Sportline</c:v>
                  </c:pt>
                  <c:pt idx="92">
                    <c:v>Kodiaq Scout</c:v>
                  </c:pt>
                  <c:pt idx="93">
                    <c:v>7-Series</c:v>
                  </c:pt>
                  <c:pt idx="94">
                    <c:v>X1</c:v>
                  </c:pt>
                  <c:pt idx="95">
                    <c:v>6-Series</c:v>
                  </c:pt>
                  <c:pt idx="96">
                    <c:v>5-Series</c:v>
                  </c:pt>
                  <c:pt idx="97">
                    <c:v>3-Series</c:v>
                  </c:pt>
                  <c:pt idx="98">
                    <c:v>X3</c:v>
                  </c:pt>
                  <c:pt idx="99">
                    <c:v>X4</c:v>
                  </c:pt>
                  <c:pt idx="100">
                    <c:v>X5</c:v>
                  </c:pt>
                  <c:pt idx="101">
                    <c:v>X7</c:v>
                  </c:pt>
                  <c:pt idx="102">
                    <c:v>Z4 Roadster</c:v>
                  </c:pt>
                  <c:pt idx="103">
                    <c:v>M2 Competition</c:v>
                  </c:pt>
                  <c:pt idx="104">
                    <c:v>M4</c:v>
                  </c:pt>
                  <c:pt idx="105">
                    <c:v>M5</c:v>
                  </c:pt>
                  <c:pt idx="106">
                    <c:v>Kwid</c:v>
                  </c:pt>
                  <c:pt idx="107">
                    <c:v>Duster</c:v>
                  </c:pt>
                  <c:pt idx="108">
                    <c:v>Lodgy</c:v>
                  </c:pt>
                  <c:pt idx="109">
                    <c:v>Triber</c:v>
                  </c:pt>
                  <c:pt idx="110">
                    <c:v>Captur</c:v>
                  </c:pt>
                  <c:pt idx="111">
                    <c:v>Vento</c:v>
                  </c:pt>
                  <c:pt idx="112">
                    <c:v>Ameo</c:v>
                  </c:pt>
                  <c:pt idx="113">
                    <c:v>Polo</c:v>
                  </c:pt>
                  <c:pt idx="114">
                    <c:v>Passat</c:v>
                  </c:pt>
                  <c:pt idx="115">
                    <c:v>Tiguan</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Task_7.1!$C$4:$C$130</c:f>
              <c:numCache>
                <c:formatCode>General</c:formatCode>
                <c:ptCount val="116"/>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11</c:v>
                </c:pt>
                <c:pt idx="27">
                  <c:v>10</c:v>
                </c:pt>
                <c:pt idx="28">
                  <c:v>9</c:v>
                </c:pt>
                <c:pt idx="29">
                  <c:v>8</c:v>
                </c:pt>
                <c:pt idx="30">
                  <c:v>8</c:v>
                </c:pt>
                <c:pt idx="31">
                  <c:v>6</c:v>
                </c:pt>
                <c:pt idx="32">
                  <c:v>6</c:v>
                </c:pt>
                <c:pt idx="33">
                  <c:v>6</c:v>
                </c:pt>
                <c:pt idx="34">
                  <c:v>4</c:v>
                </c:pt>
                <c:pt idx="35">
                  <c:v>4</c:v>
                </c:pt>
                <c:pt idx="36">
                  <c:v>1</c:v>
                </c:pt>
                <c:pt idx="37">
                  <c:v>22</c:v>
                </c:pt>
                <c:pt idx="38">
                  <c:v>21</c:v>
                </c:pt>
                <c:pt idx="39">
                  <c:v>11</c:v>
                </c:pt>
                <c:pt idx="40">
                  <c:v>9</c:v>
                </c:pt>
                <c:pt idx="41">
                  <c:v>8</c:v>
                </c:pt>
                <c:pt idx="42">
                  <c:v>7</c:v>
                </c:pt>
                <c:pt idx="43">
                  <c:v>6</c:v>
                </c:pt>
                <c:pt idx="44">
                  <c:v>6</c:v>
                </c:pt>
                <c:pt idx="45">
                  <c:v>5</c:v>
                </c:pt>
                <c:pt idx="46">
                  <c:v>5</c:v>
                </c:pt>
                <c:pt idx="47">
                  <c:v>3</c:v>
                </c:pt>
                <c:pt idx="48">
                  <c:v>3</c:v>
                </c:pt>
                <c:pt idx="49">
                  <c:v>3</c:v>
                </c:pt>
                <c:pt idx="50">
                  <c:v>3</c:v>
                </c:pt>
                <c:pt idx="51">
                  <c:v>3</c:v>
                </c:pt>
                <c:pt idx="52">
                  <c:v>2</c:v>
                </c:pt>
                <c:pt idx="53">
                  <c:v>2</c:v>
                </c:pt>
                <c:pt idx="54">
                  <c:v>24</c:v>
                </c:pt>
                <c:pt idx="55">
                  <c:v>11</c:v>
                </c:pt>
                <c:pt idx="56">
                  <c:v>10</c:v>
                </c:pt>
                <c:pt idx="57">
                  <c:v>8</c:v>
                </c:pt>
                <c:pt idx="58">
                  <c:v>8</c:v>
                </c:pt>
                <c:pt idx="59">
                  <c:v>7</c:v>
                </c:pt>
                <c:pt idx="60">
                  <c:v>6</c:v>
                </c:pt>
                <c:pt idx="61">
                  <c:v>6</c:v>
                </c:pt>
                <c:pt idx="62">
                  <c:v>6</c:v>
                </c:pt>
                <c:pt idx="63">
                  <c:v>4</c:v>
                </c:pt>
                <c:pt idx="64">
                  <c:v>3</c:v>
                </c:pt>
                <c:pt idx="65">
                  <c:v>3</c:v>
                </c:pt>
                <c:pt idx="66">
                  <c:v>3</c:v>
                </c:pt>
                <c:pt idx="67">
                  <c:v>1</c:v>
                </c:pt>
                <c:pt idx="68">
                  <c:v>16</c:v>
                </c:pt>
                <c:pt idx="69">
                  <c:v>14</c:v>
                </c:pt>
                <c:pt idx="70">
                  <c:v>14</c:v>
                </c:pt>
                <c:pt idx="71">
                  <c:v>10</c:v>
                </c:pt>
                <c:pt idx="72">
                  <c:v>7</c:v>
                </c:pt>
                <c:pt idx="73">
                  <c:v>6</c:v>
                </c:pt>
                <c:pt idx="74">
                  <c:v>6</c:v>
                </c:pt>
                <c:pt idx="75">
                  <c:v>5</c:v>
                </c:pt>
                <c:pt idx="76">
                  <c:v>1</c:v>
                </c:pt>
                <c:pt idx="77">
                  <c:v>1</c:v>
                </c:pt>
                <c:pt idx="78">
                  <c:v>1</c:v>
                </c:pt>
                <c:pt idx="79">
                  <c:v>1</c:v>
                </c:pt>
                <c:pt idx="80">
                  <c:v>13</c:v>
                </c:pt>
                <c:pt idx="81">
                  <c:v>12</c:v>
                </c:pt>
                <c:pt idx="82">
                  <c:v>8</c:v>
                </c:pt>
                <c:pt idx="83">
                  <c:v>6</c:v>
                </c:pt>
                <c:pt idx="84">
                  <c:v>3</c:v>
                </c:pt>
                <c:pt idx="85">
                  <c:v>1</c:v>
                </c:pt>
                <c:pt idx="86">
                  <c:v>14</c:v>
                </c:pt>
                <c:pt idx="87">
                  <c:v>12</c:v>
                </c:pt>
                <c:pt idx="88">
                  <c:v>7</c:v>
                </c:pt>
                <c:pt idx="89">
                  <c:v>4</c:v>
                </c:pt>
                <c:pt idx="90">
                  <c:v>3</c:v>
                </c:pt>
                <c:pt idx="91">
                  <c:v>2</c:v>
                </c:pt>
                <c:pt idx="92">
                  <c:v>1</c:v>
                </c:pt>
                <c:pt idx="93">
                  <c:v>6</c:v>
                </c:pt>
                <c:pt idx="94">
                  <c:v>5</c:v>
                </c:pt>
                <c:pt idx="95">
                  <c:v>4</c:v>
                </c:pt>
                <c:pt idx="96">
                  <c:v>3</c:v>
                </c:pt>
                <c:pt idx="97">
                  <c:v>3</c:v>
                </c:pt>
                <c:pt idx="98">
                  <c:v>3</c:v>
                </c:pt>
                <c:pt idx="99">
                  <c:v>3</c:v>
                </c:pt>
                <c:pt idx="100">
                  <c:v>3</c:v>
                </c:pt>
                <c:pt idx="101">
                  <c:v>2</c:v>
                </c:pt>
                <c:pt idx="102">
                  <c:v>2</c:v>
                </c:pt>
                <c:pt idx="103">
                  <c:v>1</c:v>
                </c:pt>
                <c:pt idx="104">
                  <c:v>1</c:v>
                </c:pt>
                <c:pt idx="105">
                  <c:v>1</c:v>
                </c:pt>
                <c:pt idx="106">
                  <c:v>12</c:v>
                </c:pt>
                <c:pt idx="107">
                  <c:v>9</c:v>
                </c:pt>
                <c:pt idx="108">
                  <c:v>7</c:v>
                </c:pt>
                <c:pt idx="109">
                  <c:v>4</c:v>
                </c:pt>
                <c:pt idx="110">
                  <c:v>4</c:v>
                </c:pt>
                <c:pt idx="111">
                  <c:v>12</c:v>
                </c:pt>
                <c:pt idx="112">
                  <c:v>8</c:v>
                </c:pt>
                <c:pt idx="113">
                  <c:v>8</c:v>
                </c:pt>
                <c:pt idx="114">
                  <c:v>4</c:v>
                </c:pt>
                <c:pt idx="115">
                  <c:v>2</c:v>
                </c:pt>
              </c:numCache>
            </c:numRef>
          </c:val>
          <c:smooth val="0"/>
          <c:extLst>
            <c:ext xmlns:c16="http://schemas.microsoft.com/office/drawing/2014/chart" uri="{C3380CC4-5D6E-409C-BE32-E72D297353CC}">
              <c16:uniqueId val="{00000001-317C-459A-864A-4EB47B4740C3}"/>
            </c:ext>
          </c:extLst>
        </c:ser>
        <c:ser>
          <c:idx val="2"/>
          <c:order val="2"/>
          <c:tx>
            <c:strRef>
              <c:f>Task_7.1!$D$3</c:f>
              <c:strCache>
                <c:ptCount val="1"/>
                <c:pt idx="0">
                  <c:v>Count of City_Mileage_km_litre</c:v>
                </c:pt>
              </c:strCache>
            </c:strRef>
          </c:tx>
          <c:spPr>
            <a:ln w="28575" cap="rnd">
              <a:solidFill>
                <a:schemeClr val="accent3"/>
              </a:solidFill>
              <a:round/>
            </a:ln>
            <a:effectLst/>
          </c:spPr>
          <c:marker>
            <c:symbol val="none"/>
          </c:marker>
          <c:cat>
            <c:multiLvlStrRef>
              <c:f>Task_7.1!$A$4:$A$130</c:f>
              <c:multiLvlStrCache>
                <c:ptCount val="116"/>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Electric</c:v>
                  </c:pt>
                  <c:pt idx="37">
                    <c:v>Kuv100 Nxt</c:v>
                  </c:pt>
                  <c:pt idx="38">
                    <c:v>Xuv500</c:v>
                  </c:pt>
                  <c:pt idx="39">
                    <c:v>Xuv300</c:v>
                  </c:pt>
                  <c:pt idx="40">
                    <c:v>Scorpio</c:v>
                  </c:pt>
                  <c:pt idx="41">
                    <c:v>Marazzo</c:v>
                  </c:pt>
                  <c:pt idx="42">
                    <c:v>Tuv300</c:v>
                  </c:pt>
                  <c:pt idx="43">
                    <c:v>Bolero Power Plus</c:v>
                  </c:pt>
                  <c:pt idx="44">
                    <c:v>Nuvosport</c:v>
                  </c:pt>
                  <c:pt idx="45">
                    <c:v>Xylo</c:v>
                  </c:pt>
                  <c:pt idx="46">
                    <c:v>Bolero</c:v>
                  </c:pt>
                  <c:pt idx="47">
                    <c:v>E Verito</c:v>
                  </c:pt>
                  <c:pt idx="48">
                    <c:v>Thar</c:v>
                  </c:pt>
                  <c:pt idx="49">
                    <c:v>Verito</c:v>
                  </c:pt>
                  <c:pt idx="50">
                    <c:v>Verito Vibe</c:v>
                  </c:pt>
                  <c:pt idx="51">
                    <c:v>Tuv300 Plus</c:v>
                  </c:pt>
                  <c:pt idx="52">
                    <c:v>E2O Plus</c:v>
                  </c:pt>
                  <c:pt idx="53">
                    <c:v>Alturas G4</c:v>
                  </c:pt>
                  <c:pt idx="54">
                    <c:v>Nexon</c:v>
                  </c:pt>
                  <c:pt idx="55">
                    <c:v>Zest</c:v>
                  </c:pt>
                  <c:pt idx="56">
                    <c:v>Altroz</c:v>
                  </c:pt>
                  <c:pt idx="57">
                    <c:v>Bolt</c:v>
                  </c:pt>
                  <c:pt idx="58">
                    <c:v>Tiago</c:v>
                  </c:pt>
                  <c:pt idx="59">
                    <c:v>Hexa</c:v>
                  </c:pt>
                  <c:pt idx="60">
                    <c:v>Nano Genx</c:v>
                  </c:pt>
                  <c:pt idx="61">
                    <c:v>Tigor</c:v>
                  </c:pt>
                  <c:pt idx="62">
                    <c:v>Harrier</c:v>
                  </c:pt>
                  <c:pt idx="63">
                    <c:v>Safari Storme</c:v>
                  </c:pt>
                  <c:pt idx="64">
                    <c:v>Tigor Ev</c:v>
                  </c:pt>
                  <c:pt idx="65">
                    <c:v>Tiago Nrg</c:v>
                  </c:pt>
                  <c:pt idx="66">
                    <c:v>Nexon Ev</c:v>
                  </c:pt>
                  <c:pt idx="67">
                    <c:v>Winger</c:v>
                  </c:pt>
                  <c:pt idx="68">
                    <c:v>Innova Crysta</c:v>
                  </c:pt>
                  <c:pt idx="69">
                    <c:v>Yaris</c:v>
                  </c:pt>
                  <c:pt idx="70">
                    <c:v>Etios Liva</c:v>
                  </c:pt>
                  <c:pt idx="71">
                    <c:v>Platinum Etios</c:v>
                  </c:pt>
                  <c:pt idx="72">
                    <c:v>Fortuner</c:v>
                  </c:pt>
                  <c:pt idx="73">
                    <c:v>Corolla Altis</c:v>
                  </c:pt>
                  <c:pt idx="74">
                    <c:v>Etios Cross</c:v>
                  </c:pt>
                  <c:pt idx="75">
                    <c:v>Glanza</c:v>
                  </c:pt>
                  <c:pt idx="76">
                    <c:v>Land Cruiser</c:v>
                  </c:pt>
                  <c:pt idx="77">
                    <c:v>Prius</c:v>
                  </c:pt>
                  <c:pt idx="78">
                    <c:v>Land Cruiser Prado</c:v>
                  </c:pt>
                  <c:pt idx="79">
                    <c:v>Camry</c:v>
                  </c:pt>
                  <c:pt idx="80">
                    <c:v>Aspire</c:v>
                  </c:pt>
                  <c:pt idx="81">
                    <c:v>Ecosport</c:v>
                  </c:pt>
                  <c:pt idx="82">
                    <c:v>Freestyle</c:v>
                  </c:pt>
                  <c:pt idx="83">
                    <c:v>Figo</c:v>
                  </c:pt>
                  <c:pt idx="84">
                    <c:v>Endeavour</c:v>
                  </c:pt>
                  <c:pt idx="85">
                    <c:v>Mustang</c:v>
                  </c:pt>
                  <c:pt idx="86">
                    <c:v>Rapid</c:v>
                  </c:pt>
                  <c:pt idx="87">
                    <c:v>Octavia</c:v>
                  </c:pt>
                  <c:pt idx="88">
                    <c:v>Superb</c:v>
                  </c:pt>
                  <c:pt idx="89">
                    <c:v>Monte Carlo</c:v>
                  </c:pt>
                  <c:pt idx="90">
                    <c:v>Kodiaq</c:v>
                  </c:pt>
                  <c:pt idx="91">
                    <c:v>Superb Sportline</c:v>
                  </c:pt>
                  <c:pt idx="92">
                    <c:v>Kodiaq Scout</c:v>
                  </c:pt>
                  <c:pt idx="93">
                    <c:v>7-Series</c:v>
                  </c:pt>
                  <c:pt idx="94">
                    <c:v>X1</c:v>
                  </c:pt>
                  <c:pt idx="95">
                    <c:v>6-Series</c:v>
                  </c:pt>
                  <c:pt idx="96">
                    <c:v>5-Series</c:v>
                  </c:pt>
                  <c:pt idx="97">
                    <c:v>3-Series</c:v>
                  </c:pt>
                  <c:pt idx="98">
                    <c:v>X3</c:v>
                  </c:pt>
                  <c:pt idx="99">
                    <c:v>X4</c:v>
                  </c:pt>
                  <c:pt idx="100">
                    <c:v>X5</c:v>
                  </c:pt>
                  <c:pt idx="101">
                    <c:v>X7</c:v>
                  </c:pt>
                  <c:pt idx="102">
                    <c:v>Z4 Roadster</c:v>
                  </c:pt>
                  <c:pt idx="103">
                    <c:v>M2 Competition</c:v>
                  </c:pt>
                  <c:pt idx="104">
                    <c:v>M4</c:v>
                  </c:pt>
                  <c:pt idx="105">
                    <c:v>M5</c:v>
                  </c:pt>
                  <c:pt idx="106">
                    <c:v>Kwid</c:v>
                  </c:pt>
                  <c:pt idx="107">
                    <c:v>Duster</c:v>
                  </c:pt>
                  <c:pt idx="108">
                    <c:v>Lodgy</c:v>
                  </c:pt>
                  <c:pt idx="109">
                    <c:v>Triber</c:v>
                  </c:pt>
                  <c:pt idx="110">
                    <c:v>Captur</c:v>
                  </c:pt>
                  <c:pt idx="111">
                    <c:v>Vento</c:v>
                  </c:pt>
                  <c:pt idx="112">
                    <c:v>Ameo</c:v>
                  </c:pt>
                  <c:pt idx="113">
                    <c:v>Polo</c:v>
                  </c:pt>
                  <c:pt idx="114">
                    <c:v>Passat</c:v>
                  </c:pt>
                  <c:pt idx="115">
                    <c:v>Tiguan</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Task_7.1!$D$4:$D$130</c:f>
              <c:numCache>
                <c:formatCode>General</c:formatCode>
                <c:ptCount val="116"/>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pt idx="37">
                  <c:v>22</c:v>
                </c:pt>
                <c:pt idx="38">
                  <c:v>21</c:v>
                </c:pt>
                <c:pt idx="39">
                  <c:v>11</c:v>
                </c:pt>
                <c:pt idx="40">
                  <c:v>9</c:v>
                </c:pt>
                <c:pt idx="41">
                  <c:v>8</c:v>
                </c:pt>
                <c:pt idx="42">
                  <c:v>7</c:v>
                </c:pt>
                <c:pt idx="43">
                  <c:v>6</c:v>
                </c:pt>
                <c:pt idx="44">
                  <c:v>6</c:v>
                </c:pt>
                <c:pt idx="45">
                  <c:v>5</c:v>
                </c:pt>
                <c:pt idx="46">
                  <c:v>5</c:v>
                </c:pt>
                <c:pt idx="47">
                  <c:v>3</c:v>
                </c:pt>
                <c:pt idx="48">
                  <c:v>3</c:v>
                </c:pt>
                <c:pt idx="49">
                  <c:v>3</c:v>
                </c:pt>
                <c:pt idx="50">
                  <c:v>3</c:v>
                </c:pt>
                <c:pt idx="51">
                  <c:v>3</c:v>
                </c:pt>
                <c:pt idx="52">
                  <c:v>2</c:v>
                </c:pt>
                <c:pt idx="53">
                  <c:v>2</c:v>
                </c:pt>
                <c:pt idx="54">
                  <c:v>24</c:v>
                </c:pt>
                <c:pt idx="55">
                  <c:v>11</c:v>
                </c:pt>
                <c:pt idx="56">
                  <c:v>10</c:v>
                </c:pt>
                <c:pt idx="57">
                  <c:v>8</c:v>
                </c:pt>
                <c:pt idx="58">
                  <c:v>8</c:v>
                </c:pt>
                <c:pt idx="59">
                  <c:v>7</c:v>
                </c:pt>
                <c:pt idx="60">
                  <c:v>6</c:v>
                </c:pt>
                <c:pt idx="61">
                  <c:v>6</c:v>
                </c:pt>
                <c:pt idx="62">
                  <c:v>6</c:v>
                </c:pt>
                <c:pt idx="63">
                  <c:v>4</c:v>
                </c:pt>
                <c:pt idx="64">
                  <c:v>3</c:v>
                </c:pt>
                <c:pt idx="65">
                  <c:v>3</c:v>
                </c:pt>
                <c:pt idx="66">
                  <c:v>3</c:v>
                </c:pt>
                <c:pt idx="67">
                  <c:v>1</c:v>
                </c:pt>
                <c:pt idx="68">
                  <c:v>16</c:v>
                </c:pt>
                <c:pt idx="69">
                  <c:v>14</c:v>
                </c:pt>
                <c:pt idx="70">
                  <c:v>14</c:v>
                </c:pt>
                <c:pt idx="71">
                  <c:v>10</c:v>
                </c:pt>
                <c:pt idx="72">
                  <c:v>7</c:v>
                </c:pt>
                <c:pt idx="73">
                  <c:v>6</c:v>
                </c:pt>
                <c:pt idx="74">
                  <c:v>6</c:v>
                </c:pt>
                <c:pt idx="75">
                  <c:v>5</c:v>
                </c:pt>
                <c:pt idx="76">
                  <c:v>1</c:v>
                </c:pt>
                <c:pt idx="77">
                  <c:v>1</c:v>
                </c:pt>
                <c:pt idx="78">
                  <c:v>1</c:v>
                </c:pt>
                <c:pt idx="79">
                  <c:v>1</c:v>
                </c:pt>
                <c:pt idx="80">
                  <c:v>13</c:v>
                </c:pt>
                <c:pt idx="81">
                  <c:v>12</c:v>
                </c:pt>
                <c:pt idx="82">
                  <c:v>8</c:v>
                </c:pt>
                <c:pt idx="83">
                  <c:v>6</c:v>
                </c:pt>
                <c:pt idx="84">
                  <c:v>3</c:v>
                </c:pt>
                <c:pt idx="85">
                  <c:v>1</c:v>
                </c:pt>
                <c:pt idx="86">
                  <c:v>14</c:v>
                </c:pt>
                <c:pt idx="87">
                  <c:v>12</c:v>
                </c:pt>
                <c:pt idx="88">
                  <c:v>7</c:v>
                </c:pt>
                <c:pt idx="89">
                  <c:v>4</c:v>
                </c:pt>
                <c:pt idx="90">
                  <c:v>3</c:v>
                </c:pt>
                <c:pt idx="91">
                  <c:v>2</c:v>
                </c:pt>
                <c:pt idx="92">
                  <c:v>1</c:v>
                </c:pt>
                <c:pt idx="93">
                  <c:v>6</c:v>
                </c:pt>
                <c:pt idx="94">
                  <c:v>5</c:v>
                </c:pt>
                <c:pt idx="95">
                  <c:v>4</c:v>
                </c:pt>
                <c:pt idx="96">
                  <c:v>3</c:v>
                </c:pt>
                <c:pt idx="97">
                  <c:v>3</c:v>
                </c:pt>
                <c:pt idx="98">
                  <c:v>3</c:v>
                </c:pt>
                <c:pt idx="99">
                  <c:v>3</c:v>
                </c:pt>
                <c:pt idx="100">
                  <c:v>3</c:v>
                </c:pt>
                <c:pt idx="101">
                  <c:v>2</c:v>
                </c:pt>
                <c:pt idx="102">
                  <c:v>2</c:v>
                </c:pt>
                <c:pt idx="103">
                  <c:v>1</c:v>
                </c:pt>
                <c:pt idx="104">
                  <c:v>1</c:v>
                </c:pt>
                <c:pt idx="105">
                  <c:v>1</c:v>
                </c:pt>
                <c:pt idx="106">
                  <c:v>12</c:v>
                </c:pt>
                <c:pt idx="107">
                  <c:v>9</c:v>
                </c:pt>
                <c:pt idx="108">
                  <c:v>7</c:v>
                </c:pt>
                <c:pt idx="109">
                  <c:v>4</c:v>
                </c:pt>
                <c:pt idx="110">
                  <c:v>4</c:v>
                </c:pt>
                <c:pt idx="111">
                  <c:v>12</c:v>
                </c:pt>
                <c:pt idx="112">
                  <c:v>8</c:v>
                </c:pt>
                <c:pt idx="113">
                  <c:v>8</c:v>
                </c:pt>
                <c:pt idx="114">
                  <c:v>4</c:v>
                </c:pt>
                <c:pt idx="115">
                  <c:v>2</c:v>
                </c:pt>
              </c:numCache>
            </c:numRef>
          </c:val>
          <c:smooth val="0"/>
          <c:extLst>
            <c:ext xmlns:c16="http://schemas.microsoft.com/office/drawing/2014/chart" uri="{C3380CC4-5D6E-409C-BE32-E72D297353CC}">
              <c16:uniqueId val="{00000002-317C-459A-864A-4EB47B4740C3}"/>
            </c:ext>
          </c:extLst>
        </c:ser>
        <c:ser>
          <c:idx val="3"/>
          <c:order val="3"/>
          <c:tx>
            <c:strRef>
              <c:f>Task_7.1!$E$3</c:f>
              <c:strCache>
                <c:ptCount val="1"/>
                <c:pt idx="0">
                  <c:v>Count of Airbags</c:v>
                </c:pt>
              </c:strCache>
            </c:strRef>
          </c:tx>
          <c:spPr>
            <a:ln w="28575" cap="rnd">
              <a:solidFill>
                <a:schemeClr val="accent4"/>
              </a:solidFill>
              <a:round/>
            </a:ln>
            <a:effectLst/>
          </c:spPr>
          <c:marker>
            <c:symbol val="none"/>
          </c:marker>
          <c:cat>
            <c:multiLvlStrRef>
              <c:f>Task_7.1!$A$4:$A$130</c:f>
              <c:multiLvlStrCache>
                <c:ptCount val="116"/>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Electric</c:v>
                  </c:pt>
                  <c:pt idx="37">
                    <c:v>Kuv100 Nxt</c:v>
                  </c:pt>
                  <c:pt idx="38">
                    <c:v>Xuv500</c:v>
                  </c:pt>
                  <c:pt idx="39">
                    <c:v>Xuv300</c:v>
                  </c:pt>
                  <c:pt idx="40">
                    <c:v>Scorpio</c:v>
                  </c:pt>
                  <c:pt idx="41">
                    <c:v>Marazzo</c:v>
                  </c:pt>
                  <c:pt idx="42">
                    <c:v>Tuv300</c:v>
                  </c:pt>
                  <c:pt idx="43">
                    <c:v>Bolero Power Plus</c:v>
                  </c:pt>
                  <c:pt idx="44">
                    <c:v>Nuvosport</c:v>
                  </c:pt>
                  <c:pt idx="45">
                    <c:v>Xylo</c:v>
                  </c:pt>
                  <c:pt idx="46">
                    <c:v>Bolero</c:v>
                  </c:pt>
                  <c:pt idx="47">
                    <c:v>E Verito</c:v>
                  </c:pt>
                  <c:pt idx="48">
                    <c:v>Thar</c:v>
                  </c:pt>
                  <c:pt idx="49">
                    <c:v>Verito</c:v>
                  </c:pt>
                  <c:pt idx="50">
                    <c:v>Verito Vibe</c:v>
                  </c:pt>
                  <c:pt idx="51">
                    <c:v>Tuv300 Plus</c:v>
                  </c:pt>
                  <c:pt idx="52">
                    <c:v>E2O Plus</c:v>
                  </c:pt>
                  <c:pt idx="53">
                    <c:v>Alturas G4</c:v>
                  </c:pt>
                  <c:pt idx="54">
                    <c:v>Nexon</c:v>
                  </c:pt>
                  <c:pt idx="55">
                    <c:v>Zest</c:v>
                  </c:pt>
                  <c:pt idx="56">
                    <c:v>Altroz</c:v>
                  </c:pt>
                  <c:pt idx="57">
                    <c:v>Bolt</c:v>
                  </c:pt>
                  <c:pt idx="58">
                    <c:v>Tiago</c:v>
                  </c:pt>
                  <c:pt idx="59">
                    <c:v>Hexa</c:v>
                  </c:pt>
                  <c:pt idx="60">
                    <c:v>Nano Genx</c:v>
                  </c:pt>
                  <c:pt idx="61">
                    <c:v>Tigor</c:v>
                  </c:pt>
                  <c:pt idx="62">
                    <c:v>Harrier</c:v>
                  </c:pt>
                  <c:pt idx="63">
                    <c:v>Safari Storme</c:v>
                  </c:pt>
                  <c:pt idx="64">
                    <c:v>Tigor Ev</c:v>
                  </c:pt>
                  <c:pt idx="65">
                    <c:v>Tiago Nrg</c:v>
                  </c:pt>
                  <c:pt idx="66">
                    <c:v>Nexon Ev</c:v>
                  </c:pt>
                  <c:pt idx="67">
                    <c:v>Winger</c:v>
                  </c:pt>
                  <c:pt idx="68">
                    <c:v>Innova Crysta</c:v>
                  </c:pt>
                  <c:pt idx="69">
                    <c:v>Yaris</c:v>
                  </c:pt>
                  <c:pt idx="70">
                    <c:v>Etios Liva</c:v>
                  </c:pt>
                  <c:pt idx="71">
                    <c:v>Platinum Etios</c:v>
                  </c:pt>
                  <c:pt idx="72">
                    <c:v>Fortuner</c:v>
                  </c:pt>
                  <c:pt idx="73">
                    <c:v>Corolla Altis</c:v>
                  </c:pt>
                  <c:pt idx="74">
                    <c:v>Etios Cross</c:v>
                  </c:pt>
                  <c:pt idx="75">
                    <c:v>Glanza</c:v>
                  </c:pt>
                  <c:pt idx="76">
                    <c:v>Land Cruiser</c:v>
                  </c:pt>
                  <c:pt idx="77">
                    <c:v>Prius</c:v>
                  </c:pt>
                  <c:pt idx="78">
                    <c:v>Land Cruiser Prado</c:v>
                  </c:pt>
                  <c:pt idx="79">
                    <c:v>Camry</c:v>
                  </c:pt>
                  <c:pt idx="80">
                    <c:v>Aspire</c:v>
                  </c:pt>
                  <c:pt idx="81">
                    <c:v>Ecosport</c:v>
                  </c:pt>
                  <c:pt idx="82">
                    <c:v>Freestyle</c:v>
                  </c:pt>
                  <c:pt idx="83">
                    <c:v>Figo</c:v>
                  </c:pt>
                  <c:pt idx="84">
                    <c:v>Endeavour</c:v>
                  </c:pt>
                  <c:pt idx="85">
                    <c:v>Mustang</c:v>
                  </c:pt>
                  <c:pt idx="86">
                    <c:v>Rapid</c:v>
                  </c:pt>
                  <c:pt idx="87">
                    <c:v>Octavia</c:v>
                  </c:pt>
                  <c:pt idx="88">
                    <c:v>Superb</c:v>
                  </c:pt>
                  <c:pt idx="89">
                    <c:v>Monte Carlo</c:v>
                  </c:pt>
                  <c:pt idx="90">
                    <c:v>Kodiaq</c:v>
                  </c:pt>
                  <c:pt idx="91">
                    <c:v>Superb Sportline</c:v>
                  </c:pt>
                  <c:pt idx="92">
                    <c:v>Kodiaq Scout</c:v>
                  </c:pt>
                  <c:pt idx="93">
                    <c:v>7-Series</c:v>
                  </c:pt>
                  <c:pt idx="94">
                    <c:v>X1</c:v>
                  </c:pt>
                  <c:pt idx="95">
                    <c:v>6-Series</c:v>
                  </c:pt>
                  <c:pt idx="96">
                    <c:v>5-Series</c:v>
                  </c:pt>
                  <c:pt idx="97">
                    <c:v>3-Series</c:v>
                  </c:pt>
                  <c:pt idx="98">
                    <c:v>X3</c:v>
                  </c:pt>
                  <c:pt idx="99">
                    <c:v>X4</c:v>
                  </c:pt>
                  <c:pt idx="100">
                    <c:v>X5</c:v>
                  </c:pt>
                  <c:pt idx="101">
                    <c:v>X7</c:v>
                  </c:pt>
                  <c:pt idx="102">
                    <c:v>Z4 Roadster</c:v>
                  </c:pt>
                  <c:pt idx="103">
                    <c:v>M2 Competition</c:v>
                  </c:pt>
                  <c:pt idx="104">
                    <c:v>M4</c:v>
                  </c:pt>
                  <c:pt idx="105">
                    <c:v>M5</c:v>
                  </c:pt>
                  <c:pt idx="106">
                    <c:v>Kwid</c:v>
                  </c:pt>
                  <c:pt idx="107">
                    <c:v>Duster</c:v>
                  </c:pt>
                  <c:pt idx="108">
                    <c:v>Lodgy</c:v>
                  </c:pt>
                  <c:pt idx="109">
                    <c:v>Triber</c:v>
                  </c:pt>
                  <c:pt idx="110">
                    <c:v>Captur</c:v>
                  </c:pt>
                  <c:pt idx="111">
                    <c:v>Vento</c:v>
                  </c:pt>
                  <c:pt idx="112">
                    <c:v>Ameo</c:v>
                  </c:pt>
                  <c:pt idx="113">
                    <c:v>Polo</c:v>
                  </c:pt>
                  <c:pt idx="114">
                    <c:v>Passat</c:v>
                  </c:pt>
                  <c:pt idx="115">
                    <c:v>Tiguan</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Task_7.1!$E$4:$E$130</c:f>
              <c:numCache>
                <c:formatCode>General</c:formatCode>
                <c:ptCount val="116"/>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pt idx="37">
                  <c:v>22</c:v>
                </c:pt>
                <c:pt idx="38">
                  <c:v>21</c:v>
                </c:pt>
                <c:pt idx="39">
                  <c:v>11</c:v>
                </c:pt>
                <c:pt idx="40">
                  <c:v>9</c:v>
                </c:pt>
                <c:pt idx="41">
                  <c:v>8</c:v>
                </c:pt>
                <c:pt idx="42">
                  <c:v>7</c:v>
                </c:pt>
                <c:pt idx="43">
                  <c:v>6</c:v>
                </c:pt>
                <c:pt idx="44">
                  <c:v>6</c:v>
                </c:pt>
                <c:pt idx="45">
                  <c:v>5</c:v>
                </c:pt>
                <c:pt idx="46">
                  <c:v>5</c:v>
                </c:pt>
                <c:pt idx="47">
                  <c:v>3</c:v>
                </c:pt>
                <c:pt idx="48">
                  <c:v>3</c:v>
                </c:pt>
                <c:pt idx="49">
                  <c:v>3</c:v>
                </c:pt>
                <c:pt idx="50">
                  <c:v>3</c:v>
                </c:pt>
                <c:pt idx="51">
                  <c:v>3</c:v>
                </c:pt>
                <c:pt idx="52">
                  <c:v>2</c:v>
                </c:pt>
                <c:pt idx="53">
                  <c:v>2</c:v>
                </c:pt>
                <c:pt idx="54">
                  <c:v>24</c:v>
                </c:pt>
                <c:pt idx="55">
                  <c:v>11</c:v>
                </c:pt>
                <c:pt idx="56">
                  <c:v>10</c:v>
                </c:pt>
                <c:pt idx="57">
                  <c:v>8</c:v>
                </c:pt>
                <c:pt idx="58">
                  <c:v>8</c:v>
                </c:pt>
                <c:pt idx="59">
                  <c:v>7</c:v>
                </c:pt>
                <c:pt idx="60">
                  <c:v>6</c:v>
                </c:pt>
                <c:pt idx="61">
                  <c:v>6</c:v>
                </c:pt>
                <c:pt idx="62">
                  <c:v>6</c:v>
                </c:pt>
                <c:pt idx="63">
                  <c:v>4</c:v>
                </c:pt>
                <c:pt idx="64">
                  <c:v>3</c:v>
                </c:pt>
                <c:pt idx="65">
                  <c:v>3</c:v>
                </c:pt>
                <c:pt idx="66">
                  <c:v>3</c:v>
                </c:pt>
                <c:pt idx="67">
                  <c:v>1</c:v>
                </c:pt>
                <c:pt idx="68">
                  <c:v>16</c:v>
                </c:pt>
                <c:pt idx="69">
                  <c:v>14</c:v>
                </c:pt>
                <c:pt idx="70">
                  <c:v>14</c:v>
                </c:pt>
                <c:pt idx="71">
                  <c:v>10</c:v>
                </c:pt>
                <c:pt idx="72">
                  <c:v>7</c:v>
                </c:pt>
                <c:pt idx="73">
                  <c:v>6</c:v>
                </c:pt>
                <c:pt idx="74">
                  <c:v>6</c:v>
                </c:pt>
                <c:pt idx="75">
                  <c:v>5</c:v>
                </c:pt>
                <c:pt idx="76">
                  <c:v>1</c:v>
                </c:pt>
                <c:pt idx="77">
                  <c:v>1</c:v>
                </c:pt>
                <c:pt idx="78">
                  <c:v>1</c:v>
                </c:pt>
                <c:pt idx="79">
                  <c:v>1</c:v>
                </c:pt>
                <c:pt idx="80">
                  <c:v>13</c:v>
                </c:pt>
                <c:pt idx="81">
                  <c:v>12</c:v>
                </c:pt>
                <c:pt idx="82">
                  <c:v>8</c:v>
                </c:pt>
                <c:pt idx="83">
                  <c:v>6</c:v>
                </c:pt>
                <c:pt idx="84">
                  <c:v>3</c:v>
                </c:pt>
                <c:pt idx="85">
                  <c:v>1</c:v>
                </c:pt>
                <c:pt idx="86">
                  <c:v>14</c:v>
                </c:pt>
                <c:pt idx="87">
                  <c:v>12</c:v>
                </c:pt>
                <c:pt idx="88">
                  <c:v>7</c:v>
                </c:pt>
                <c:pt idx="89">
                  <c:v>4</c:v>
                </c:pt>
                <c:pt idx="90">
                  <c:v>3</c:v>
                </c:pt>
                <c:pt idx="91">
                  <c:v>2</c:v>
                </c:pt>
                <c:pt idx="92">
                  <c:v>1</c:v>
                </c:pt>
                <c:pt idx="93">
                  <c:v>6</c:v>
                </c:pt>
                <c:pt idx="94">
                  <c:v>5</c:v>
                </c:pt>
                <c:pt idx="95">
                  <c:v>4</c:v>
                </c:pt>
                <c:pt idx="96">
                  <c:v>3</c:v>
                </c:pt>
                <c:pt idx="97">
                  <c:v>3</c:v>
                </c:pt>
                <c:pt idx="98">
                  <c:v>3</c:v>
                </c:pt>
                <c:pt idx="99">
                  <c:v>3</c:v>
                </c:pt>
                <c:pt idx="100">
                  <c:v>3</c:v>
                </c:pt>
                <c:pt idx="101">
                  <c:v>2</c:v>
                </c:pt>
                <c:pt idx="102">
                  <c:v>2</c:v>
                </c:pt>
                <c:pt idx="103">
                  <c:v>1</c:v>
                </c:pt>
                <c:pt idx="104">
                  <c:v>1</c:v>
                </c:pt>
                <c:pt idx="105">
                  <c:v>1</c:v>
                </c:pt>
                <c:pt idx="106">
                  <c:v>12</c:v>
                </c:pt>
                <c:pt idx="107">
                  <c:v>9</c:v>
                </c:pt>
                <c:pt idx="108">
                  <c:v>7</c:v>
                </c:pt>
                <c:pt idx="109">
                  <c:v>4</c:v>
                </c:pt>
                <c:pt idx="110">
                  <c:v>4</c:v>
                </c:pt>
                <c:pt idx="111">
                  <c:v>12</c:v>
                </c:pt>
                <c:pt idx="112">
                  <c:v>8</c:v>
                </c:pt>
                <c:pt idx="113">
                  <c:v>8</c:v>
                </c:pt>
                <c:pt idx="114">
                  <c:v>4</c:v>
                </c:pt>
                <c:pt idx="115">
                  <c:v>2</c:v>
                </c:pt>
              </c:numCache>
            </c:numRef>
          </c:val>
          <c:smooth val="0"/>
          <c:extLst>
            <c:ext xmlns:c16="http://schemas.microsoft.com/office/drawing/2014/chart" uri="{C3380CC4-5D6E-409C-BE32-E72D297353CC}">
              <c16:uniqueId val="{00000003-317C-459A-864A-4EB47B4740C3}"/>
            </c:ext>
          </c:extLst>
        </c:ser>
        <c:dLbls>
          <c:showLegendKey val="0"/>
          <c:showVal val="0"/>
          <c:showCatName val="0"/>
          <c:showSerName val="0"/>
          <c:showPercent val="0"/>
          <c:showBubbleSize val="0"/>
        </c:dLbls>
        <c:smooth val="0"/>
        <c:axId val="898541232"/>
        <c:axId val="898541888"/>
      </c:lineChart>
      <c:catAx>
        <c:axId val="89854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541888"/>
        <c:crosses val="autoZero"/>
        <c:auto val="1"/>
        <c:lblAlgn val="ctr"/>
        <c:lblOffset val="100"/>
        <c:noMultiLvlLbl val="0"/>
      </c:catAx>
      <c:valAx>
        <c:axId val="89854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541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[AhmedTawfeeq_DA46_C1_S6_Practice.xlsx]Task_6!PivotTable12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Adventurous Car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Task_6!$I$4</c:f>
              <c:strCache>
                <c:ptCount val="1"/>
                <c:pt idx="0">
                  <c:v>Count of Seating_Capacity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Task_6!$H$5:$H$102</c:f>
              <c:multiLvlStrCache>
                <c:ptCount val="87"/>
                <c:lvl>
                  <c:pt idx="0">
                    <c:v>152 mm</c:v>
                  </c:pt>
                  <c:pt idx="1">
                    <c:v>498 mm</c:v>
                  </c:pt>
                  <c:pt idx="2">
                    <c:v>212 mm</c:v>
                  </c:pt>
                  <c:pt idx="3">
                    <c:v>165 mm</c:v>
                  </c:pt>
                  <c:pt idx="4">
                    <c:v>137 mm</c:v>
                  </c:pt>
                  <c:pt idx="5">
                    <c:v>157 mm</c:v>
                  </c:pt>
                  <c:pt idx="6">
                    <c:v>158 mm</c:v>
                  </c:pt>
                  <c:pt idx="7">
                    <c:v>121 mm</c:v>
                  </c:pt>
                  <c:pt idx="8">
                    <c:v>179 mm</c:v>
                  </c:pt>
                  <c:pt idx="9">
                    <c:v>124 mm</c:v>
                  </c:pt>
                  <c:pt idx="10">
                    <c:v>160 mm</c:v>
                  </c:pt>
                  <c:pt idx="11">
                    <c:v>190 mm</c:v>
                  </c:pt>
                  <c:pt idx="12">
                    <c:v>138 mm</c:v>
                  </c:pt>
                  <c:pt idx="13">
                    <c:v>190 mm</c:v>
                  </c:pt>
                  <c:pt idx="14">
                    <c:v>200 mm</c:v>
                  </c:pt>
                  <c:pt idx="15">
                    <c:v>165 mm</c:v>
                  </c:pt>
                  <c:pt idx="16">
                    <c:v>225 mm</c:v>
                  </c:pt>
                  <c:pt idx="17">
                    <c:v>498 mm</c:v>
                  </c:pt>
                  <c:pt idx="18">
                    <c:v>137 mm</c:v>
                  </c:pt>
                  <c:pt idx="19">
                    <c:v>170mm</c:v>
                  </c:pt>
                  <c:pt idx="20">
                    <c:v>165 mm</c:v>
                  </c:pt>
                  <c:pt idx="21">
                    <c:v>190 mm</c:v>
                  </c:pt>
                  <c:pt idx="22">
                    <c:v>170 mm</c:v>
                  </c:pt>
                  <c:pt idx="23">
                    <c:v>200 mm</c:v>
                  </c:pt>
                  <c:pt idx="24">
                    <c:v>160 mm</c:v>
                  </c:pt>
                  <c:pt idx="25">
                    <c:v>180 mm</c:v>
                  </c:pt>
                  <c:pt idx="26">
                    <c:v>205 mm</c:v>
                  </c:pt>
                  <c:pt idx="27">
                    <c:v>186 mm</c:v>
                  </c:pt>
                  <c:pt idx="28">
                    <c:v>200 mm</c:v>
                  </c:pt>
                  <c:pt idx="29">
                    <c:v>180 mm</c:v>
                  </c:pt>
                  <c:pt idx="30">
                    <c:v>170 mm</c:v>
                  </c:pt>
                  <c:pt idx="31">
                    <c:v>172 mm</c:v>
                  </c:pt>
                  <c:pt idx="32">
                    <c:v>184 mm</c:v>
                  </c:pt>
                  <c:pt idx="33">
                    <c:v>165 mm</c:v>
                  </c:pt>
                  <c:pt idx="34">
                    <c:v>210 mm</c:v>
                  </c:pt>
                  <c:pt idx="35">
                    <c:v>186 mm</c:v>
                  </c:pt>
                  <c:pt idx="36">
                    <c:v>195 mm</c:v>
                  </c:pt>
                  <c:pt idx="37">
                    <c:v>183 mm</c:v>
                  </c:pt>
                  <c:pt idx="38">
                    <c:v>163 mm</c:v>
                  </c:pt>
                  <c:pt idx="39">
                    <c:v>179 mm</c:v>
                  </c:pt>
                  <c:pt idx="40">
                    <c:v>184 mm</c:v>
                  </c:pt>
                  <c:pt idx="41">
                    <c:v>205 mm</c:v>
                  </c:pt>
                  <c:pt idx="42">
                    <c:v>174 mm</c:v>
                  </c:pt>
                  <c:pt idx="43">
                    <c:v>201 mm</c:v>
                  </c:pt>
                  <c:pt idx="44">
                    <c:v>182 mm</c:v>
                  </c:pt>
                  <c:pt idx="45">
                    <c:v>163 mm</c:v>
                  </c:pt>
                  <c:pt idx="46">
                    <c:v>155 mm</c:v>
                  </c:pt>
                  <c:pt idx="47">
                    <c:v>149 mm</c:v>
                  </c:pt>
                  <c:pt idx="48">
                    <c:v>164 mm</c:v>
                  </c:pt>
                  <c:pt idx="49">
                    <c:v>188 mm</c:v>
                  </c:pt>
                  <c:pt idx="50">
                    <c:v>165 mm</c:v>
                  </c:pt>
                  <c:pt idx="51">
                    <c:v>170 mm</c:v>
                  </c:pt>
                  <c:pt idx="52">
                    <c:v>163 mm</c:v>
                  </c:pt>
                  <c:pt idx="53">
                    <c:v>160 mm</c:v>
                  </c:pt>
                  <c:pt idx="54">
                    <c:v>180 mm</c:v>
                  </c:pt>
                  <c:pt idx="55">
                    <c:v>198 mm</c:v>
                  </c:pt>
                  <c:pt idx="56">
                    <c:v>205 mm</c:v>
                  </c:pt>
                  <c:pt idx="57">
                    <c:v>158 mm</c:v>
                  </c:pt>
                  <c:pt idx="58">
                    <c:v>190 mm</c:v>
                  </c:pt>
                  <c:pt idx="59">
                    <c:v>185 mm</c:v>
                  </c:pt>
                  <c:pt idx="60">
                    <c:v>152 mm</c:v>
                  </c:pt>
                  <c:pt idx="61">
                    <c:v>210 mm</c:v>
                  </c:pt>
                  <c:pt idx="62">
                    <c:v>165 mm</c:v>
                  </c:pt>
                  <c:pt idx="63">
                    <c:v>209 mm</c:v>
                  </c:pt>
                  <c:pt idx="64">
                    <c:v>170 mm</c:v>
                  </c:pt>
                  <c:pt idx="65">
                    <c:v>200 mm</c:v>
                  </c:pt>
                  <c:pt idx="66">
                    <c:v>205 mm</c:v>
                  </c:pt>
                  <c:pt idx="67">
                    <c:v>180 mm</c:v>
                  </c:pt>
                  <c:pt idx="68">
                    <c:v>175 mm</c:v>
                  </c:pt>
                  <c:pt idx="69">
                    <c:v>124 mm</c:v>
                  </c:pt>
                  <c:pt idx="70">
                    <c:v>138 mm</c:v>
                  </c:pt>
                  <c:pt idx="71">
                    <c:v>170 mm</c:v>
                  </c:pt>
                  <c:pt idx="72">
                    <c:v>167 mm</c:v>
                  </c:pt>
                  <c:pt idx="73">
                    <c:v>152 mm</c:v>
                  </c:pt>
                  <c:pt idx="74">
                    <c:v>174 mm</c:v>
                  </c:pt>
                  <c:pt idx="75">
                    <c:v>175 mm</c:v>
                  </c:pt>
                  <c:pt idx="76">
                    <c:v>220 mm</c:v>
                  </c:pt>
                  <c:pt idx="77">
                    <c:v>172 mm</c:v>
                  </c:pt>
                  <c:pt idx="78">
                    <c:v>164 mm</c:v>
                  </c:pt>
                  <c:pt idx="79">
                    <c:v>149 mm</c:v>
                  </c:pt>
                  <c:pt idx="80">
                    <c:v>165 mm</c:v>
                  </c:pt>
                  <c:pt idx="81">
                    <c:v>225 mm</c:v>
                  </c:pt>
                  <c:pt idx="82">
                    <c:v>165 mm</c:v>
                  </c:pt>
                  <c:pt idx="83">
                    <c:v>163 mm</c:v>
                  </c:pt>
                  <c:pt idx="84">
                    <c:v>205 mm</c:v>
                  </c:pt>
                  <c:pt idx="85">
                    <c:v>149 mm</c:v>
                  </c:pt>
                  <c:pt idx="86">
                    <c:v>200 mm</c:v>
                  </c:pt>
                </c:lvl>
                <c:lvl>
                  <c:pt idx="0">
                    <c:v>Bmw</c:v>
                  </c:pt>
                  <c:pt idx="13">
                    <c:v>Ford</c:v>
                  </c:pt>
                  <c:pt idx="20">
                    <c:v>Hyundai</c:v>
                  </c:pt>
                  <c:pt idx="28">
                    <c:v>Mahindra</c:v>
                  </c:pt>
                  <c:pt idx="40">
                    <c:v>Renault</c:v>
                  </c:pt>
                  <c:pt idx="45">
                    <c:v>Skoda</c:v>
                  </c:pt>
                  <c:pt idx="50">
                    <c:v>Suzuki</c:v>
                  </c:pt>
                  <c:pt idx="62">
                    <c:v>Tata</c:v>
                  </c:pt>
                  <c:pt idx="71">
                    <c:v>Toyota</c:v>
                  </c:pt>
                  <c:pt idx="82">
                    <c:v>Volkswagen</c:v>
                  </c:pt>
                </c:lvl>
              </c:multiLvlStrCache>
            </c:multiLvlStrRef>
          </c:cat>
          <c:val>
            <c:numRef>
              <c:f>Task_6!$I$5:$I$102</c:f>
              <c:numCache>
                <c:formatCode>General</c:formatCode>
                <c:ptCount val="87"/>
                <c:pt idx="0">
                  <c:v>8</c:v>
                </c:pt>
                <c:pt idx="1">
                  <c:v>5</c:v>
                </c:pt>
                <c:pt idx="2">
                  <c:v>4</c:v>
                </c:pt>
                <c:pt idx="3">
                  <c:v>4</c:v>
                </c:pt>
                <c:pt idx="4">
                  <c:v>3</c:v>
                </c:pt>
                <c:pt idx="5">
                  <c:v>3</c:v>
                </c:pt>
                <c:pt idx="6">
                  <c:v>3</c:v>
                </c:pt>
                <c:pt idx="7">
                  <c:v>2</c:v>
                </c:pt>
                <c:pt idx="8">
                  <c:v>1</c:v>
                </c:pt>
                <c:pt idx="9">
                  <c:v>1</c:v>
                </c:pt>
                <c:pt idx="10">
                  <c:v>1</c:v>
                </c:pt>
                <c:pt idx="11">
                  <c:v>1</c:v>
                </c:pt>
                <c:pt idx="12">
                  <c:v>1</c:v>
                </c:pt>
                <c:pt idx="13">
                  <c:v>13</c:v>
                </c:pt>
                <c:pt idx="14">
                  <c:v>12</c:v>
                </c:pt>
                <c:pt idx="15">
                  <c:v>10</c:v>
                </c:pt>
                <c:pt idx="16">
                  <c:v>4</c:v>
                </c:pt>
                <c:pt idx="17">
                  <c:v>2</c:v>
                </c:pt>
                <c:pt idx="18">
                  <c:v>1</c:v>
                </c:pt>
                <c:pt idx="19">
                  <c:v>1</c:v>
                </c:pt>
                <c:pt idx="20">
                  <c:v>56</c:v>
                </c:pt>
                <c:pt idx="21">
                  <c:v>22</c:v>
                </c:pt>
                <c:pt idx="22">
                  <c:v>19</c:v>
                </c:pt>
                <c:pt idx="23">
                  <c:v>17</c:v>
                </c:pt>
                <c:pt idx="24">
                  <c:v>8</c:v>
                </c:pt>
                <c:pt idx="25">
                  <c:v>3</c:v>
                </c:pt>
                <c:pt idx="26">
                  <c:v>3</c:v>
                </c:pt>
                <c:pt idx="27">
                  <c:v>2</c:v>
                </c:pt>
                <c:pt idx="28">
                  <c:v>36</c:v>
                </c:pt>
                <c:pt idx="29">
                  <c:v>27</c:v>
                </c:pt>
                <c:pt idx="30">
                  <c:v>26</c:v>
                </c:pt>
                <c:pt idx="31">
                  <c:v>7</c:v>
                </c:pt>
                <c:pt idx="32">
                  <c:v>7</c:v>
                </c:pt>
                <c:pt idx="33">
                  <c:v>4</c:v>
                </c:pt>
                <c:pt idx="34">
                  <c:v>4</c:v>
                </c:pt>
                <c:pt idx="35">
                  <c:v>2</c:v>
                </c:pt>
                <c:pt idx="36">
                  <c:v>2</c:v>
                </c:pt>
                <c:pt idx="37">
                  <c:v>2</c:v>
                </c:pt>
                <c:pt idx="38">
                  <c:v>1</c:v>
                </c:pt>
                <c:pt idx="39">
                  <c:v>1</c:v>
                </c:pt>
                <c:pt idx="40">
                  <c:v>12</c:v>
                </c:pt>
                <c:pt idx="41">
                  <c:v>9</c:v>
                </c:pt>
                <c:pt idx="42">
                  <c:v>7</c:v>
                </c:pt>
                <c:pt idx="43">
                  <c:v>4</c:v>
                </c:pt>
                <c:pt idx="44">
                  <c:v>4</c:v>
                </c:pt>
                <c:pt idx="45">
                  <c:v>18</c:v>
                </c:pt>
                <c:pt idx="46">
                  <c:v>12</c:v>
                </c:pt>
                <c:pt idx="47">
                  <c:v>7</c:v>
                </c:pt>
                <c:pt idx="48">
                  <c:v>5</c:v>
                </c:pt>
                <c:pt idx="49">
                  <c:v>1</c:v>
                </c:pt>
                <c:pt idx="50">
                  <c:v>37</c:v>
                </c:pt>
                <c:pt idx="51">
                  <c:v>33</c:v>
                </c:pt>
                <c:pt idx="52">
                  <c:v>29</c:v>
                </c:pt>
                <c:pt idx="53">
                  <c:v>26</c:v>
                </c:pt>
                <c:pt idx="54">
                  <c:v>11</c:v>
                </c:pt>
                <c:pt idx="55">
                  <c:v>9</c:v>
                </c:pt>
                <c:pt idx="56">
                  <c:v>6</c:v>
                </c:pt>
                <c:pt idx="57">
                  <c:v>3</c:v>
                </c:pt>
                <c:pt idx="58">
                  <c:v>3</c:v>
                </c:pt>
                <c:pt idx="59">
                  <c:v>2</c:v>
                </c:pt>
                <c:pt idx="60">
                  <c:v>2</c:v>
                </c:pt>
                <c:pt idx="61">
                  <c:v>2</c:v>
                </c:pt>
                <c:pt idx="62">
                  <c:v>31</c:v>
                </c:pt>
                <c:pt idx="63">
                  <c:v>24</c:v>
                </c:pt>
                <c:pt idx="64">
                  <c:v>11</c:v>
                </c:pt>
                <c:pt idx="65">
                  <c:v>11</c:v>
                </c:pt>
                <c:pt idx="66">
                  <c:v>9</c:v>
                </c:pt>
                <c:pt idx="67">
                  <c:v>8</c:v>
                </c:pt>
                <c:pt idx="68">
                  <c:v>4</c:v>
                </c:pt>
                <c:pt idx="69">
                  <c:v>1</c:v>
                </c:pt>
                <c:pt idx="70">
                  <c:v>1</c:v>
                </c:pt>
                <c:pt idx="71">
                  <c:v>24</c:v>
                </c:pt>
                <c:pt idx="72">
                  <c:v>16</c:v>
                </c:pt>
                <c:pt idx="73">
                  <c:v>16</c:v>
                </c:pt>
                <c:pt idx="74">
                  <c:v>9</c:v>
                </c:pt>
                <c:pt idx="75">
                  <c:v>6</c:v>
                </c:pt>
                <c:pt idx="76">
                  <c:v>5</c:v>
                </c:pt>
                <c:pt idx="77">
                  <c:v>2</c:v>
                </c:pt>
                <c:pt idx="78">
                  <c:v>1</c:v>
                </c:pt>
                <c:pt idx="79">
                  <c:v>1</c:v>
                </c:pt>
                <c:pt idx="80">
                  <c:v>1</c:v>
                </c:pt>
                <c:pt idx="81">
                  <c:v>1</c:v>
                </c:pt>
                <c:pt idx="82">
                  <c:v>18</c:v>
                </c:pt>
                <c:pt idx="83">
                  <c:v>10</c:v>
                </c:pt>
                <c:pt idx="84">
                  <c:v>3</c:v>
                </c:pt>
                <c:pt idx="85">
                  <c:v>2</c:v>
                </c:pt>
                <c:pt idx="86">
                  <c:v>1</c:v>
                </c:pt>
              </c:numCache>
            </c:numRef>
          </c:val>
          <c:smooth val="0"/>
          <c:extLst>
            <c:ext xmlns:c16="http://schemas.microsoft.com/office/drawing/2014/chart" uri="{C3380CC4-5D6E-409C-BE32-E72D297353CC}">
              <c16:uniqueId val="{00000000-4041-480B-BBB7-14D229D5562E}"/>
            </c:ext>
          </c:extLst>
        </c:ser>
        <c:ser>
          <c:idx val="1"/>
          <c:order val="1"/>
          <c:tx>
            <c:strRef>
              <c:f>Task_6!$J$4</c:f>
              <c:strCache>
                <c:ptCount val="1"/>
                <c:pt idx="0">
                  <c:v>Count of Child_Safety_Locks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Task_6!$H$5:$H$102</c:f>
              <c:multiLvlStrCache>
                <c:ptCount val="87"/>
                <c:lvl>
                  <c:pt idx="0">
                    <c:v>152 mm</c:v>
                  </c:pt>
                  <c:pt idx="1">
                    <c:v>498 mm</c:v>
                  </c:pt>
                  <c:pt idx="2">
                    <c:v>212 mm</c:v>
                  </c:pt>
                  <c:pt idx="3">
                    <c:v>165 mm</c:v>
                  </c:pt>
                  <c:pt idx="4">
                    <c:v>137 mm</c:v>
                  </c:pt>
                  <c:pt idx="5">
                    <c:v>157 mm</c:v>
                  </c:pt>
                  <c:pt idx="6">
                    <c:v>158 mm</c:v>
                  </c:pt>
                  <c:pt idx="7">
                    <c:v>121 mm</c:v>
                  </c:pt>
                  <c:pt idx="8">
                    <c:v>179 mm</c:v>
                  </c:pt>
                  <c:pt idx="9">
                    <c:v>124 mm</c:v>
                  </c:pt>
                  <c:pt idx="10">
                    <c:v>160 mm</c:v>
                  </c:pt>
                  <c:pt idx="11">
                    <c:v>190 mm</c:v>
                  </c:pt>
                  <c:pt idx="12">
                    <c:v>138 mm</c:v>
                  </c:pt>
                  <c:pt idx="13">
                    <c:v>190 mm</c:v>
                  </c:pt>
                  <c:pt idx="14">
                    <c:v>200 mm</c:v>
                  </c:pt>
                  <c:pt idx="15">
                    <c:v>165 mm</c:v>
                  </c:pt>
                  <c:pt idx="16">
                    <c:v>225 mm</c:v>
                  </c:pt>
                  <c:pt idx="17">
                    <c:v>498 mm</c:v>
                  </c:pt>
                  <c:pt idx="18">
                    <c:v>137 mm</c:v>
                  </c:pt>
                  <c:pt idx="19">
                    <c:v>170mm</c:v>
                  </c:pt>
                  <c:pt idx="20">
                    <c:v>165 mm</c:v>
                  </c:pt>
                  <c:pt idx="21">
                    <c:v>190 mm</c:v>
                  </c:pt>
                  <c:pt idx="22">
                    <c:v>170 mm</c:v>
                  </c:pt>
                  <c:pt idx="23">
                    <c:v>200 mm</c:v>
                  </c:pt>
                  <c:pt idx="24">
                    <c:v>160 mm</c:v>
                  </c:pt>
                  <c:pt idx="25">
                    <c:v>180 mm</c:v>
                  </c:pt>
                  <c:pt idx="26">
                    <c:v>205 mm</c:v>
                  </c:pt>
                  <c:pt idx="27">
                    <c:v>186 mm</c:v>
                  </c:pt>
                  <c:pt idx="28">
                    <c:v>200 mm</c:v>
                  </c:pt>
                  <c:pt idx="29">
                    <c:v>180 mm</c:v>
                  </c:pt>
                  <c:pt idx="30">
                    <c:v>170 mm</c:v>
                  </c:pt>
                  <c:pt idx="31">
                    <c:v>172 mm</c:v>
                  </c:pt>
                  <c:pt idx="32">
                    <c:v>184 mm</c:v>
                  </c:pt>
                  <c:pt idx="33">
                    <c:v>165 mm</c:v>
                  </c:pt>
                  <c:pt idx="34">
                    <c:v>210 mm</c:v>
                  </c:pt>
                  <c:pt idx="35">
                    <c:v>186 mm</c:v>
                  </c:pt>
                  <c:pt idx="36">
                    <c:v>195 mm</c:v>
                  </c:pt>
                  <c:pt idx="37">
                    <c:v>183 mm</c:v>
                  </c:pt>
                  <c:pt idx="38">
                    <c:v>163 mm</c:v>
                  </c:pt>
                  <c:pt idx="39">
                    <c:v>179 mm</c:v>
                  </c:pt>
                  <c:pt idx="40">
                    <c:v>184 mm</c:v>
                  </c:pt>
                  <c:pt idx="41">
                    <c:v>205 mm</c:v>
                  </c:pt>
                  <c:pt idx="42">
                    <c:v>174 mm</c:v>
                  </c:pt>
                  <c:pt idx="43">
                    <c:v>201 mm</c:v>
                  </c:pt>
                  <c:pt idx="44">
                    <c:v>182 mm</c:v>
                  </c:pt>
                  <c:pt idx="45">
                    <c:v>163 mm</c:v>
                  </c:pt>
                  <c:pt idx="46">
                    <c:v>155 mm</c:v>
                  </c:pt>
                  <c:pt idx="47">
                    <c:v>149 mm</c:v>
                  </c:pt>
                  <c:pt idx="48">
                    <c:v>164 mm</c:v>
                  </c:pt>
                  <c:pt idx="49">
                    <c:v>188 mm</c:v>
                  </c:pt>
                  <c:pt idx="50">
                    <c:v>165 mm</c:v>
                  </c:pt>
                  <c:pt idx="51">
                    <c:v>170 mm</c:v>
                  </c:pt>
                  <c:pt idx="52">
                    <c:v>163 mm</c:v>
                  </c:pt>
                  <c:pt idx="53">
                    <c:v>160 mm</c:v>
                  </c:pt>
                  <c:pt idx="54">
                    <c:v>180 mm</c:v>
                  </c:pt>
                  <c:pt idx="55">
                    <c:v>198 mm</c:v>
                  </c:pt>
                  <c:pt idx="56">
                    <c:v>205 mm</c:v>
                  </c:pt>
                  <c:pt idx="57">
                    <c:v>158 mm</c:v>
                  </c:pt>
                  <c:pt idx="58">
                    <c:v>190 mm</c:v>
                  </c:pt>
                  <c:pt idx="59">
                    <c:v>185 mm</c:v>
                  </c:pt>
                  <c:pt idx="60">
                    <c:v>152 mm</c:v>
                  </c:pt>
                  <c:pt idx="61">
                    <c:v>210 mm</c:v>
                  </c:pt>
                  <c:pt idx="62">
                    <c:v>165 mm</c:v>
                  </c:pt>
                  <c:pt idx="63">
                    <c:v>209 mm</c:v>
                  </c:pt>
                  <c:pt idx="64">
                    <c:v>170 mm</c:v>
                  </c:pt>
                  <c:pt idx="65">
                    <c:v>200 mm</c:v>
                  </c:pt>
                  <c:pt idx="66">
                    <c:v>205 mm</c:v>
                  </c:pt>
                  <c:pt idx="67">
                    <c:v>180 mm</c:v>
                  </c:pt>
                  <c:pt idx="68">
                    <c:v>175 mm</c:v>
                  </c:pt>
                  <c:pt idx="69">
                    <c:v>124 mm</c:v>
                  </c:pt>
                  <c:pt idx="70">
                    <c:v>138 mm</c:v>
                  </c:pt>
                  <c:pt idx="71">
                    <c:v>170 mm</c:v>
                  </c:pt>
                  <c:pt idx="72">
                    <c:v>167 mm</c:v>
                  </c:pt>
                  <c:pt idx="73">
                    <c:v>152 mm</c:v>
                  </c:pt>
                  <c:pt idx="74">
                    <c:v>174 mm</c:v>
                  </c:pt>
                  <c:pt idx="75">
                    <c:v>175 mm</c:v>
                  </c:pt>
                  <c:pt idx="76">
                    <c:v>220 mm</c:v>
                  </c:pt>
                  <c:pt idx="77">
                    <c:v>172 mm</c:v>
                  </c:pt>
                  <c:pt idx="78">
                    <c:v>164 mm</c:v>
                  </c:pt>
                  <c:pt idx="79">
                    <c:v>149 mm</c:v>
                  </c:pt>
                  <c:pt idx="80">
                    <c:v>165 mm</c:v>
                  </c:pt>
                  <c:pt idx="81">
                    <c:v>225 mm</c:v>
                  </c:pt>
                  <c:pt idx="82">
                    <c:v>165 mm</c:v>
                  </c:pt>
                  <c:pt idx="83">
                    <c:v>163 mm</c:v>
                  </c:pt>
                  <c:pt idx="84">
                    <c:v>205 mm</c:v>
                  </c:pt>
                  <c:pt idx="85">
                    <c:v>149 mm</c:v>
                  </c:pt>
                  <c:pt idx="86">
                    <c:v>200 mm</c:v>
                  </c:pt>
                </c:lvl>
                <c:lvl>
                  <c:pt idx="0">
                    <c:v>Bmw</c:v>
                  </c:pt>
                  <c:pt idx="13">
                    <c:v>Ford</c:v>
                  </c:pt>
                  <c:pt idx="20">
                    <c:v>Hyundai</c:v>
                  </c:pt>
                  <c:pt idx="28">
                    <c:v>Mahindra</c:v>
                  </c:pt>
                  <c:pt idx="40">
                    <c:v>Renault</c:v>
                  </c:pt>
                  <c:pt idx="45">
                    <c:v>Skoda</c:v>
                  </c:pt>
                  <c:pt idx="50">
                    <c:v>Suzuki</c:v>
                  </c:pt>
                  <c:pt idx="62">
                    <c:v>Tata</c:v>
                  </c:pt>
                  <c:pt idx="71">
                    <c:v>Toyota</c:v>
                  </c:pt>
                  <c:pt idx="82">
                    <c:v>Volkswagen</c:v>
                  </c:pt>
                </c:lvl>
              </c:multiLvlStrCache>
            </c:multiLvlStrRef>
          </c:cat>
          <c:val>
            <c:numRef>
              <c:f>Task_6!$J$5:$J$102</c:f>
              <c:numCache>
                <c:formatCode>General</c:formatCode>
                <c:ptCount val="87"/>
                <c:pt idx="0">
                  <c:v>8</c:v>
                </c:pt>
                <c:pt idx="1">
                  <c:v>5</c:v>
                </c:pt>
                <c:pt idx="2">
                  <c:v>4</c:v>
                </c:pt>
                <c:pt idx="3">
                  <c:v>4</c:v>
                </c:pt>
                <c:pt idx="4">
                  <c:v>3</c:v>
                </c:pt>
                <c:pt idx="5">
                  <c:v>3</c:v>
                </c:pt>
                <c:pt idx="6">
                  <c:v>3</c:v>
                </c:pt>
                <c:pt idx="7">
                  <c:v>2</c:v>
                </c:pt>
                <c:pt idx="8">
                  <c:v>1</c:v>
                </c:pt>
                <c:pt idx="9">
                  <c:v>1</c:v>
                </c:pt>
                <c:pt idx="10">
                  <c:v>1</c:v>
                </c:pt>
                <c:pt idx="11">
                  <c:v>1</c:v>
                </c:pt>
                <c:pt idx="12">
                  <c:v>1</c:v>
                </c:pt>
                <c:pt idx="13">
                  <c:v>13</c:v>
                </c:pt>
                <c:pt idx="14">
                  <c:v>12</c:v>
                </c:pt>
                <c:pt idx="15">
                  <c:v>10</c:v>
                </c:pt>
                <c:pt idx="16">
                  <c:v>4</c:v>
                </c:pt>
                <c:pt idx="17">
                  <c:v>2</c:v>
                </c:pt>
                <c:pt idx="18">
                  <c:v>1</c:v>
                </c:pt>
                <c:pt idx="19">
                  <c:v>1</c:v>
                </c:pt>
                <c:pt idx="20">
                  <c:v>56</c:v>
                </c:pt>
                <c:pt idx="21">
                  <c:v>22</c:v>
                </c:pt>
                <c:pt idx="22">
                  <c:v>18</c:v>
                </c:pt>
                <c:pt idx="23">
                  <c:v>17</c:v>
                </c:pt>
                <c:pt idx="24">
                  <c:v>8</c:v>
                </c:pt>
                <c:pt idx="25">
                  <c:v>3</c:v>
                </c:pt>
                <c:pt idx="26">
                  <c:v>3</c:v>
                </c:pt>
                <c:pt idx="27">
                  <c:v>2</c:v>
                </c:pt>
                <c:pt idx="28">
                  <c:v>36</c:v>
                </c:pt>
                <c:pt idx="29">
                  <c:v>27</c:v>
                </c:pt>
                <c:pt idx="30">
                  <c:v>26</c:v>
                </c:pt>
                <c:pt idx="31">
                  <c:v>7</c:v>
                </c:pt>
                <c:pt idx="32">
                  <c:v>7</c:v>
                </c:pt>
                <c:pt idx="33">
                  <c:v>4</c:v>
                </c:pt>
                <c:pt idx="34">
                  <c:v>4</c:v>
                </c:pt>
                <c:pt idx="35">
                  <c:v>2</c:v>
                </c:pt>
                <c:pt idx="36">
                  <c:v>2</c:v>
                </c:pt>
                <c:pt idx="37">
                  <c:v>2</c:v>
                </c:pt>
                <c:pt idx="38">
                  <c:v>1</c:v>
                </c:pt>
                <c:pt idx="39">
                  <c:v>1</c:v>
                </c:pt>
                <c:pt idx="40">
                  <c:v>12</c:v>
                </c:pt>
                <c:pt idx="41">
                  <c:v>9</c:v>
                </c:pt>
                <c:pt idx="42">
                  <c:v>7</c:v>
                </c:pt>
                <c:pt idx="43">
                  <c:v>4</c:v>
                </c:pt>
                <c:pt idx="44">
                  <c:v>4</c:v>
                </c:pt>
                <c:pt idx="45">
                  <c:v>18</c:v>
                </c:pt>
                <c:pt idx="46">
                  <c:v>12</c:v>
                </c:pt>
                <c:pt idx="47">
                  <c:v>7</c:v>
                </c:pt>
                <c:pt idx="48">
                  <c:v>5</c:v>
                </c:pt>
                <c:pt idx="49">
                  <c:v>1</c:v>
                </c:pt>
                <c:pt idx="50">
                  <c:v>37</c:v>
                </c:pt>
                <c:pt idx="51">
                  <c:v>33</c:v>
                </c:pt>
                <c:pt idx="52">
                  <c:v>29</c:v>
                </c:pt>
                <c:pt idx="53">
                  <c:v>26</c:v>
                </c:pt>
                <c:pt idx="54">
                  <c:v>11</c:v>
                </c:pt>
                <c:pt idx="55">
                  <c:v>9</c:v>
                </c:pt>
                <c:pt idx="56">
                  <c:v>6</c:v>
                </c:pt>
                <c:pt idx="57">
                  <c:v>3</c:v>
                </c:pt>
                <c:pt idx="58">
                  <c:v>3</c:v>
                </c:pt>
                <c:pt idx="59">
                  <c:v>2</c:v>
                </c:pt>
                <c:pt idx="60">
                  <c:v>2</c:v>
                </c:pt>
                <c:pt idx="61">
                  <c:v>2</c:v>
                </c:pt>
                <c:pt idx="62">
                  <c:v>31</c:v>
                </c:pt>
                <c:pt idx="63">
                  <c:v>24</c:v>
                </c:pt>
                <c:pt idx="64">
                  <c:v>11</c:v>
                </c:pt>
                <c:pt idx="65">
                  <c:v>11</c:v>
                </c:pt>
                <c:pt idx="66">
                  <c:v>9</c:v>
                </c:pt>
                <c:pt idx="67">
                  <c:v>8</c:v>
                </c:pt>
                <c:pt idx="68">
                  <c:v>4</c:v>
                </c:pt>
                <c:pt idx="69">
                  <c:v>1</c:v>
                </c:pt>
                <c:pt idx="70">
                  <c:v>1</c:v>
                </c:pt>
                <c:pt idx="71">
                  <c:v>24</c:v>
                </c:pt>
                <c:pt idx="72">
                  <c:v>16</c:v>
                </c:pt>
                <c:pt idx="73">
                  <c:v>16</c:v>
                </c:pt>
                <c:pt idx="74">
                  <c:v>9</c:v>
                </c:pt>
                <c:pt idx="75">
                  <c:v>6</c:v>
                </c:pt>
                <c:pt idx="76">
                  <c:v>5</c:v>
                </c:pt>
                <c:pt idx="77">
                  <c:v>2</c:v>
                </c:pt>
                <c:pt idx="78">
                  <c:v>1</c:v>
                </c:pt>
                <c:pt idx="79">
                  <c:v>1</c:v>
                </c:pt>
                <c:pt idx="80">
                  <c:v>1</c:v>
                </c:pt>
                <c:pt idx="81">
                  <c:v>1</c:v>
                </c:pt>
                <c:pt idx="82">
                  <c:v>18</c:v>
                </c:pt>
                <c:pt idx="83">
                  <c:v>10</c:v>
                </c:pt>
                <c:pt idx="84">
                  <c:v>3</c:v>
                </c:pt>
                <c:pt idx="85">
                  <c:v>2</c:v>
                </c:pt>
                <c:pt idx="86">
                  <c:v>1</c:v>
                </c:pt>
              </c:numCache>
            </c:numRef>
          </c:val>
          <c:smooth val="0"/>
          <c:extLst>
            <c:ext xmlns:c16="http://schemas.microsoft.com/office/drawing/2014/chart" uri="{C3380CC4-5D6E-409C-BE32-E72D297353CC}">
              <c16:uniqueId val="{00000001-4041-480B-BBB7-14D229D5562E}"/>
            </c:ext>
          </c:extLst>
        </c:ser>
        <c:ser>
          <c:idx val="2"/>
          <c:order val="2"/>
          <c:tx>
            <c:strRef>
              <c:f>Task_6!$K$4</c:f>
              <c:strCache>
                <c:ptCount val="1"/>
                <c:pt idx="0">
                  <c:v>Count of Model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Task_6!$H$5:$H$102</c:f>
              <c:multiLvlStrCache>
                <c:ptCount val="87"/>
                <c:lvl>
                  <c:pt idx="0">
                    <c:v>152 mm</c:v>
                  </c:pt>
                  <c:pt idx="1">
                    <c:v>498 mm</c:v>
                  </c:pt>
                  <c:pt idx="2">
                    <c:v>212 mm</c:v>
                  </c:pt>
                  <c:pt idx="3">
                    <c:v>165 mm</c:v>
                  </c:pt>
                  <c:pt idx="4">
                    <c:v>137 mm</c:v>
                  </c:pt>
                  <c:pt idx="5">
                    <c:v>157 mm</c:v>
                  </c:pt>
                  <c:pt idx="6">
                    <c:v>158 mm</c:v>
                  </c:pt>
                  <c:pt idx="7">
                    <c:v>121 mm</c:v>
                  </c:pt>
                  <c:pt idx="8">
                    <c:v>179 mm</c:v>
                  </c:pt>
                  <c:pt idx="9">
                    <c:v>124 mm</c:v>
                  </c:pt>
                  <c:pt idx="10">
                    <c:v>160 mm</c:v>
                  </c:pt>
                  <c:pt idx="11">
                    <c:v>190 mm</c:v>
                  </c:pt>
                  <c:pt idx="12">
                    <c:v>138 mm</c:v>
                  </c:pt>
                  <c:pt idx="13">
                    <c:v>190 mm</c:v>
                  </c:pt>
                  <c:pt idx="14">
                    <c:v>200 mm</c:v>
                  </c:pt>
                  <c:pt idx="15">
                    <c:v>165 mm</c:v>
                  </c:pt>
                  <c:pt idx="16">
                    <c:v>225 mm</c:v>
                  </c:pt>
                  <c:pt idx="17">
                    <c:v>498 mm</c:v>
                  </c:pt>
                  <c:pt idx="18">
                    <c:v>137 mm</c:v>
                  </c:pt>
                  <c:pt idx="19">
                    <c:v>170mm</c:v>
                  </c:pt>
                  <c:pt idx="20">
                    <c:v>165 mm</c:v>
                  </c:pt>
                  <c:pt idx="21">
                    <c:v>190 mm</c:v>
                  </c:pt>
                  <c:pt idx="22">
                    <c:v>170 mm</c:v>
                  </c:pt>
                  <c:pt idx="23">
                    <c:v>200 mm</c:v>
                  </c:pt>
                  <c:pt idx="24">
                    <c:v>160 mm</c:v>
                  </c:pt>
                  <c:pt idx="25">
                    <c:v>180 mm</c:v>
                  </c:pt>
                  <c:pt idx="26">
                    <c:v>205 mm</c:v>
                  </c:pt>
                  <c:pt idx="27">
                    <c:v>186 mm</c:v>
                  </c:pt>
                  <c:pt idx="28">
                    <c:v>200 mm</c:v>
                  </c:pt>
                  <c:pt idx="29">
                    <c:v>180 mm</c:v>
                  </c:pt>
                  <c:pt idx="30">
                    <c:v>170 mm</c:v>
                  </c:pt>
                  <c:pt idx="31">
                    <c:v>172 mm</c:v>
                  </c:pt>
                  <c:pt idx="32">
                    <c:v>184 mm</c:v>
                  </c:pt>
                  <c:pt idx="33">
                    <c:v>165 mm</c:v>
                  </c:pt>
                  <c:pt idx="34">
                    <c:v>210 mm</c:v>
                  </c:pt>
                  <c:pt idx="35">
                    <c:v>186 mm</c:v>
                  </c:pt>
                  <c:pt idx="36">
                    <c:v>195 mm</c:v>
                  </c:pt>
                  <c:pt idx="37">
                    <c:v>183 mm</c:v>
                  </c:pt>
                  <c:pt idx="38">
                    <c:v>163 mm</c:v>
                  </c:pt>
                  <c:pt idx="39">
                    <c:v>179 mm</c:v>
                  </c:pt>
                  <c:pt idx="40">
                    <c:v>184 mm</c:v>
                  </c:pt>
                  <c:pt idx="41">
                    <c:v>205 mm</c:v>
                  </c:pt>
                  <c:pt idx="42">
                    <c:v>174 mm</c:v>
                  </c:pt>
                  <c:pt idx="43">
                    <c:v>201 mm</c:v>
                  </c:pt>
                  <c:pt idx="44">
                    <c:v>182 mm</c:v>
                  </c:pt>
                  <c:pt idx="45">
                    <c:v>163 mm</c:v>
                  </c:pt>
                  <c:pt idx="46">
                    <c:v>155 mm</c:v>
                  </c:pt>
                  <c:pt idx="47">
                    <c:v>149 mm</c:v>
                  </c:pt>
                  <c:pt idx="48">
                    <c:v>164 mm</c:v>
                  </c:pt>
                  <c:pt idx="49">
                    <c:v>188 mm</c:v>
                  </c:pt>
                  <c:pt idx="50">
                    <c:v>165 mm</c:v>
                  </c:pt>
                  <c:pt idx="51">
                    <c:v>170 mm</c:v>
                  </c:pt>
                  <c:pt idx="52">
                    <c:v>163 mm</c:v>
                  </c:pt>
                  <c:pt idx="53">
                    <c:v>160 mm</c:v>
                  </c:pt>
                  <c:pt idx="54">
                    <c:v>180 mm</c:v>
                  </c:pt>
                  <c:pt idx="55">
                    <c:v>198 mm</c:v>
                  </c:pt>
                  <c:pt idx="56">
                    <c:v>205 mm</c:v>
                  </c:pt>
                  <c:pt idx="57">
                    <c:v>158 mm</c:v>
                  </c:pt>
                  <c:pt idx="58">
                    <c:v>190 mm</c:v>
                  </c:pt>
                  <c:pt idx="59">
                    <c:v>185 mm</c:v>
                  </c:pt>
                  <c:pt idx="60">
                    <c:v>152 mm</c:v>
                  </c:pt>
                  <c:pt idx="61">
                    <c:v>210 mm</c:v>
                  </c:pt>
                  <c:pt idx="62">
                    <c:v>165 mm</c:v>
                  </c:pt>
                  <c:pt idx="63">
                    <c:v>209 mm</c:v>
                  </c:pt>
                  <c:pt idx="64">
                    <c:v>170 mm</c:v>
                  </c:pt>
                  <c:pt idx="65">
                    <c:v>200 mm</c:v>
                  </c:pt>
                  <c:pt idx="66">
                    <c:v>205 mm</c:v>
                  </c:pt>
                  <c:pt idx="67">
                    <c:v>180 mm</c:v>
                  </c:pt>
                  <c:pt idx="68">
                    <c:v>175 mm</c:v>
                  </c:pt>
                  <c:pt idx="69">
                    <c:v>124 mm</c:v>
                  </c:pt>
                  <c:pt idx="70">
                    <c:v>138 mm</c:v>
                  </c:pt>
                  <c:pt idx="71">
                    <c:v>170 mm</c:v>
                  </c:pt>
                  <c:pt idx="72">
                    <c:v>167 mm</c:v>
                  </c:pt>
                  <c:pt idx="73">
                    <c:v>152 mm</c:v>
                  </c:pt>
                  <c:pt idx="74">
                    <c:v>174 mm</c:v>
                  </c:pt>
                  <c:pt idx="75">
                    <c:v>175 mm</c:v>
                  </c:pt>
                  <c:pt idx="76">
                    <c:v>220 mm</c:v>
                  </c:pt>
                  <c:pt idx="77">
                    <c:v>172 mm</c:v>
                  </c:pt>
                  <c:pt idx="78">
                    <c:v>164 mm</c:v>
                  </c:pt>
                  <c:pt idx="79">
                    <c:v>149 mm</c:v>
                  </c:pt>
                  <c:pt idx="80">
                    <c:v>165 mm</c:v>
                  </c:pt>
                  <c:pt idx="81">
                    <c:v>225 mm</c:v>
                  </c:pt>
                  <c:pt idx="82">
                    <c:v>165 mm</c:v>
                  </c:pt>
                  <c:pt idx="83">
                    <c:v>163 mm</c:v>
                  </c:pt>
                  <c:pt idx="84">
                    <c:v>205 mm</c:v>
                  </c:pt>
                  <c:pt idx="85">
                    <c:v>149 mm</c:v>
                  </c:pt>
                  <c:pt idx="86">
                    <c:v>200 mm</c:v>
                  </c:pt>
                </c:lvl>
                <c:lvl>
                  <c:pt idx="0">
                    <c:v>Bmw</c:v>
                  </c:pt>
                  <c:pt idx="13">
                    <c:v>Ford</c:v>
                  </c:pt>
                  <c:pt idx="20">
                    <c:v>Hyundai</c:v>
                  </c:pt>
                  <c:pt idx="28">
                    <c:v>Mahindra</c:v>
                  </c:pt>
                  <c:pt idx="40">
                    <c:v>Renault</c:v>
                  </c:pt>
                  <c:pt idx="45">
                    <c:v>Skoda</c:v>
                  </c:pt>
                  <c:pt idx="50">
                    <c:v>Suzuki</c:v>
                  </c:pt>
                  <c:pt idx="62">
                    <c:v>Tata</c:v>
                  </c:pt>
                  <c:pt idx="71">
                    <c:v>Toyota</c:v>
                  </c:pt>
                  <c:pt idx="82">
                    <c:v>Volkswagen</c:v>
                  </c:pt>
                </c:lvl>
              </c:multiLvlStrCache>
            </c:multiLvlStrRef>
          </c:cat>
          <c:val>
            <c:numRef>
              <c:f>Task_6!$K$5:$K$102</c:f>
              <c:numCache>
                <c:formatCode>General</c:formatCode>
                <c:ptCount val="87"/>
                <c:pt idx="0">
                  <c:v>8</c:v>
                </c:pt>
                <c:pt idx="1">
                  <c:v>5</c:v>
                </c:pt>
                <c:pt idx="2">
                  <c:v>4</c:v>
                </c:pt>
                <c:pt idx="3">
                  <c:v>4</c:v>
                </c:pt>
                <c:pt idx="4">
                  <c:v>3</c:v>
                </c:pt>
                <c:pt idx="5">
                  <c:v>3</c:v>
                </c:pt>
                <c:pt idx="6">
                  <c:v>3</c:v>
                </c:pt>
                <c:pt idx="7">
                  <c:v>2</c:v>
                </c:pt>
                <c:pt idx="8">
                  <c:v>1</c:v>
                </c:pt>
                <c:pt idx="9">
                  <c:v>1</c:v>
                </c:pt>
                <c:pt idx="10">
                  <c:v>1</c:v>
                </c:pt>
                <c:pt idx="11">
                  <c:v>1</c:v>
                </c:pt>
                <c:pt idx="12">
                  <c:v>1</c:v>
                </c:pt>
                <c:pt idx="13">
                  <c:v>13</c:v>
                </c:pt>
                <c:pt idx="14">
                  <c:v>12</c:v>
                </c:pt>
                <c:pt idx="15">
                  <c:v>10</c:v>
                </c:pt>
                <c:pt idx="16">
                  <c:v>4</c:v>
                </c:pt>
                <c:pt idx="17">
                  <c:v>2</c:v>
                </c:pt>
                <c:pt idx="18">
                  <c:v>1</c:v>
                </c:pt>
                <c:pt idx="19">
                  <c:v>1</c:v>
                </c:pt>
                <c:pt idx="20">
                  <c:v>56</c:v>
                </c:pt>
                <c:pt idx="21">
                  <c:v>22</c:v>
                </c:pt>
                <c:pt idx="22">
                  <c:v>19</c:v>
                </c:pt>
                <c:pt idx="23">
                  <c:v>17</c:v>
                </c:pt>
                <c:pt idx="24">
                  <c:v>8</c:v>
                </c:pt>
                <c:pt idx="25">
                  <c:v>3</c:v>
                </c:pt>
                <c:pt idx="26">
                  <c:v>3</c:v>
                </c:pt>
                <c:pt idx="27">
                  <c:v>2</c:v>
                </c:pt>
                <c:pt idx="28">
                  <c:v>36</c:v>
                </c:pt>
                <c:pt idx="29">
                  <c:v>27</c:v>
                </c:pt>
                <c:pt idx="30">
                  <c:v>26</c:v>
                </c:pt>
                <c:pt idx="31">
                  <c:v>7</c:v>
                </c:pt>
                <c:pt idx="32">
                  <c:v>7</c:v>
                </c:pt>
                <c:pt idx="33">
                  <c:v>4</c:v>
                </c:pt>
                <c:pt idx="34">
                  <c:v>4</c:v>
                </c:pt>
                <c:pt idx="35">
                  <c:v>2</c:v>
                </c:pt>
                <c:pt idx="36">
                  <c:v>2</c:v>
                </c:pt>
                <c:pt idx="37">
                  <c:v>2</c:v>
                </c:pt>
                <c:pt idx="38">
                  <c:v>1</c:v>
                </c:pt>
                <c:pt idx="39">
                  <c:v>1</c:v>
                </c:pt>
                <c:pt idx="40">
                  <c:v>12</c:v>
                </c:pt>
                <c:pt idx="41">
                  <c:v>9</c:v>
                </c:pt>
                <c:pt idx="42">
                  <c:v>7</c:v>
                </c:pt>
                <c:pt idx="43">
                  <c:v>4</c:v>
                </c:pt>
                <c:pt idx="44">
                  <c:v>4</c:v>
                </c:pt>
                <c:pt idx="45">
                  <c:v>18</c:v>
                </c:pt>
                <c:pt idx="46">
                  <c:v>12</c:v>
                </c:pt>
                <c:pt idx="47">
                  <c:v>7</c:v>
                </c:pt>
                <c:pt idx="48">
                  <c:v>5</c:v>
                </c:pt>
                <c:pt idx="49">
                  <c:v>1</c:v>
                </c:pt>
                <c:pt idx="50">
                  <c:v>37</c:v>
                </c:pt>
                <c:pt idx="51">
                  <c:v>33</c:v>
                </c:pt>
                <c:pt idx="52">
                  <c:v>29</c:v>
                </c:pt>
                <c:pt idx="53">
                  <c:v>26</c:v>
                </c:pt>
                <c:pt idx="54">
                  <c:v>11</c:v>
                </c:pt>
                <c:pt idx="55">
                  <c:v>9</c:v>
                </c:pt>
                <c:pt idx="56">
                  <c:v>6</c:v>
                </c:pt>
                <c:pt idx="57">
                  <c:v>3</c:v>
                </c:pt>
                <c:pt idx="58">
                  <c:v>3</c:v>
                </c:pt>
                <c:pt idx="59">
                  <c:v>2</c:v>
                </c:pt>
                <c:pt idx="60">
                  <c:v>2</c:v>
                </c:pt>
                <c:pt idx="61">
                  <c:v>2</c:v>
                </c:pt>
                <c:pt idx="62">
                  <c:v>31</c:v>
                </c:pt>
                <c:pt idx="63">
                  <c:v>24</c:v>
                </c:pt>
                <c:pt idx="64">
                  <c:v>11</c:v>
                </c:pt>
                <c:pt idx="65">
                  <c:v>11</c:v>
                </c:pt>
                <c:pt idx="66">
                  <c:v>9</c:v>
                </c:pt>
                <c:pt idx="67">
                  <c:v>8</c:v>
                </c:pt>
                <c:pt idx="68">
                  <c:v>4</c:v>
                </c:pt>
                <c:pt idx="69">
                  <c:v>1</c:v>
                </c:pt>
                <c:pt idx="70">
                  <c:v>1</c:v>
                </c:pt>
                <c:pt idx="71">
                  <c:v>24</c:v>
                </c:pt>
                <c:pt idx="72">
                  <c:v>16</c:v>
                </c:pt>
                <c:pt idx="73">
                  <c:v>16</c:v>
                </c:pt>
                <c:pt idx="74">
                  <c:v>9</c:v>
                </c:pt>
                <c:pt idx="75">
                  <c:v>6</c:v>
                </c:pt>
                <c:pt idx="76">
                  <c:v>5</c:v>
                </c:pt>
                <c:pt idx="77">
                  <c:v>2</c:v>
                </c:pt>
                <c:pt idx="78">
                  <c:v>1</c:v>
                </c:pt>
                <c:pt idx="79">
                  <c:v>1</c:v>
                </c:pt>
                <c:pt idx="80">
                  <c:v>1</c:v>
                </c:pt>
                <c:pt idx="81">
                  <c:v>1</c:v>
                </c:pt>
                <c:pt idx="82">
                  <c:v>18</c:v>
                </c:pt>
                <c:pt idx="83">
                  <c:v>10</c:v>
                </c:pt>
                <c:pt idx="84">
                  <c:v>3</c:v>
                </c:pt>
                <c:pt idx="85">
                  <c:v>2</c:v>
                </c:pt>
                <c:pt idx="86">
                  <c:v>1</c:v>
                </c:pt>
              </c:numCache>
            </c:numRef>
          </c:val>
          <c:smooth val="0"/>
          <c:extLst>
            <c:ext xmlns:c16="http://schemas.microsoft.com/office/drawing/2014/chart" uri="{C3380CC4-5D6E-409C-BE32-E72D297353CC}">
              <c16:uniqueId val="{00000002-4041-480B-BBB7-14D229D5562E}"/>
            </c:ext>
          </c:extLst>
        </c:ser>
        <c:ser>
          <c:idx val="3"/>
          <c:order val="3"/>
          <c:tx>
            <c:strRef>
              <c:f>Task_6!$L$4</c:f>
              <c:strCache>
                <c:ptCount val="1"/>
                <c:pt idx="0">
                  <c:v>Count of Variant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multiLvlStrRef>
              <c:f>Task_6!$H$5:$H$102</c:f>
              <c:multiLvlStrCache>
                <c:ptCount val="87"/>
                <c:lvl>
                  <c:pt idx="0">
                    <c:v>152 mm</c:v>
                  </c:pt>
                  <c:pt idx="1">
                    <c:v>498 mm</c:v>
                  </c:pt>
                  <c:pt idx="2">
                    <c:v>212 mm</c:v>
                  </c:pt>
                  <c:pt idx="3">
                    <c:v>165 mm</c:v>
                  </c:pt>
                  <c:pt idx="4">
                    <c:v>137 mm</c:v>
                  </c:pt>
                  <c:pt idx="5">
                    <c:v>157 mm</c:v>
                  </c:pt>
                  <c:pt idx="6">
                    <c:v>158 mm</c:v>
                  </c:pt>
                  <c:pt idx="7">
                    <c:v>121 mm</c:v>
                  </c:pt>
                  <c:pt idx="8">
                    <c:v>179 mm</c:v>
                  </c:pt>
                  <c:pt idx="9">
                    <c:v>124 mm</c:v>
                  </c:pt>
                  <c:pt idx="10">
                    <c:v>160 mm</c:v>
                  </c:pt>
                  <c:pt idx="11">
                    <c:v>190 mm</c:v>
                  </c:pt>
                  <c:pt idx="12">
                    <c:v>138 mm</c:v>
                  </c:pt>
                  <c:pt idx="13">
                    <c:v>190 mm</c:v>
                  </c:pt>
                  <c:pt idx="14">
                    <c:v>200 mm</c:v>
                  </c:pt>
                  <c:pt idx="15">
                    <c:v>165 mm</c:v>
                  </c:pt>
                  <c:pt idx="16">
                    <c:v>225 mm</c:v>
                  </c:pt>
                  <c:pt idx="17">
                    <c:v>498 mm</c:v>
                  </c:pt>
                  <c:pt idx="18">
                    <c:v>137 mm</c:v>
                  </c:pt>
                  <c:pt idx="19">
                    <c:v>170mm</c:v>
                  </c:pt>
                  <c:pt idx="20">
                    <c:v>165 mm</c:v>
                  </c:pt>
                  <c:pt idx="21">
                    <c:v>190 mm</c:v>
                  </c:pt>
                  <c:pt idx="22">
                    <c:v>170 mm</c:v>
                  </c:pt>
                  <c:pt idx="23">
                    <c:v>200 mm</c:v>
                  </c:pt>
                  <c:pt idx="24">
                    <c:v>160 mm</c:v>
                  </c:pt>
                  <c:pt idx="25">
                    <c:v>180 mm</c:v>
                  </c:pt>
                  <c:pt idx="26">
                    <c:v>205 mm</c:v>
                  </c:pt>
                  <c:pt idx="27">
                    <c:v>186 mm</c:v>
                  </c:pt>
                  <c:pt idx="28">
                    <c:v>200 mm</c:v>
                  </c:pt>
                  <c:pt idx="29">
                    <c:v>180 mm</c:v>
                  </c:pt>
                  <c:pt idx="30">
                    <c:v>170 mm</c:v>
                  </c:pt>
                  <c:pt idx="31">
                    <c:v>172 mm</c:v>
                  </c:pt>
                  <c:pt idx="32">
                    <c:v>184 mm</c:v>
                  </c:pt>
                  <c:pt idx="33">
                    <c:v>165 mm</c:v>
                  </c:pt>
                  <c:pt idx="34">
                    <c:v>210 mm</c:v>
                  </c:pt>
                  <c:pt idx="35">
                    <c:v>186 mm</c:v>
                  </c:pt>
                  <c:pt idx="36">
                    <c:v>195 mm</c:v>
                  </c:pt>
                  <c:pt idx="37">
                    <c:v>183 mm</c:v>
                  </c:pt>
                  <c:pt idx="38">
                    <c:v>163 mm</c:v>
                  </c:pt>
                  <c:pt idx="39">
                    <c:v>179 mm</c:v>
                  </c:pt>
                  <c:pt idx="40">
                    <c:v>184 mm</c:v>
                  </c:pt>
                  <c:pt idx="41">
                    <c:v>205 mm</c:v>
                  </c:pt>
                  <c:pt idx="42">
                    <c:v>174 mm</c:v>
                  </c:pt>
                  <c:pt idx="43">
                    <c:v>201 mm</c:v>
                  </c:pt>
                  <c:pt idx="44">
                    <c:v>182 mm</c:v>
                  </c:pt>
                  <c:pt idx="45">
                    <c:v>163 mm</c:v>
                  </c:pt>
                  <c:pt idx="46">
                    <c:v>155 mm</c:v>
                  </c:pt>
                  <c:pt idx="47">
                    <c:v>149 mm</c:v>
                  </c:pt>
                  <c:pt idx="48">
                    <c:v>164 mm</c:v>
                  </c:pt>
                  <c:pt idx="49">
                    <c:v>188 mm</c:v>
                  </c:pt>
                  <c:pt idx="50">
                    <c:v>165 mm</c:v>
                  </c:pt>
                  <c:pt idx="51">
                    <c:v>170 mm</c:v>
                  </c:pt>
                  <c:pt idx="52">
                    <c:v>163 mm</c:v>
                  </c:pt>
                  <c:pt idx="53">
                    <c:v>160 mm</c:v>
                  </c:pt>
                  <c:pt idx="54">
                    <c:v>180 mm</c:v>
                  </c:pt>
                  <c:pt idx="55">
                    <c:v>198 mm</c:v>
                  </c:pt>
                  <c:pt idx="56">
                    <c:v>205 mm</c:v>
                  </c:pt>
                  <c:pt idx="57">
                    <c:v>158 mm</c:v>
                  </c:pt>
                  <c:pt idx="58">
                    <c:v>190 mm</c:v>
                  </c:pt>
                  <c:pt idx="59">
                    <c:v>185 mm</c:v>
                  </c:pt>
                  <c:pt idx="60">
                    <c:v>152 mm</c:v>
                  </c:pt>
                  <c:pt idx="61">
                    <c:v>210 mm</c:v>
                  </c:pt>
                  <c:pt idx="62">
                    <c:v>165 mm</c:v>
                  </c:pt>
                  <c:pt idx="63">
                    <c:v>209 mm</c:v>
                  </c:pt>
                  <c:pt idx="64">
                    <c:v>170 mm</c:v>
                  </c:pt>
                  <c:pt idx="65">
                    <c:v>200 mm</c:v>
                  </c:pt>
                  <c:pt idx="66">
                    <c:v>205 mm</c:v>
                  </c:pt>
                  <c:pt idx="67">
                    <c:v>180 mm</c:v>
                  </c:pt>
                  <c:pt idx="68">
                    <c:v>175 mm</c:v>
                  </c:pt>
                  <c:pt idx="69">
                    <c:v>124 mm</c:v>
                  </c:pt>
                  <c:pt idx="70">
                    <c:v>138 mm</c:v>
                  </c:pt>
                  <c:pt idx="71">
                    <c:v>170 mm</c:v>
                  </c:pt>
                  <c:pt idx="72">
                    <c:v>167 mm</c:v>
                  </c:pt>
                  <c:pt idx="73">
                    <c:v>152 mm</c:v>
                  </c:pt>
                  <c:pt idx="74">
                    <c:v>174 mm</c:v>
                  </c:pt>
                  <c:pt idx="75">
                    <c:v>175 mm</c:v>
                  </c:pt>
                  <c:pt idx="76">
                    <c:v>220 mm</c:v>
                  </c:pt>
                  <c:pt idx="77">
                    <c:v>172 mm</c:v>
                  </c:pt>
                  <c:pt idx="78">
                    <c:v>164 mm</c:v>
                  </c:pt>
                  <c:pt idx="79">
                    <c:v>149 mm</c:v>
                  </c:pt>
                  <c:pt idx="80">
                    <c:v>165 mm</c:v>
                  </c:pt>
                  <c:pt idx="81">
                    <c:v>225 mm</c:v>
                  </c:pt>
                  <c:pt idx="82">
                    <c:v>165 mm</c:v>
                  </c:pt>
                  <c:pt idx="83">
                    <c:v>163 mm</c:v>
                  </c:pt>
                  <c:pt idx="84">
                    <c:v>205 mm</c:v>
                  </c:pt>
                  <c:pt idx="85">
                    <c:v>149 mm</c:v>
                  </c:pt>
                  <c:pt idx="86">
                    <c:v>200 mm</c:v>
                  </c:pt>
                </c:lvl>
                <c:lvl>
                  <c:pt idx="0">
                    <c:v>Bmw</c:v>
                  </c:pt>
                  <c:pt idx="13">
                    <c:v>Ford</c:v>
                  </c:pt>
                  <c:pt idx="20">
                    <c:v>Hyundai</c:v>
                  </c:pt>
                  <c:pt idx="28">
                    <c:v>Mahindra</c:v>
                  </c:pt>
                  <c:pt idx="40">
                    <c:v>Renault</c:v>
                  </c:pt>
                  <c:pt idx="45">
                    <c:v>Skoda</c:v>
                  </c:pt>
                  <c:pt idx="50">
                    <c:v>Suzuki</c:v>
                  </c:pt>
                  <c:pt idx="62">
                    <c:v>Tata</c:v>
                  </c:pt>
                  <c:pt idx="71">
                    <c:v>Toyota</c:v>
                  </c:pt>
                  <c:pt idx="82">
                    <c:v>Volkswagen</c:v>
                  </c:pt>
                </c:lvl>
              </c:multiLvlStrCache>
            </c:multiLvlStrRef>
          </c:cat>
          <c:val>
            <c:numRef>
              <c:f>Task_6!$L$5:$L$102</c:f>
              <c:numCache>
                <c:formatCode>General</c:formatCode>
                <c:ptCount val="87"/>
                <c:pt idx="0">
                  <c:v>8</c:v>
                </c:pt>
                <c:pt idx="1">
                  <c:v>5</c:v>
                </c:pt>
                <c:pt idx="2">
                  <c:v>4</c:v>
                </c:pt>
                <c:pt idx="3">
                  <c:v>4</c:v>
                </c:pt>
                <c:pt idx="4">
                  <c:v>3</c:v>
                </c:pt>
                <c:pt idx="5">
                  <c:v>3</c:v>
                </c:pt>
                <c:pt idx="6">
                  <c:v>3</c:v>
                </c:pt>
                <c:pt idx="7">
                  <c:v>2</c:v>
                </c:pt>
                <c:pt idx="8">
                  <c:v>1</c:v>
                </c:pt>
                <c:pt idx="9">
                  <c:v>1</c:v>
                </c:pt>
                <c:pt idx="10">
                  <c:v>1</c:v>
                </c:pt>
                <c:pt idx="11">
                  <c:v>1</c:v>
                </c:pt>
                <c:pt idx="12">
                  <c:v>1</c:v>
                </c:pt>
                <c:pt idx="13">
                  <c:v>13</c:v>
                </c:pt>
                <c:pt idx="14">
                  <c:v>12</c:v>
                </c:pt>
                <c:pt idx="15">
                  <c:v>10</c:v>
                </c:pt>
                <c:pt idx="16">
                  <c:v>4</c:v>
                </c:pt>
                <c:pt idx="17">
                  <c:v>2</c:v>
                </c:pt>
                <c:pt idx="18">
                  <c:v>1</c:v>
                </c:pt>
                <c:pt idx="19">
                  <c:v>1</c:v>
                </c:pt>
                <c:pt idx="20">
                  <c:v>56</c:v>
                </c:pt>
                <c:pt idx="21">
                  <c:v>22</c:v>
                </c:pt>
                <c:pt idx="22">
                  <c:v>19</c:v>
                </c:pt>
                <c:pt idx="23">
                  <c:v>17</c:v>
                </c:pt>
                <c:pt idx="24">
                  <c:v>8</c:v>
                </c:pt>
                <c:pt idx="25">
                  <c:v>3</c:v>
                </c:pt>
                <c:pt idx="26">
                  <c:v>3</c:v>
                </c:pt>
                <c:pt idx="27">
                  <c:v>2</c:v>
                </c:pt>
                <c:pt idx="28">
                  <c:v>36</c:v>
                </c:pt>
                <c:pt idx="29">
                  <c:v>27</c:v>
                </c:pt>
                <c:pt idx="30">
                  <c:v>26</c:v>
                </c:pt>
                <c:pt idx="31">
                  <c:v>7</c:v>
                </c:pt>
                <c:pt idx="32">
                  <c:v>7</c:v>
                </c:pt>
                <c:pt idx="33">
                  <c:v>4</c:v>
                </c:pt>
                <c:pt idx="34">
                  <c:v>4</c:v>
                </c:pt>
                <c:pt idx="35">
                  <c:v>2</c:v>
                </c:pt>
                <c:pt idx="36">
                  <c:v>2</c:v>
                </c:pt>
                <c:pt idx="37">
                  <c:v>2</c:v>
                </c:pt>
                <c:pt idx="38">
                  <c:v>1</c:v>
                </c:pt>
                <c:pt idx="39">
                  <c:v>1</c:v>
                </c:pt>
                <c:pt idx="40">
                  <c:v>12</c:v>
                </c:pt>
                <c:pt idx="41">
                  <c:v>9</c:v>
                </c:pt>
                <c:pt idx="42">
                  <c:v>7</c:v>
                </c:pt>
                <c:pt idx="43">
                  <c:v>4</c:v>
                </c:pt>
                <c:pt idx="44">
                  <c:v>4</c:v>
                </c:pt>
                <c:pt idx="45">
                  <c:v>18</c:v>
                </c:pt>
                <c:pt idx="46">
                  <c:v>12</c:v>
                </c:pt>
                <c:pt idx="47">
                  <c:v>7</c:v>
                </c:pt>
                <c:pt idx="48">
                  <c:v>5</c:v>
                </c:pt>
                <c:pt idx="49">
                  <c:v>1</c:v>
                </c:pt>
                <c:pt idx="50">
                  <c:v>37</c:v>
                </c:pt>
                <c:pt idx="51">
                  <c:v>33</c:v>
                </c:pt>
                <c:pt idx="52">
                  <c:v>29</c:v>
                </c:pt>
                <c:pt idx="53">
                  <c:v>26</c:v>
                </c:pt>
                <c:pt idx="54">
                  <c:v>11</c:v>
                </c:pt>
                <c:pt idx="55">
                  <c:v>9</c:v>
                </c:pt>
                <c:pt idx="56">
                  <c:v>6</c:v>
                </c:pt>
                <c:pt idx="57">
                  <c:v>3</c:v>
                </c:pt>
                <c:pt idx="58">
                  <c:v>3</c:v>
                </c:pt>
                <c:pt idx="59">
                  <c:v>2</c:v>
                </c:pt>
                <c:pt idx="60">
                  <c:v>2</c:v>
                </c:pt>
                <c:pt idx="61">
                  <c:v>2</c:v>
                </c:pt>
                <c:pt idx="62">
                  <c:v>31</c:v>
                </c:pt>
                <c:pt idx="63">
                  <c:v>24</c:v>
                </c:pt>
                <c:pt idx="64">
                  <c:v>11</c:v>
                </c:pt>
                <c:pt idx="65">
                  <c:v>11</c:v>
                </c:pt>
                <c:pt idx="66">
                  <c:v>9</c:v>
                </c:pt>
                <c:pt idx="67">
                  <c:v>8</c:v>
                </c:pt>
                <c:pt idx="68">
                  <c:v>4</c:v>
                </c:pt>
                <c:pt idx="69">
                  <c:v>1</c:v>
                </c:pt>
                <c:pt idx="70">
                  <c:v>1</c:v>
                </c:pt>
                <c:pt idx="71">
                  <c:v>24</c:v>
                </c:pt>
                <c:pt idx="72">
                  <c:v>16</c:v>
                </c:pt>
                <c:pt idx="73">
                  <c:v>16</c:v>
                </c:pt>
                <c:pt idx="74">
                  <c:v>9</c:v>
                </c:pt>
                <c:pt idx="75">
                  <c:v>6</c:v>
                </c:pt>
                <c:pt idx="76">
                  <c:v>5</c:v>
                </c:pt>
                <c:pt idx="77">
                  <c:v>2</c:v>
                </c:pt>
                <c:pt idx="78">
                  <c:v>1</c:v>
                </c:pt>
                <c:pt idx="79">
                  <c:v>1</c:v>
                </c:pt>
                <c:pt idx="80">
                  <c:v>1</c:v>
                </c:pt>
                <c:pt idx="81">
                  <c:v>1</c:v>
                </c:pt>
                <c:pt idx="82">
                  <c:v>18</c:v>
                </c:pt>
                <c:pt idx="83">
                  <c:v>10</c:v>
                </c:pt>
                <c:pt idx="84">
                  <c:v>3</c:v>
                </c:pt>
                <c:pt idx="85">
                  <c:v>2</c:v>
                </c:pt>
                <c:pt idx="86">
                  <c:v>1</c:v>
                </c:pt>
              </c:numCache>
            </c:numRef>
          </c:val>
          <c:smooth val="0"/>
          <c:extLst>
            <c:ext xmlns:c16="http://schemas.microsoft.com/office/drawing/2014/chart" uri="{C3380CC4-5D6E-409C-BE32-E72D297353CC}">
              <c16:uniqueId val="{00000003-4041-480B-BBB7-14D229D5562E}"/>
            </c:ext>
          </c:extLst>
        </c:ser>
        <c:dLbls>
          <c:showLegendKey val="0"/>
          <c:showVal val="0"/>
          <c:showCatName val="0"/>
          <c:showSerName val="0"/>
          <c:showPercent val="0"/>
          <c:showBubbleSize val="0"/>
        </c:dLbls>
        <c:marker val="1"/>
        <c:smooth val="0"/>
        <c:axId val="1102598664"/>
        <c:axId val="1102600712"/>
      </c:lineChart>
      <c:catAx>
        <c:axId val="1102598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102600712"/>
        <c:crosses val="autoZero"/>
        <c:auto val="1"/>
        <c:lblAlgn val="ctr"/>
        <c:lblOffset val="100"/>
        <c:noMultiLvlLbl val="0"/>
      </c:catAx>
      <c:valAx>
        <c:axId val="1102600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598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[AhmedTawfeeq_DA46_C1_S6_Practice.xlsx]Task_8.1!PivotTable14</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Task_8.1!$G$1</c:f>
              <c:strCache>
                <c:ptCount val="1"/>
                <c:pt idx="0">
                  <c:v>Count of Seating_Capacity</c:v>
                </c:pt>
              </c:strCache>
            </c:strRef>
          </c:tx>
          <c:spPr>
            <a:solidFill>
              <a:schemeClr val="accent1"/>
            </a:solidFill>
            <a:ln>
              <a:noFill/>
            </a:ln>
            <a:effectLst/>
          </c:spPr>
          <c:invertIfNegative val="0"/>
          <c:cat>
            <c:multiLvlStrRef>
              <c:f>Task_8.1!$F$2:$F$128</c:f>
              <c:multiLvlStrCache>
                <c:ptCount val="116"/>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Electric</c:v>
                  </c:pt>
                  <c:pt idx="37">
                    <c:v>Kuv100 Nxt</c:v>
                  </c:pt>
                  <c:pt idx="38">
                    <c:v>Xuv500</c:v>
                  </c:pt>
                  <c:pt idx="39">
                    <c:v>Xuv300</c:v>
                  </c:pt>
                  <c:pt idx="40">
                    <c:v>Scorpio</c:v>
                  </c:pt>
                  <c:pt idx="41">
                    <c:v>Marazzo</c:v>
                  </c:pt>
                  <c:pt idx="42">
                    <c:v>Tuv300</c:v>
                  </c:pt>
                  <c:pt idx="43">
                    <c:v>Bolero Power Plus</c:v>
                  </c:pt>
                  <c:pt idx="44">
                    <c:v>Nuvosport</c:v>
                  </c:pt>
                  <c:pt idx="45">
                    <c:v>Xylo</c:v>
                  </c:pt>
                  <c:pt idx="46">
                    <c:v>Bolero</c:v>
                  </c:pt>
                  <c:pt idx="47">
                    <c:v>E Verito</c:v>
                  </c:pt>
                  <c:pt idx="48">
                    <c:v>Thar</c:v>
                  </c:pt>
                  <c:pt idx="49">
                    <c:v>Verito</c:v>
                  </c:pt>
                  <c:pt idx="50">
                    <c:v>Verito Vibe</c:v>
                  </c:pt>
                  <c:pt idx="51">
                    <c:v>Tuv300 Plus</c:v>
                  </c:pt>
                  <c:pt idx="52">
                    <c:v>E2O Plus</c:v>
                  </c:pt>
                  <c:pt idx="53">
                    <c:v>Alturas G4</c:v>
                  </c:pt>
                  <c:pt idx="54">
                    <c:v>Nexon</c:v>
                  </c:pt>
                  <c:pt idx="55">
                    <c:v>Zest</c:v>
                  </c:pt>
                  <c:pt idx="56">
                    <c:v>Altroz</c:v>
                  </c:pt>
                  <c:pt idx="57">
                    <c:v>Bolt</c:v>
                  </c:pt>
                  <c:pt idx="58">
                    <c:v>Tiago</c:v>
                  </c:pt>
                  <c:pt idx="59">
                    <c:v>Hexa</c:v>
                  </c:pt>
                  <c:pt idx="60">
                    <c:v>Nano Genx</c:v>
                  </c:pt>
                  <c:pt idx="61">
                    <c:v>Tigor</c:v>
                  </c:pt>
                  <c:pt idx="62">
                    <c:v>Harrier</c:v>
                  </c:pt>
                  <c:pt idx="63">
                    <c:v>Safari Storme</c:v>
                  </c:pt>
                  <c:pt idx="64">
                    <c:v>Tigor Ev</c:v>
                  </c:pt>
                  <c:pt idx="65">
                    <c:v>Tiago Nrg</c:v>
                  </c:pt>
                  <c:pt idx="66">
                    <c:v>Nexon Ev</c:v>
                  </c:pt>
                  <c:pt idx="67">
                    <c:v>Winger</c:v>
                  </c:pt>
                  <c:pt idx="68">
                    <c:v>Innova Crysta</c:v>
                  </c:pt>
                  <c:pt idx="69">
                    <c:v>Yaris</c:v>
                  </c:pt>
                  <c:pt idx="70">
                    <c:v>Etios Liva</c:v>
                  </c:pt>
                  <c:pt idx="71">
                    <c:v>Platinum Etios</c:v>
                  </c:pt>
                  <c:pt idx="72">
                    <c:v>Fortuner</c:v>
                  </c:pt>
                  <c:pt idx="73">
                    <c:v>Corolla Altis</c:v>
                  </c:pt>
                  <c:pt idx="74">
                    <c:v>Etios Cross</c:v>
                  </c:pt>
                  <c:pt idx="75">
                    <c:v>Glanza</c:v>
                  </c:pt>
                  <c:pt idx="76">
                    <c:v>Land Cruiser</c:v>
                  </c:pt>
                  <c:pt idx="77">
                    <c:v>Prius</c:v>
                  </c:pt>
                  <c:pt idx="78">
                    <c:v>Land Cruiser Prado</c:v>
                  </c:pt>
                  <c:pt idx="79">
                    <c:v>Camry</c:v>
                  </c:pt>
                  <c:pt idx="80">
                    <c:v>Aspire</c:v>
                  </c:pt>
                  <c:pt idx="81">
                    <c:v>Ecosport</c:v>
                  </c:pt>
                  <c:pt idx="82">
                    <c:v>Freestyle</c:v>
                  </c:pt>
                  <c:pt idx="83">
                    <c:v>Figo</c:v>
                  </c:pt>
                  <c:pt idx="84">
                    <c:v>Endeavour</c:v>
                  </c:pt>
                  <c:pt idx="85">
                    <c:v>Mustang</c:v>
                  </c:pt>
                  <c:pt idx="86">
                    <c:v>Rapid</c:v>
                  </c:pt>
                  <c:pt idx="87">
                    <c:v>Octavia</c:v>
                  </c:pt>
                  <c:pt idx="88">
                    <c:v>Superb</c:v>
                  </c:pt>
                  <c:pt idx="89">
                    <c:v>Monte Carlo</c:v>
                  </c:pt>
                  <c:pt idx="90">
                    <c:v>Kodiaq</c:v>
                  </c:pt>
                  <c:pt idx="91">
                    <c:v>Superb Sportline</c:v>
                  </c:pt>
                  <c:pt idx="92">
                    <c:v>Kodiaq Scout</c:v>
                  </c:pt>
                  <c:pt idx="93">
                    <c:v>7-Series</c:v>
                  </c:pt>
                  <c:pt idx="94">
                    <c:v>X1</c:v>
                  </c:pt>
                  <c:pt idx="95">
                    <c:v>6-Series</c:v>
                  </c:pt>
                  <c:pt idx="96">
                    <c:v>5-Series</c:v>
                  </c:pt>
                  <c:pt idx="97">
                    <c:v>3-Series</c:v>
                  </c:pt>
                  <c:pt idx="98">
                    <c:v>X3</c:v>
                  </c:pt>
                  <c:pt idx="99">
                    <c:v>X4</c:v>
                  </c:pt>
                  <c:pt idx="100">
                    <c:v>X5</c:v>
                  </c:pt>
                  <c:pt idx="101">
                    <c:v>X7</c:v>
                  </c:pt>
                  <c:pt idx="102">
                    <c:v>Z4 Roadster</c:v>
                  </c:pt>
                  <c:pt idx="103">
                    <c:v>M2 Competition</c:v>
                  </c:pt>
                  <c:pt idx="104">
                    <c:v>M4</c:v>
                  </c:pt>
                  <c:pt idx="105">
                    <c:v>M5</c:v>
                  </c:pt>
                  <c:pt idx="106">
                    <c:v>Kwid</c:v>
                  </c:pt>
                  <c:pt idx="107">
                    <c:v>Duster</c:v>
                  </c:pt>
                  <c:pt idx="108">
                    <c:v>Lodgy</c:v>
                  </c:pt>
                  <c:pt idx="109">
                    <c:v>Triber</c:v>
                  </c:pt>
                  <c:pt idx="110">
                    <c:v>Captur</c:v>
                  </c:pt>
                  <c:pt idx="111">
                    <c:v>Vento</c:v>
                  </c:pt>
                  <c:pt idx="112">
                    <c:v>Ameo</c:v>
                  </c:pt>
                  <c:pt idx="113">
                    <c:v>Polo</c:v>
                  </c:pt>
                  <c:pt idx="114">
                    <c:v>Passat</c:v>
                  </c:pt>
                  <c:pt idx="115">
                    <c:v>Tiguan</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Task_8.1!$G$2:$G$128</c:f>
              <c:numCache>
                <c:formatCode>General</c:formatCode>
                <c:ptCount val="116"/>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pt idx="37">
                  <c:v>22</c:v>
                </c:pt>
                <c:pt idx="38">
                  <c:v>21</c:v>
                </c:pt>
                <c:pt idx="39">
                  <c:v>11</c:v>
                </c:pt>
                <c:pt idx="40">
                  <c:v>9</c:v>
                </c:pt>
                <c:pt idx="41">
                  <c:v>8</c:v>
                </c:pt>
                <c:pt idx="42">
                  <c:v>7</c:v>
                </c:pt>
                <c:pt idx="43">
                  <c:v>6</c:v>
                </c:pt>
                <c:pt idx="44">
                  <c:v>6</c:v>
                </c:pt>
                <c:pt idx="45">
                  <c:v>5</c:v>
                </c:pt>
                <c:pt idx="46">
                  <c:v>5</c:v>
                </c:pt>
                <c:pt idx="47">
                  <c:v>3</c:v>
                </c:pt>
                <c:pt idx="48">
                  <c:v>3</c:v>
                </c:pt>
                <c:pt idx="49">
                  <c:v>3</c:v>
                </c:pt>
                <c:pt idx="50">
                  <c:v>3</c:v>
                </c:pt>
                <c:pt idx="51">
                  <c:v>3</c:v>
                </c:pt>
                <c:pt idx="52">
                  <c:v>2</c:v>
                </c:pt>
                <c:pt idx="53">
                  <c:v>2</c:v>
                </c:pt>
                <c:pt idx="54">
                  <c:v>24</c:v>
                </c:pt>
                <c:pt idx="55">
                  <c:v>11</c:v>
                </c:pt>
                <c:pt idx="56">
                  <c:v>10</c:v>
                </c:pt>
                <c:pt idx="57">
                  <c:v>8</c:v>
                </c:pt>
                <c:pt idx="58">
                  <c:v>8</c:v>
                </c:pt>
                <c:pt idx="59">
                  <c:v>7</c:v>
                </c:pt>
                <c:pt idx="60">
                  <c:v>6</c:v>
                </c:pt>
                <c:pt idx="61">
                  <c:v>6</c:v>
                </c:pt>
                <c:pt idx="62">
                  <c:v>6</c:v>
                </c:pt>
                <c:pt idx="63">
                  <c:v>4</c:v>
                </c:pt>
                <c:pt idx="64">
                  <c:v>3</c:v>
                </c:pt>
                <c:pt idx="65">
                  <c:v>3</c:v>
                </c:pt>
                <c:pt idx="66">
                  <c:v>3</c:v>
                </c:pt>
                <c:pt idx="67">
                  <c:v>1</c:v>
                </c:pt>
                <c:pt idx="68">
                  <c:v>16</c:v>
                </c:pt>
                <c:pt idx="69">
                  <c:v>14</c:v>
                </c:pt>
                <c:pt idx="70">
                  <c:v>14</c:v>
                </c:pt>
                <c:pt idx="71">
                  <c:v>10</c:v>
                </c:pt>
                <c:pt idx="72">
                  <c:v>7</c:v>
                </c:pt>
                <c:pt idx="73">
                  <c:v>6</c:v>
                </c:pt>
                <c:pt idx="74">
                  <c:v>6</c:v>
                </c:pt>
                <c:pt idx="75">
                  <c:v>5</c:v>
                </c:pt>
                <c:pt idx="76">
                  <c:v>1</c:v>
                </c:pt>
                <c:pt idx="77">
                  <c:v>1</c:v>
                </c:pt>
                <c:pt idx="78">
                  <c:v>1</c:v>
                </c:pt>
                <c:pt idx="79">
                  <c:v>1</c:v>
                </c:pt>
                <c:pt idx="80">
                  <c:v>13</c:v>
                </c:pt>
                <c:pt idx="81">
                  <c:v>12</c:v>
                </c:pt>
                <c:pt idx="82">
                  <c:v>8</c:v>
                </c:pt>
                <c:pt idx="83">
                  <c:v>6</c:v>
                </c:pt>
                <c:pt idx="84">
                  <c:v>3</c:v>
                </c:pt>
                <c:pt idx="85">
                  <c:v>1</c:v>
                </c:pt>
                <c:pt idx="86">
                  <c:v>14</c:v>
                </c:pt>
                <c:pt idx="87">
                  <c:v>12</c:v>
                </c:pt>
                <c:pt idx="88">
                  <c:v>7</c:v>
                </c:pt>
                <c:pt idx="89">
                  <c:v>4</c:v>
                </c:pt>
                <c:pt idx="90">
                  <c:v>3</c:v>
                </c:pt>
                <c:pt idx="91">
                  <c:v>2</c:v>
                </c:pt>
                <c:pt idx="92">
                  <c:v>1</c:v>
                </c:pt>
                <c:pt idx="93">
                  <c:v>6</c:v>
                </c:pt>
                <c:pt idx="94">
                  <c:v>5</c:v>
                </c:pt>
                <c:pt idx="95">
                  <c:v>4</c:v>
                </c:pt>
                <c:pt idx="96">
                  <c:v>3</c:v>
                </c:pt>
                <c:pt idx="97">
                  <c:v>3</c:v>
                </c:pt>
                <c:pt idx="98">
                  <c:v>3</c:v>
                </c:pt>
                <c:pt idx="99">
                  <c:v>3</c:v>
                </c:pt>
                <c:pt idx="100">
                  <c:v>3</c:v>
                </c:pt>
                <c:pt idx="101">
                  <c:v>2</c:v>
                </c:pt>
                <c:pt idx="102">
                  <c:v>2</c:v>
                </c:pt>
                <c:pt idx="103">
                  <c:v>1</c:v>
                </c:pt>
                <c:pt idx="104">
                  <c:v>1</c:v>
                </c:pt>
                <c:pt idx="105">
                  <c:v>1</c:v>
                </c:pt>
                <c:pt idx="106">
                  <c:v>12</c:v>
                </c:pt>
                <c:pt idx="107">
                  <c:v>9</c:v>
                </c:pt>
                <c:pt idx="108">
                  <c:v>7</c:v>
                </c:pt>
                <c:pt idx="109">
                  <c:v>4</c:v>
                </c:pt>
                <c:pt idx="110">
                  <c:v>4</c:v>
                </c:pt>
                <c:pt idx="111">
                  <c:v>12</c:v>
                </c:pt>
                <c:pt idx="112">
                  <c:v>8</c:v>
                </c:pt>
                <c:pt idx="113">
                  <c:v>8</c:v>
                </c:pt>
                <c:pt idx="114">
                  <c:v>4</c:v>
                </c:pt>
                <c:pt idx="115">
                  <c:v>2</c:v>
                </c:pt>
              </c:numCache>
            </c:numRef>
          </c:val>
          <c:extLst>
            <c:ext xmlns:c16="http://schemas.microsoft.com/office/drawing/2014/chart" uri="{C3380CC4-5D6E-409C-BE32-E72D297353CC}">
              <c16:uniqueId val="{00000000-C1D2-45FB-9A7D-52C6BA6CA323}"/>
            </c:ext>
          </c:extLst>
        </c:ser>
        <c:ser>
          <c:idx val="1"/>
          <c:order val="1"/>
          <c:tx>
            <c:strRef>
              <c:f>Task_8.1!$H$1</c:f>
              <c:strCache>
                <c:ptCount val="1"/>
                <c:pt idx="0">
                  <c:v>Count of City_Mileage_km_litre</c:v>
                </c:pt>
              </c:strCache>
            </c:strRef>
          </c:tx>
          <c:spPr>
            <a:solidFill>
              <a:schemeClr val="accent2"/>
            </a:solidFill>
            <a:ln>
              <a:noFill/>
            </a:ln>
            <a:effectLst/>
          </c:spPr>
          <c:invertIfNegative val="0"/>
          <c:cat>
            <c:multiLvlStrRef>
              <c:f>Task_8.1!$F$2:$F$128</c:f>
              <c:multiLvlStrCache>
                <c:ptCount val="116"/>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Electric</c:v>
                  </c:pt>
                  <c:pt idx="37">
                    <c:v>Kuv100 Nxt</c:v>
                  </c:pt>
                  <c:pt idx="38">
                    <c:v>Xuv500</c:v>
                  </c:pt>
                  <c:pt idx="39">
                    <c:v>Xuv300</c:v>
                  </c:pt>
                  <c:pt idx="40">
                    <c:v>Scorpio</c:v>
                  </c:pt>
                  <c:pt idx="41">
                    <c:v>Marazzo</c:v>
                  </c:pt>
                  <c:pt idx="42">
                    <c:v>Tuv300</c:v>
                  </c:pt>
                  <c:pt idx="43">
                    <c:v>Bolero Power Plus</c:v>
                  </c:pt>
                  <c:pt idx="44">
                    <c:v>Nuvosport</c:v>
                  </c:pt>
                  <c:pt idx="45">
                    <c:v>Xylo</c:v>
                  </c:pt>
                  <c:pt idx="46">
                    <c:v>Bolero</c:v>
                  </c:pt>
                  <c:pt idx="47">
                    <c:v>E Verito</c:v>
                  </c:pt>
                  <c:pt idx="48">
                    <c:v>Thar</c:v>
                  </c:pt>
                  <c:pt idx="49">
                    <c:v>Verito</c:v>
                  </c:pt>
                  <c:pt idx="50">
                    <c:v>Verito Vibe</c:v>
                  </c:pt>
                  <c:pt idx="51">
                    <c:v>Tuv300 Plus</c:v>
                  </c:pt>
                  <c:pt idx="52">
                    <c:v>E2O Plus</c:v>
                  </c:pt>
                  <c:pt idx="53">
                    <c:v>Alturas G4</c:v>
                  </c:pt>
                  <c:pt idx="54">
                    <c:v>Nexon</c:v>
                  </c:pt>
                  <c:pt idx="55">
                    <c:v>Zest</c:v>
                  </c:pt>
                  <c:pt idx="56">
                    <c:v>Altroz</c:v>
                  </c:pt>
                  <c:pt idx="57">
                    <c:v>Bolt</c:v>
                  </c:pt>
                  <c:pt idx="58">
                    <c:v>Tiago</c:v>
                  </c:pt>
                  <c:pt idx="59">
                    <c:v>Hexa</c:v>
                  </c:pt>
                  <c:pt idx="60">
                    <c:v>Nano Genx</c:v>
                  </c:pt>
                  <c:pt idx="61">
                    <c:v>Tigor</c:v>
                  </c:pt>
                  <c:pt idx="62">
                    <c:v>Harrier</c:v>
                  </c:pt>
                  <c:pt idx="63">
                    <c:v>Safari Storme</c:v>
                  </c:pt>
                  <c:pt idx="64">
                    <c:v>Tigor Ev</c:v>
                  </c:pt>
                  <c:pt idx="65">
                    <c:v>Tiago Nrg</c:v>
                  </c:pt>
                  <c:pt idx="66">
                    <c:v>Nexon Ev</c:v>
                  </c:pt>
                  <c:pt idx="67">
                    <c:v>Winger</c:v>
                  </c:pt>
                  <c:pt idx="68">
                    <c:v>Innova Crysta</c:v>
                  </c:pt>
                  <c:pt idx="69">
                    <c:v>Yaris</c:v>
                  </c:pt>
                  <c:pt idx="70">
                    <c:v>Etios Liva</c:v>
                  </c:pt>
                  <c:pt idx="71">
                    <c:v>Platinum Etios</c:v>
                  </c:pt>
                  <c:pt idx="72">
                    <c:v>Fortuner</c:v>
                  </c:pt>
                  <c:pt idx="73">
                    <c:v>Corolla Altis</c:v>
                  </c:pt>
                  <c:pt idx="74">
                    <c:v>Etios Cross</c:v>
                  </c:pt>
                  <c:pt idx="75">
                    <c:v>Glanza</c:v>
                  </c:pt>
                  <c:pt idx="76">
                    <c:v>Land Cruiser</c:v>
                  </c:pt>
                  <c:pt idx="77">
                    <c:v>Prius</c:v>
                  </c:pt>
                  <c:pt idx="78">
                    <c:v>Land Cruiser Prado</c:v>
                  </c:pt>
                  <c:pt idx="79">
                    <c:v>Camry</c:v>
                  </c:pt>
                  <c:pt idx="80">
                    <c:v>Aspire</c:v>
                  </c:pt>
                  <c:pt idx="81">
                    <c:v>Ecosport</c:v>
                  </c:pt>
                  <c:pt idx="82">
                    <c:v>Freestyle</c:v>
                  </c:pt>
                  <c:pt idx="83">
                    <c:v>Figo</c:v>
                  </c:pt>
                  <c:pt idx="84">
                    <c:v>Endeavour</c:v>
                  </c:pt>
                  <c:pt idx="85">
                    <c:v>Mustang</c:v>
                  </c:pt>
                  <c:pt idx="86">
                    <c:v>Rapid</c:v>
                  </c:pt>
                  <c:pt idx="87">
                    <c:v>Octavia</c:v>
                  </c:pt>
                  <c:pt idx="88">
                    <c:v>Superb</c:v>
                  </c:pt>
                  <c:pt idx="89">
                    <c:v>Monte Carlo</c:v>
                  </c:pt>
                  <c:pt idx="90">
                    <c:v>Kodiaq</c:v>
                  </c:pt>
                  <c:pt idx="91">
                    <c:v>Superb Sportline</c:v>
                  </c:pt>
                  <c:pt idx="92">
                    <c:v>Kodiaq Scout</c:v>
                  </c:pt>
                  <c:pt idx="93">
                    <c:v>7-Series</c:v>
                  </c:pt>
                  <c:pt idx="94">
                    <c:v>X1</c:v>
                  </c:pt>
                  <c:pt idx="95">
                    <c:v>6-Series</c:v>
                  </c:pt>
                  <c:pt idx="96">
                    <c:v>5-Series</c:v>
                  </c:pt>
                  <c:pt idx="97">
                    <c:v>3-Series</c:v>
                  </c:pt>
                  <c:pt idx="98">
                    <c:v>X3</c:v>
                  </c:pt>
                  <c:pt idx="99">
                    <c:v>X4</c:v>
                  </c:pt>
                  <c:pt idx="100">
                    <c:v>X5</c:v>
                  </c:pt>
                  <c:pt idx="101">
                    <c:v>X7</c:v>
                  </c:pt>
                  <c:pt idx="102">
                    <c:v>Z4 Roadster</c:v>
                  </c:pt>
                  <c:pt idx="103">
                    <c:v>M2 Competition</c:v>
                  </c:pt>
                  <c:pt idx="104">
                    <c:v>M4</c:v>
                  </c:pt>
                  <c:pt idx="105">
                    <c:v>M5</c:v>
                  </c:pt>
                  <c:pt idx="106">
                    <c:v>Kwid</c:v>
                  </c:pt>
                  <c:pt idx="107">
                    <c:v>Duster</c:v>
                  </c:pt>
                  <c:pt idx="108">
                    <c:v>Lodgy</c:v>
                  </c:pt>
                  <c:pt idx="109">
                    <c:v>Triber</c:v>
                  </c:pt>
                  <c:pt idx="110">
                    <c:v>Captur</c:v>
                  </c:pt>
                  <c:pt idx="111">
                    <c:v>Vento</c:v>
                  </c:pt>
                  <c:pt idx="112">
                    <c:v>Ameo</c:v>
                  </c:pt>
                  <c:pt idx="113">
                    <c:v>Polo</c:v>
                  </c:pt>
                  <c:pt idx="114">
                    <c:v>Passat</c:v>
                  </c:pt>
                  <c:pt idx="115">
                    <c:v>Tiguan</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Task_8.1!$H$2:$H$128</c:f>
              <c:numCache>
                <c:formatCode>General</c:formatCode>
                <c:ptCount val="116"/>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pt idx="37">
                  <c:v>22</c:v>
                </c:pt>
                <c:pt idx="38">
                  <c:v>21</c:v>
                </c:pt>
                <c:pt idx="39">
                  <c:v>11</c:v>
                </c:pt>
                <c:pt idx="40">
                  <c:v>9</c:v>
                </c:pt>
                <c:pt idx="41">
                  <c:v>8</c:v>
                </c:pt>
                <c:pt idx="42">
                  <c:v>7</c:v>
                </c:pt>
                <c:pt idx="43">
                  <c:v>6</c:v>
                </c:pt>
                <c:pt idx="44">
                  <c:v>6</c:v>
                </c:pt>
                <c:pt idx="45">
                  <c:v>5</c:v>
                </c:pt>
                <c:pt idx="46">
                  <c:v>5</c:v>
                </c:pt>
                <c:pt idx="47">
                  <c:v>3</c:v>
                </c:pt>
                <c:pt idx="48">
                  <c:v>3</c:v>
                </c:pt>
                <c:pt idx="49">
                  <c:v>3</c:v>
                </c:pt>
                <c:pt idx="50">
                  <c:v>3</c:v>
                </c:pt>
                <c:pt idx="51">
                  <c:v>3</c:v>
                </c:pt>
                <c:pt idx="52">
                  <c:v>2</c:v>
                </c:pt>
                <c:pt idx="53">
                  <c:v>2</c:v>
                </c:pt>
                <c:pt idx="54">
                  <c:v>24</c:v>
                </c:pt>
                <c:pt idx="55">
                  <c:v>11</c:v>
                </c:pt>
                <c:pt idx="56">
                  <c:v>10</c:v>
                </c:pt>
                <c:pt idx="57">
                  <c:v>8</c:v>
                </c:pt>
                <c:pt idx="58">
                  <c:v>8</c:v>
                </c:pt>
                <c:pt idx="59">
                  <c:v>7</c:v>
                </c:pt>
                <c:pt idx="60">
                  <c:v>6</c:v>
                </c:pt>
                <c:pt idx="61">
                  <c:v>6</c:v>
                </c:pt>
                <c:pt idx="62">
                  <c:v>6</c:v>
                </c:pt>
                <c:pt idx="63">
                  <c:v>4</c:v>
                </c:pt>
                <c:pt idx="64">
                  <c:v>3</c:v>
                </c:pt>
                <c:pt idx="65">
                  <c:v>3</c:v>
                </c:pt>
                <c:pt idx="66">
                  <c:v>3</c:v>
                </c:pt>
                <c:pt idx="67">
                  <c:v>1</c:v>
                </c:pt>
                <c:pt idx="68">
                  <c:v>16</c:v>
                </c:pt>
                <c:pt idx="69">
                  <c:v>14</c:v>
                </c:pt>
                <c:pt idx="70">
                  <c:v>14</c:v>
                </c:pt>
                <c:pt idx="71">
                  <c:v>10</c:v>
                </c:pt>
                <c:pt idx="72">
                  <c:v>7</c:v>
                </c:pt>
                <c:pt idx="73">
                  <c:v>6</c:v>
                </c:pt>
                <c:pt idx="74">
                  <c:v>6</c:v>
                </c:pt>
                <c:pt idx="75">
                  <c:v>5</c:v>
                </c:pt>
                <c:pt idx="76">
                  <c:v>1</c:v>
                </c:pt>
                <c:pt idx="77">
                  <c:v>1</c:v>
                </c:pt>
                <c:pt idx="78">
                  <c:v>1</c:v>
                </c:pt>
                <c:pt idx="79">
                  <c:v>1</c:v>
                </c:pt>
                <c:pt idx="80">
                  <c:v>13</c:v>
                </c:pt>
                <c:pt idx="81">
                  <c:v>12</c:v>
                </c:pt>
                <c:pt idx="82">
                  <c:v>8</c:v>
                </c:pt>
                <c:pt idx="83">
                  <c:v>6</c:v>
                </c:pt>
                <c:pt idx="84">
                  <c:v>3</c:v>
                </c:pt>
                <c:pt idx="85">
                  <c:v>1</c:v>
                </c:pt>
                <c:pt idx="86">
                  <c:v>14</c:v>
                </c:pt>
                <c:pt idx="87">
                  <c:v>12</c:v>
                </c:pt>
                <c:pt idx="88">
                  <c:v>7</c:v>
                </c:pt>
                <c:pt idx="89">
                  <c:v>4</c:v>
                </c:pt>
                <c:pt idx="90">
                  <c:v>3</c:v>
                </c:pt>
                <c:pt idx="91">
                  <c:v>2</c:v>
                </c:pt>
                <c:pt idx="92">
                  <c:v>1</c:v>
                </c:pt>
                <c:pt idx="93">
                  <c:v>6</c:v>
                </c:pt>
                <c:pt idx="94">
                  <c:v>5</c:v>
                </c:pt>
                <c:pt idx="95">
                  <c:v>4</c:v>
                </c:pt>
                <c:pt idx="96">
                  <c:v>3</c:v>
                </c:pt>
                <c:pt idx="97">
                  <c:v>3</c:v>
                </c:pt>
                <c:pt idx="98">
                  <c:v>3</c:v>
                </c:pt>
                <c:pt idx="99">
                  <c:v>3</c:v>
                </c:pt>
                <c:pt idx="100">
                  <c:v>3</c:v>
                </c:pt>
                <c:pt idx="101">
                  <c:v>2</c:v>
                </c:pt>
                <c:pt idx="102">
                  <c:v>2</c:v>
                </c:pt>
                <c:pt idx="103">
                  <c:v>1</c:v>
                </c:pt>
                <c:pt idx="104">
                  <c:v>1</c:v>
                </c:pt>
                <c:pt idx="105">
                  <c:v>1</c:v>
                </c:pt>
                <c:pt idx="106">
                  <c:v>12</c:v>
                </c:pt>
                <c:pt idx="107">
                  <c:v>9</c:v>
                </c:pt>
                <c:pt idx="108">
                  <c:v>7</c:v>
                </c:pt>
                <c:pt idx="109">
                  <c:v>4</c:v>
                </c:pt>
                <c:pt idx="110">
                  <c:v>4</c:v>
                </c:pt>
                <c:pt idx="111">
                  <c:v>12</c:v>
                </c:pt>
                <c:pt idx="112">
                  <c:v>8</c:v>
                </c:pt>
                <c:pt idx="113">
                  <c:v>8</c:v>
                </c:pt>
                <c:pt idx="114">
                  <c:v>4</c:v>
                </c:pt>
                <c:pt idx="115">
                  <c:v>2</c:v>
                </c:pt>
              </c:numCache>
            </c:numRef>
          </c:val>
          <c:extLst>
            <c:ext xmlns:c16="http://schemas.microsoft.com/office/drawing/2014/chart" uri="{C3380CC4-5D6E-409C-BE32-E72D297353CC}">
              <c16:uniqueId val="{00000001-C1D2-45FB-9A7D-52C6BA6CA323}"/>
            </c:ext>
          </c:extLst>
        </c:ser>
        <c:dLbls>
          <c:showLegendKey val="0"/>
          <c:showVal val="0"/>
          <c:showCatName val="0"/>
          <c:showSerName val="0"/>
          <c:showPercent val="0"/>
          <c:showBubbleSize val="0"/>
        </c:dLbls>
        <c:gapWidth val="219"/>
        <c:overlap val="-27"/>
        <c:axId val="828149040"/>
        <c:axId val="828156912"/>
      </c:barChart>
      <c:catAx>
        <c:axId val="82814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56912"/>
        <c:crosses val="autoZero"/>
        <c:auto val="1"/>
        <c:lblAlgn val="ctr"/>
        <c:lblOffset val="100"/>
        <c:noMultiLvlLbl val="0"/>
      </c:catAx>
      <c:valAx>
        <c:axId val="82815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49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[AhmedTawfeeq_DA46_C1_S6_Practice.xlsx]Task_8.2!PivotTable15</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bar"/>
        <c:grouping val="clustered"/>
        <c:varyColors val="0"/>
        <c:ser>
          <c:idx val="0"/>
          <c:order val="0"/>
          <c:tx>
            <c:strRef>
              <c:f>Task_8.2!$G$6</c:f>
              <c:strCache>
                <c:ptCount val="1"/>
                <c:pt idx="0">
                  <c:v>Count of Seating_Capacity</c:v>
                </c:pt>
              </c:strCache>
            </c:strRef>
          </c:tx>
          <c:spPr>
            <a:solidFill>
              <a:schemeClr val="accent1"/>
            </a:solidFill>
            <a:ln>
              <a:noFill/>
            </a:ln>
            <a:effectLst/>
          </c:spPr>
          <c:invertIfNegative val="0"/>
          <c:cat>
            <c:multiLvlStrRef>
              <c:f>Task_8.2!$F$7:$F$133</c:f>
              <c:multiLvlStrCache>
                <c:ptCount val="116"/>
                <c:lvl>
                  <c:pt idx="0">
                    <c:v>Alto</c:v>
                  </c:pt>
                  <c:pt idx="1">
                    <c:v>Alto 800 Tour</c:v>
                  </c:pt>
                  <c:pt idx="2">
                    <c:v>Alto K10</c:v>
                  </c:pt>
                  <c:pt idx="3">
                    <c:v>Baleno</c:v>
                  </c:pt>
                  <c:pt idx="4">
                    <c:v>Baleno Rs</c:v>
                  </c:pt>
                  <c:pt idx="5">
                    <c:v>Celerio</c:v>
                  </c:pt>
                  <c:pt idx="6">
                    <c:v>Celerio Tour</c:v>
                  </c:pt>
                  <c:pt idx="7">
                    <c:v>Celerio X</c:v>
                  </c:pt>
                  <c:pt idx="8">
                    <c:v>Ciaz</c:v>
                  </c:pt>
                  <c:pt idx="9">
                    <c:v>Dzire</c:v>
                  </c:pt>
                  <c:pt idx="10">
                    <c:v>Dzire Tour</c:v>
                  </c:pt>
                  <c:pt idx="11">
                    <c:v>Eeco</c:v>
                  </c:pt>
                  <c:pt idx="12">
                    <c:v>Ertiga</c:v>
                  </c:pt>
                  <c:pt idx="13">
                    <c:v>Gypsy</c:v>
                  </c:pt>
                  <c:pt idx="14">
                    <c:v>Ignis</c:v>
                  </c:pt>
                  <c:pt idx="15">
                    <c:v>Omni</c:v>
                  </c:pt>
                  <c:pt idx="16">
                    <c:v>S-Cross</c:v>
                  </c:pt>
                  <c:pt idx="17">
                    <c:v>S-Presso</c:v>
                  </c:pt>
                  <c:pt idx="18">
                    <c:v>Swift</c:v>
                  </c:pt>
                  <c:pt idx="19">
                    <c:v>Vitara Brezza</c:v>
                  </c:pt>
                  <c:pt idx="20">
                    <c:v>Wagon</c:v>
                  </c:pt>
                  <c:pt idx="21">
                    <c:v>Xl6</c:v>
                  </c:pt>
                  <c:pt idx="22">
                    <c:v>Aura</c:v>
                  </c:pt>
                  <c:pt idx="23">
                    <c:v>Creta</c:v>
                  </c:pt>
                  <c:pt idx="24">
                    <c:v>Elantra</c:v>
                  </c:pt>
                  <c:pt idx="25">
                    <c:v>Elite I20</c:v>
                  </c:pt>
                  <c:pt idx="26">
                    <c:v>Grand I10</c:v>
                  </c:pt>
                  <c:pt idx="27">
                    <c:v>Grand I10 Nios</c:v>
                  </c:pt>
                  <c:pt idx="28">
                    <c:v>Grand I10 Prime</c:v>
                  </c:pt>
                  <c:pt idx="29">
                    <c:v>I20 Active</c:v>
                  </c:pt>
                  <c:pt idx="30">
                    <c:v>Kona Electric</c:v>
                  </c:pt>
                  <c:pt idx="31">
                    <c:v>Santro</c:v>
                  </c:pt>
                  <c:pt idx="32">
                    <c:v>Tucson</c:v>
                  </c:pt>
                  <c:pt idx="33">
                    <c:v>Venue</c:v>
                  </c:pt>
                  <c:pt idx="34">
                    <c:v>Verna</c:v>
                  </c:pt>
                  <c:pt idx="35">
                    <c:v>Xcent</c:v>
                  </c:pt>
                  <c:pt idx="36">
                    <c:v>Xcent Prime</c:v>
                  </c:pt>
                  <c:pt idx="37">
                    <c:v>Alturas G4</c:v>
                  </c:pt>
                  <c:pt idx="38">
                    <c:v>Bolero</c:v>
                  </c:pt>
                  <c:pt idx="39">
                    <c:v>Bolero Power Plus</c:v>
                  </c:pt>
                  <c:pt idx="40">
                    <c:v>E Verito</c:v>
                  </c:pt>
                  <c:pt idx="41">
                    <c:v>E2O Plus</c:v>
                  </c:pt>
                  <c:pt idx="42">
                    <c:v>Kuv100 Nxt</c:v>
                  </c:pt>
                  <c:pt idx="43">
                    <c:v>Marazzo</c:v>
                  </c:pt>
                  <c:pt idx="44">
                    <c:v>Nuvosport</c:v>
                  </c:pt>
                  <c:pt idx="45">
                    <c:v>Scorpio</c:v>
                  </c:pt>
                  <c:pt idx="46">
                    <c:v>Thar</c:v>
                  </c:pt>
                  <c:pt idx="47">
                    <c:v>Tuv300</c:v>
                  </c:pt>
                  <c:pt idx="48">
                    <c:v>Tuv300 Plus</c:v>
                  </c:pt>
                  <c:pt idx="49">
                    <c:v>Verito</c:v>
                  </c:pt>
                  <c:pt idx="50">
                    <c:v>Verito Vibe</c:v>
                  </c:pt>
                  <c:pt idx="51">
                    <c:v>Xuv300</c:v>
                  </c:pt>
                  <c:pt idx="52">
                    <c:v>Xuv500</c:v>
                  </c:pt>
                  <c:pt idx="53">
                    <c:v>Xylo</c:v>
                  </c:pt>
                  <c:pt idx="54">
                    <c:v>Altroz</c:v>
                  </c:pt>
                  <c:pt idx="55">
                    <c:v>Bolt</c:v>
                  </c:pt>
                  <c:pt idx="56">
                    <c:v>Harrier</c:v>
                  </c:pt>
                  <c:pt idx="57">
                    <c:v>Hexa</c:v>
                  </c:pt>
                  <c:pt idx="58">
                    <c:v>Nano Genx</c:v>
                  </c:pt>
                  <c:pt idx="59">
                    <c:v>Nexon</c:v>
                  </c:pt>
                  <c:pt idx="60">
                    <c:v>Nexon Ev</c:v>
                  </c:pt>
                  <c:pt idx="61">
                    <c:v>Safari Storme</c:v>
                  </c:pt>
                  <c:pt idx="62">
                    <c:v>Tiago</c:v>
                  </c:pt>
                  <c:pt idx="63">
                    <c:v>Tiago Nrg</c:v>
                  </c:pt>
                  <c:pt idx="64">
                    <c:v>Tigor</c:v>
                  </c:pt>
                  <c:pt idx="65">
                    <c:v>Tigor Ev</c:v>
                  </c:pt>
                  <c:pt idx="66">
                    <c:v>Winger</c:v>
                  </c:pt>
                  <c:pt idx="67">
                    <c:v>Zest</c:v>
                  </c:pt>
                  <c:pt idx="68">
                    <c:v>Camry</c:v>
                  </c:pt>
                  <c:pt idx="69">
                    <c:v>Corolla Altis</c:v>
                  </c:pt>
                  <c:pt idx="70">
                    <c:v>Etios Cross</c:v>
                  </c:pt>
                  <c:pt idx="71">
                    <c:v>Etios Liva</c:v>
                  </c:pt>
                  <c:pt idx="72">
                    <c:v>Fortuner</c:v>
                  </c:pt>
                  <c:pt idx="73">
                    <c:v>Glanza</c:v>
                  </c:pt>
                  <c:pt idx="74">
                    <c:v>Innova Crysta</c:v>
                  </c:pt>
                  <c:pt idx="75">
                    <c:v>Land Cruiser</c:v>
                  </c:pt>
                  <c:pt idx="76">
                    <c:v>Land Cruiser Prado</c:v>
                  </c:pt>
                  <c:pt idx="77">
                    <c:v>Platinum Etios</c:v>
                  </c:pt>
                  <c:pt idx="78">
                    <c:v>Prius</c:v>
                  </c:pt>
                  <c:pt idx="79">
                    <c:v>Yaris</c:v>
                  </c:pt>
                  <c:pt idx="80">
                    <c:v>Aspire</c:v>
                  </c:pt>
                  <c:pt idx="81">
                    <c:v>Ecosport</c:v>
                  </c:pt>
                  <c:pt idx="82">
                    <c:v>Endeavour</c:v>
                  </c:pt>
                  <c:pt idx="83">
                    <c:v>Figo</c:v>
                  </c:pt>
                  <c:pt idx="84">
                    <c:v>Freestyle</c:v>
                  </c:pt>
                  <c:pt idx="85">
                    <c:v>Mustang</c:v>
                  </c:pt>
                  <c:pt idx="86">
                    <c:v>Kodiaq</c:v>
                  </c:pt>
                  <c:pt idx="87">
                    <c:v>Kodiaq Scout</c:v>
                  </c:pt>
                  <c:pt idx="88">
                    <c:v>Monte Carlo</c:v>
                  </c:pt>
                  <c:pt idx="89">
                    <c:v>Octavia</c:v>
                  </c:pt>
                  <c:pt idx="90">
                    <c:v>Rapid</c:v>
                  </c:pt>
                  <c:pt idx="91">
                    <c:v>Superb</c:v>
                  </c:pt>
                  <c:pt idx="92">
                    <c:v>Superb Sportline</c:v>
                  </c:pt>
                  <c:pt idx="93">
                    <c:v>3-Series</c:v>
                  </c:pt>
                  <c:pt idx="94">
                    <c:v>5-Series</c:v>
                  </c:pt>
                  <c:pt idx="95">
                    <c:v>6-Series</c:v>
                  </c:pt>
                  <c:pt idx="96">
                    <c:v>7-Series</c:v>
                  </c:pt>
                  <c:pt idx="97">
                    <c:v>M2 Competition</c:v>
                  </c:pt>
                  <c:pt idx="98">
                    <c:v>M4</c:v>
                  </c:pt>
                  <c:pt idx="99">
                    <c:v>M5</c:v>
                  </c:pt>
                  <c:pt idx="100">
                    <c:v>X1</c:v>
                  </c:pt>
                  <c:pt idx="101">
                    <c:v>X3</c:v>
                  </c:pt>
                  <c:pt idx="102">
                    <c:v>X4</c:v>
                  </c:pt>
                  <c:pt idx="103">
                    <c:v>X5</c:v>
                  </c:pt>
                  <c:pt idx="104">
                    <c:v>X7</c:v>
                  </c:pt>
                  <c:pt idx="105">
                    <c:v>Z4 Roadster</c:v>
                  </c:pt>
                  <c:pt idx="106">
                    <c:v>Captur</c:v>
                  </c:pt>
                  <c:pt idx="107">
                    <c:v>Duster</c:v>
                  </c:pt>
                  <c:pt idx="108">
                    <c:v>Kwid</c:v>
                  </c:pt>
                  <c:pt idx="109">
                    <c:v>Lodgy</c:v>
                  </c:pt>
                  <c:pt idx="110">
                    <c:v>Triber</c:v>
                  </c:pt>
                  <c:pt idx="111">
                    <c:v>Ameo</c:v>
                  </c:pt>
                  <c:pt idx="112">
                    <c:v>Passat</c:v>
                  </c:pt>
                  <c:pt idx="113">
                    <c:v>Polo</c:v>
                  </c:pt>
                  <c:pt idx="114">
                    <c:v>Tiguan</c:v>
                  </c:pt>
                  <c:pt idx="115">
                    <c:v>Vento</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Task_8.2!$G$7:$G$133</c:f>
              <c:numCache>
                <c:formatCode>General</c:formatCode>
                <c:ptCount val="116"/>
                <c:pt idx="0">
                  <c:v>8</c:v>
                </c:pt>
                <c:pt idx="1">
                  <c:v>2</c:v>
                </c:pt>
                <c:pt idx="2">
                  <c:v>6</c:v>
                </c:pt>
                <c:pt idx="3">
                  <c:v>13</c:v>
                </c:pt>
                <c:pt idx="4">
                  <c:v>1</c:v>
                </c:pt>
                <c:pt idx="5">
                  <c:v>11</c:v>
                </c:pt>
                <c:pt idx="6">
                  <c:v>2</c:v>
                </c:pt>
                <c:pt idx="7">
                  <c:v>8</c:v>
                </c:pt>
                <c:pt idx="8">
                  <c:v>14</c:v>
                </c:pt>
                <c:pt idx="9">
                  <c:v>14</c:v>
                </c:pt>
                <c:pt idx="10">
                  <c:v>3</c:v>
                </c:pt>
                <c:pt idx="11">
                  <c:v>5</c:v>
                </c:pt>
                <c:pt idx="12">
                  <c:v>10</c:v>
                </c:pt>
                <c:pt idx="13">
                  <c:v>2</c:v>
                </c:pt>
                <c:pt idx="14">
                  <c:v>7</c:v>
                </c:pt>
                <c:pt idx="15">
                  <c:v>2</c:v>
                </c:pt>
                <c:pt idx="16">
                  <c:v>4</c:v>
                </c:pt>
                <c:pt idx="17">
                  <c:v>10</c:v>
                </c:pt>
                <c:pt idx="18">
                  <c:v>14</c:v>
                </c:pt>
                <c:pt idx="19">
                  <c:v>9</c:v>
                </c:pt>
                <c:pt idx="20">
                  <c:v>14</c:v>
                </c:pt>
                <c:pt idx="21">
                  <c:v>4</c:v>
                </c:pt>
                <c:pt idx="22">
                  <c:v>12</c:v>
                </c:pt>
                <c:pt idx="23">
                  <c:v>18</c:v>
                </c:pt>
                <c:pt idx="24">
                  <c:v>4</c:v>
                </c:pt>
                <c:pt idx="25">
                  <c:v>12</c:v>
                </c:pt>
                <c:pt idx="26">
                  <c:v>6</c:v>
                </c:pt>
                <c:pt idx="27">
                  <c:v>10</c:v>
                </c:pt>
                <c:pt idx="28">
                  <c:v>6</c:v>
                </c:pt>
                <c:pt idx="29">
                  <c:v>4</c:v>
                </c:pt>
                <c:pt idx="30">
                  <c:v>1</c:v>
                </c:pt>
                <c:pt idx="31">
                  <c:v>8</c:v>
                </c:pt>
                <c:pt idx="32">
                  <c:v>8</c:v>
                </c:pt>
                <c:pt idx="33">
                  <c:v>13</c:v>
                </c:pt>
                <c:pt idx="34">
                  <c:v>13</c:v>
                </c:pt>
                <c:pt idx="35">
                  <c:v>9</c:v>
                </c:pt>
                <c:pt idx="36">
                  <c:v>6</c:v>
                </c:pt>
                <c:pt idx="37">
                  <c:v>2</c:v>
                </c:pt>
                <c:pt idx="38">
                  <c:v>5</c:v>
                </c:pt>
                <c:pt idx="39">
                  <c:v>6</c:v>
                </c:pt>
                <c:pt idx="40">
                  <c:v>3</c:v>
                </c:pt>
                <c:pt idx="41">
                  <c:v>2</c:v>
                </c:pt>
                <c:pt idx="42">
                  <c:v>22</c:v>
                </c:pt>
                <c:pt idx="43">
                  <c:v>8</c:v>
                </c:pt>
                <c:pt idx="44">
                  <c:v>6</c:v>
                </c:pt>
                <c:pt idx="45">
                  <c:v>9</c:v>
                </c:pt>
                <c:pt idx="46">
                  <c:v>3</c:v>
                </c:pt>
                <c:pt idx="47">
                  <c:v>7</c:v>
                </c:pt>
                <c:pt idx="48">
                  <c:v>3</c:v>
                </c:pt>
                <c:pt idx="49">
                  <c:v>3</c:v>
                </c:pt>
                <c:pt idx="50">
                  <c:v>3</c:v>
                </c:pt>
                <c:pt idx="51">
                  <c:v>11</c:v>
                </c:pt>
                <c:pt idx="52">
                  <c:v>21</c:v>
                </c:pt>
                <c:pt idx="53">
                  <c:v>5</c:v>
                </c:pt>
                <c:pt idx="54">
                  <c:v>10</c:v>
                </c:pt>
                <c:pt idx="55">
                  <c:v>8</c:v>
                </c:pt>
                <c:pt idx="56">
                  <c:v>6</c:v>
                </c:pt>
                <c:pt idx="57">
                  <c:v>7</c:v>
                </c:pt>
                <c:pt idx="58">
                  <c:v>6</c:v>
                </c:pt>
                <c:pt idx="59">
                  <c:v>24</c:v>
                </c:pt>
                <c:pt idx="60">
                  <c:v>3</c:v>
                </c:pt>
                <c:pt idx="61">
                  <c:v>4</c:v>
                </c:pt>
                <c:pt idx="62">
                  <c:v>8</c:v>
                </c:pt>
                <c:pt idx="63">
                  <c:v>3</c:v>
                </c:pt>
                <c:pt idx="64">
                  <c:v>6</c:v>
                </c:pt>
                <c:pt idx="65">
                  <c:v>3</c:v>
                </c:pt>
                <c:pt idx="66">
                  <c:v>1</c:v>
                </c:pt>
                <c:pt idx="67">
                  <c:v>11</c:v>
                </c:pt>
                <c:pt idx="68">
                  <c:v>1</c:v>
                </c:pt>
                <c:pt idx="69">
                  <c:v>6</c:v>
                </c:pt>
                <c:pt idx="70">
                  <c:v>6</c:v>
                </c:pt>
                <c:pt idx="71">
                  <c:v>14</c:v>
                </c:pt>
                <c:pt idx="72">
                  <c:v>7</c:v>
                </c:pt>
                <c:pt idx="73">
                  <c:v>5</c:v>
                </c:pt>
                <c:pt idx="74">
                  <c:v>16</c:v>
                </c:pt>
                <c:pt idx="75">
                  <c:v>1</c:v>
                </c:pt>
                <c:pt idx="76">
                  <c:v>1</c:v>
                </c:pt>
                <c:pt idx="77">
                  <c:v>10</c:v>
                </c:pt>
                <c:pt idx="78">
                  <c:v>1</c:v>
                </c:pt>
                <c:pt idx="79">
                  <c:v>14</c:v>
                </c:pt>
                <c:pt idx="80">
                  <c:v>13</c:v>
                </c:pt>
                <c:pt idx="81">
                  <c:v>12</c:v>
                </c:pt>
                <c:pt idx="82">
                  <c:v>3</c:v>
                </c:pt>
                <c:pt idx="83">
                  <c:v>6</c:v>
                </c:pt>
                <c:pt idx="84">
                  <c:v>8</c:v>
                </c:pt>
                <c:pt idx="85">
                  <c:v>1</c:v>
                </c:pt>
                <c:pt idx="86">
                  <c:v>3</c:v>
                </c:pt>
                <c:pt idx="87">
                  <c:v>1</c:v>
                </c:pt>
                <c:pt idx="88">
                  <c:v>4</c:v>
                </c:pt>
                <c:pt idx="89">
                  <c:v>12</c:v>
                </c:pt>
                <c:pt idx="90">
                  <c:v>14</c:v>
                </c:pt>
                <c:pt idx="91">
                  <c:v>7</c:v>
                </c:pt>
                <c:pt idx="92">
                  <c:v>2</c:v>
                </c:pt>
                <c:pt idx="93">
                  <c:v>3</c:v>
                </c:pt>
                <c:pt idx="94">
                  <c:v>3</c:v>
                </c:pt>
                <c:pt idx="95">
                  <c:v>4</c:v>
                </c:pt>
                <c:pt idx="96">
                  <c:v>6</c:v>
                </c:pt>
                <c:pt idx="97">
                  <c:v>1</c:v>
                </c:pt>
                <c:pt idx="98">
                  <c:v>1</c:v>
                </c:pt>
                <c:pt idx="99">
                  <c:v>1</c:v>
                </c:pt>
                <c:pt idx="100">
                  <c:v>5</c:v>
                </c:pt>
                <c:pt idx="101">
                  <c:v>3</c:v>
                </c:pt>
                <c:pt idx="102">
                  <c:v>3</c:v>
                </c:pt>
                <c:pt idx="103">
                  <c:v>3</c:v>
                </c:pt>
                <c:pt idx="104">
                  <c:v>2</c:v>
                </c:pt>
                <c:pt idx="105">
                  <c:v>2</c:v>
                </c:pt>
                <c:pt idx="106">
                  <c:v>4</c:v>
                </c:pt>
                <c:pt idx="107">
                  <c:v>9</c:v>
                </c:pt>
                <c:pt idx="108">
                  <c:v>12</c:v>
                </c:pt>
                <c:pt idx="109">
                  <c:v>7</c:v>
                </c:pt>
                <c:pt idx="110">
                  <c:v>4</c:v>
                </c:pt>
                <c:pt idx="111">
                  <c:v>8</c:v>
                </c:pt>
                <c:pt idx="112">
                  <c:v>4</c:v>
                </c:pt>
                <c:pt idx="113">
                  <c:v>8</c:v>
                </c:pt>
                <c:pt idx="114">
                  <c:v>2</c:v>
                </c:pt>
                <c:pt idx="115">
                  <c:v>12</c:v>
                </c:pt>
              </c:numCache>
            </c:numRef>
          </c:val>
          <c:extLst>
            <c:ext xmlns:c16="http://schemas.microsoft.com/office/drawing/2014/chart" uri="{C3380CC4-5D6E-409C-BE32-E72D297353CC}">
              <c16:uniqueId val="{00000000-890B-4D73-89B7-12C05E59AE5E}"/>
            </c:ext>
          </c:extLst>
        </c:ser>
        <c:ser>
          <c:idx val="1"/>
          <c:order val="1"/>
          <c:tx>
            <c:strRef>
              <c:f>Task_8.2!$H$6</c:f>
              <c:strCache>
                <c:ptCount val="1"/>
                <c:pt idx="0">
                  <c:v>Count of Fuel_Tank_Capacity_litre</c:v>
                </c:pt>
              </c:strCache>
            </c:strRef>
          </c:tx>
          <c:spPr>
            <a:solidFill>
              <a:schemeClr val="accent2"/>
            </a:solidFill>
            <a:ln>
              <a:noFill/>
            </a:ln>
            <a:effectLst/>
          </c:spPr>
          <c:invertIfNegative val="0"/>
          <c:cat>
            <c:multiLvlStrRef>
              <c:f>Task_8.2!$F$7:$F$133</c:f>
              <c:multiLvlStrCache>
                <c:ptCount val="116"/>
                <c:lvl>
                  <c:pt idx="0">
                    <c:v>Alto</c:v>
                  </c:pt>
                  <c:pt idx="1">
                    <c:v>Alto 800 Tour</c:v>
                  </c:pt>
                  <c:pt idx="2">
                    <c:v>Alto K10</c:v>
                  </c:pt>
                  <c:pt idx="3">
                    <c:v>Baleno</c:v>
                  </c:pt>
                  <c:pt idx="4">
                    <c:v>Baleno Rs</c:v>
                  </c:pt>
                  <c:pt idx="5">
                    <c:v>Celerio</c:v>
                  </c:pt>
                  <c:pt idx="6">
                    <c:v>Celerio Tour</c:v>
                  </c:pt>
                  <c:pt idx="7">
                    <c:v>Celerio X</c:v>
                  </c:pt>
                  <c:pt idx="8">
                    <c:v>Ciaz</c:v>
                  </c:pt>
                  <c:pt idx="9">
                    <c:v>Dzire</c:v>
                  </c:pt>
                  <c:pt idx="10">
                    <c:v>Dzire Tour</c:v>
                  </c:pt>
                  <c:pt idx="11">
                    <c:v>Eeco</c:v>
                  </c:pt>
                  <c:pt idx="12">
                    <c:v>Ertiga</c:v>
                  </c:pt>
                  <c:pt idx="13">
                    <c:v>Gypsy</c:v>
                  </c:pt>
                  <c:pt idx="14">
                    <c:v>Ignis</c:v>
                  </c:pt>
                  <c:pt idx="15">
                    <c:v>Omni</c:v>
                  </c:pt>
                  <c:pt idx="16">
                    <c:v>S-Cross</c:v>
                  </c:pt>
                  <c:pt idx="17">
                    <c:v>S-Presso</c:v>
                  </c:pt>
                  <c:pt idx="18">
                    <c:v>Swift</c:v>
                  </c:pt>
                  <c:pt idx="19">
                    <c:v>Vitara Brezza</c:v>
                  </c:pt>
                  <c:pt idx="20">
                    <c:v>Wagon</c:v>
                  </c:pt>
                  <c:pt idx="21">
                    <c:v>Xl6</c:v>
                  </c:pt>
                  <c:pt idx="22">
                    <c:v>Aura</c:v>
                  </c:pt>
                  <c:pt idx="23">
                    <c:v>Creta</c:v>
                  </c:pt>
                  <c:pt idx="24">
                    <c:v>Elantra</c:v>
                  </c:pt>
                  <c:pt idx="25">
                    <c:v>Elite I20</c:v>
                  </c:pt>
                  <c:pt idx="26">
                    <c:v>Grand I10</c:v>
                  </c:pt>
                  <c:pt idx="27">
                    <c:v>Grand I10 Nios</c:v>
                  </c:pt>
                  <c:pt idx="28">
                    <c:v>Grand I10 Prime</c:v>
                  </c:pt>
                  <c:pt idx="29">
                    <c:v>I20 Active</c:v>
                  </c:pt>
                  <c:pt idx="30">
                    <c:v>Kona Electric</c:v>
                  </c:pt>
                  <c:pt idx="31">
                    <c:v>Santro</c:v>
                  </c:pt>
                  <c:pt idx="32">
                    <c:v>Tucson</c:v>
                  </c:pt>
                  <c:pt idx="33">
                    <c:v>Venue</c:v>
                  </c:pt>
                  <c:pt idx="34">
                    <c:v>Verna</c:v>
                  </c:pt>
                  <c:pt idx="35">
                    <c:v>Xcent</c:v>
                  </c:pt>
                  <c:pt idx="36">
                    <c:v>Xcent Prime</c:v>
                  </c:pt>
                  <c:pt idx="37">
                    <c:v>Alturas G4</c:v>
                  </c:pt>
                  <c:pt idx="38">
                    <c:v>Bolero</c:v>
                  </c:pt>
                  <c:pt idx="39">
                    <c:v>Bolero Power Plus</c:v>
                  </c:pt>
                  <c:pt idx="40">
                    <c:v>E Verito</c:v>
                  </c:pt>
                  <c:pt idx="41">
                    <c:v>E2O Plus</c:v>
                  </c:pt>
                  <c:pt idx="42">
                    <c:v>Kuv100 Nxt</c:v>
                  </c:pt>
                  <c:pt idx="43">
                    <c:v>Marazzo</c:v>
                  </c:pt>
                  <c:pt idx="44">
                    <c:v>Nuvosport</c:v>
                  </c:pt>
                  <c:pt idx="45">
                    <c:v>Scorpio</c:v>
                  </c:pt>
                  <c:pt idx="46">
                    <c:v>Thar</c:v>
                  </c:pt>
                  <c:pt idx="47">
                    <c:v>Tuv300</c:v>
                  </c:pt>
                  <c:pt idx="48">
                    <c:v>Tuv300 Plus</c:v>
                  </c:pt>
                  <c:pt idx="49">
                    <c:v>Verito</c:v>
                  </c:pt>
                  <c:pt idx="50">
                    <c:v>Verito Vibe</c:v>
                  </c:pt>
                  <c:pt idx="51">
                    <c:v>Xuv300</c:v>
                  </c:pt>
                  <c:pt idx="52">
                    <c:v>Xuv500</c:v>
                  </c:pt>
                  <c:pt idx="53">
                    <c:v>Xylo</c:v>
                  </c:pt>
                  <c:pt idx="54">
                    <c:v>Altroz</c:v>
                  </c:pt>
                  <c:pt idx="55">
                    <c:v>Bolt</c:v>
                  </c:pt>
                  <c:pt idx="56">
                    <c:v>Harrier</c:v>
                  </c:pt>
                  <c:pt idx="57">
                    <c:v>Hexa</c:v>
                  </c:pt>
                  <c:pt idx="58">
                    <c:v>Nano Genx</c:v>
                  </c:pt>
                  <c:pt idx="59">
                    <c:v>Nexon</c:v>
                  </c:pt>
                  <c:pt idx="60">
                    <c:v>Nexon Ev</c:v>
                  </c:pt>
                  <c:pt idx="61">
                    <c:v>Safari Storme</c:v>
                  </c:pt>
                  <c:pt idx="62">
                    <c:v>Tiago</c:v>
                  </c:pt>
                  <c:pt idx="63">
                    <c:v>Tiago Nrg</c:v>
                  </c:pt>
                  <c:pt idx="64">
                    <c:v>Tigor</c:v>
                  </c:pt>
                  <c:pt idx="65">
                    <c:v>Tigor Ev</c:v>
                  </c:pt>
                  <c:pt idx="66">
                    <c:v>Winger</c:v>
                  </c:pt>
                  <c:pt idx="67">
                    <c:v>Zest</c:v>
                  </c:pt>
                  <c:pt idx="68">
                    <c:v>Camry</c:v>
                  </c:pt>
                  <c:pt idx="69">
                    <c:v>Corolla Altis</c:v>
                  </c:pt>
                  <c:pt idx="70">
                    <c:v>Etios Cross</c:v>
                  </c:pt>
                  <c:pt idx="71">
                    <c:v>Etios Liva</c:v>
                  </c:pt>
                  <c:pt idx="72">
                    <c:v>Fortuner</c:v>
                  </c:pt>
                  <c:pt idx="73">
                    <c:v>Glanza</c:v>
                  </c:pt>
                  <c:pt idx="74">
                    <c:v>Innova Crysta</c:v>
                  </c:pt>
                  <c:pt idx="75">
                    <c:v>Land Cruiser</c:v>
                  </c:pt>
                  <c:pt idx="76">
                    <c:v>Land Cruiser Prado</c:v>
                  </c:pt>
                  <c:pt idx="77">
                    <c:v>Platinum Etios</c:v>
                  </c:pt>
                  <c:pt idx="78">
                    <c:v>Prius</c:v>
                  </c:pt>
                  <c:pt idx="79">
                    <c:v>Yaris</c:v>
                  </c:pt>
                  <c:pt idx="80">
                    <c:v>Aspire</c:v>
                  </c:pt>
                  <c:pt idx="81">
                    <c:v>Ecosport</c:v>
                  </c:pt>
                  <c:pt idx="82">
                    <c:v>Endeavour</c:v>
                  </c:pt>
                  <c:pt idx="83">
                    <c:v>Figo</c:v>
                  </c:pt>
                  <c:pt idx="84">
                    <c:v>Freestyle</c:v>
                  </c:pt>
                  <c:pt idx="85">
                    <c:v>Mustang</c:v>
                  </c:pt>
                  <c:pt idx="86">
                    <c:v>Kodiaq</c:v>
                  </c:pt>
                  <c:pt idx="87">
                    <c:v>Kodiaq Scout</c:v>
                  </c:pt>
                  <c:pt idx="88">
                    <c:v>Monte Carlo</c:v>
                  </c:pt>
                  <c:pt idx="89">
                    <c:v>Octavia</c:v>
                  </c:pt>
                  <c:pt idx="90">
                    <c:v>Rapid</c:v>
                  </c:pt>
                  <c:pt idx="91">
                    <c:v>Superb</c:v>
                  </c:pt>
                  <c:pt idx="92">
                    <c:v>Superb Sportline</c:v>
                  </c:pt>
                  <c:pt idx="93">
                    <c:v>3-Series</c:v>
                  </c:pt>
                  <c:pt idx="94">
                    <c:v>5-Series</c:v>
                  </c:pt>
                  <c:pt idx="95">
                    <c:v>6-Series</c:v>
                  </c:pt>
                  <c:pt idx="96">
                    <c:v>7-Series</c:v>
                  </c:pt>
                  <c:pt idx="97">
                    <c:v>M2 Competition</c:v>
                  </c:pt>
                  <c:pt idx="98">
                    <c:v>M4</c:v>
                  </c:pt>
                  <c:pt idx="99">
                    <c:v>M5</c:v>
                  </c:pt>
                  <c:pt idx="100">
                    <c:v>X1</c:v>
                  </c:pt>
                  <c:pt idx="101">
                    <c:v>X3</c:v>
                  </c:pt>
                  <c:pt idx="102">
                    <c:v>X4</c:v>
                  </c:pt>
                  <c:pt idx="103">
                    <c:v>X5</c:v>
                  </c:pt>
                  <c:pt idx="104">
                    <c:v>X7</c:v>
                  </c:pt>
                  <c:pt idx="105">
                    <c:v>Z4 Roadster</c:v>
                  </c:pt>
                  <c:pt idx="106">
                    <c:v>Captur</c:v>
                  </c:pt>
                  <c:pt idx="107">
                    <c:v>Duster</c:v>
                  </c:pt>
                  <c:pt idx="108">
                    <c:v>Kwid</c:v>
                  </c:pt>
                  <c:pt idx="109">
                    <c:v>Lodgy</c:v>
                  </c:pt>
                  <c:pt idx="110">
                    <c:v>Triber</c:v>
                  </c:pt>
                  <c:pt idx="111">
                    <c:v>Ameo</c:v>
                  </c:pt>
                  <c:pt idx="112">
                    <c:v>Passat</c:v>
                  </c:pt>
                  <c:pt idx="113">
                    <c:v>Polo</c:v>
                  </c:pt>
                  <c:pt idx="114">
                    <c:v>Tiguan</c:v>
                  </c:pt>
                  <c:pt idx="115">
                    <c:v>Vento</c:v>
                  </c:pt>
                </c:lvl>
                <c:lvl>
                  <c:pt idx="0">
                    <c:v>Suzuki</c:v>
                  </c:pt>
                  <c:pt idx="22">
                    <c:v>Hyundai</c:v>
                  </c:pt>
                  <c:pt idx="37">
                    <c:v>Mahindra</c:v>
                  </c:pt>
                  <c:pt idx="54">
                    <c:v>Tata</c:v>
                  </c:pt>
                  <c:pt idx="68">
                    <c:v>Toyota</c:v>
                  </c:pt>
                  <c:pt idx="80">
                    <c:v>Ford</c:v>
                  </c:pt>
                  <c:pt idx="86">
                    <c:v>Skoda</c:v>
                  </c:pt>
                  <c:pt idx="93">
                    <c:v>Bmw</c:v>
                  </c:pt>
                  <c:pt idx="106">
                    <c:v>Renault</c:v>
                  </c:pt>
                  <c:pt idx="111">
                    <c:v>Volkswagen</c:v>
                  </c:pt>
                </c:lvl>
              </c:multiLvlStrCache>
            </c:multiLvlStrRef>
          </c:cat>
          <c:val>
            <c:numRef>
              <c:f>Task_8.2!$H$7:$H$133</c:f>
              <c:numCache>
                <c:formatCode>General</c:formatCode>
                <c:ptCount val="116"/>
                <c:pt idx="0">
                  <c:v>8</c:v>
                </c:pt>
                <c:pt idx="1">
                  <c:v>2</c:v>
                </c:pt>
                <c:pt idx="2">
                  <c:v>6</c:v>
                </c:pt>
                <c:pt idx="3">
                  <c:v>13</c:v>
                </c:pt>
                <c:pt idx="4">
                  <c:v>1</c:v>
                </c:pt>
                <c:pt idx="5">
                  <c:v>11</c:v>
                </c:pt>
                <c:pt idx="6">
                  <c:v>2</c:v>
                </c:pt>
                <c:pt idx="7">
                  <c:v>8</c:v>
                </c:pt>
                <c:pt idx="8">
                  <c:v>14</c:v>
                </c:pt>
                <c:pt idx="9">
                  <c:v>14</c:v>
                </c:pt>
                <c:pt idx="10">
                  <c:v>3</c:v>
                </c:pt>
                <c:pt idx="11">
                  <c:v>5</c:v>
                </c:pt>
                <c:pt idx="12">
                  <c:v>10</c:v>
                </c:pt>
                <c:pt idx="13">
                  <c:v>2</c:v>
                </c:pt>
                <c:pt idx="14">
                  <c:v>7</c:v>
                </c:pt>
                <c:pt idx="15">
                  <c:v>2</c:v>
                </c:pt>
                <c:pt idx="16">
                  <c:v>4</c:v>
                </c:pt>
                <c:pt idx="17">
                  <c:v>10</c:v>
                </c:pt>
                <c:pt idx="18">
                  <c:v>14</c:v>
                </c:pt>
                <c:pt idx="19">
                  <c:v>9</c:v>
                </c:pt>
                <c:pt idx="20">
                  <c:v>14</c:v>
                </c:pt>
                <c:pt idx="21">
                  <c:v>4</c:v>
                </c:pt>
                <c:pt idx="22">
                  <c:v>12</c:v>
                </c:pt>
                <c:pt idx="23">
                  <c:v>18</c:v>
                </c:pt>
                <c:pt idx="24">
                  <c:v>4</c:v>
                </c:pt>
                <c:pt idx="25">
                  <c:v>12</c:v>
                </c:pt>
                <c:pt idx="26">
                  <c:v>6</c:v>
                </c:pt>
                <c:pt idx="27">
                  <c:v>10</c:v>
                </c:pt>
                <c:pt idx="28">
                  <c:v>6</c:v>
                </c:pt>
                <c:pt idx="29">
                  <c:v>4</c:v>
                </c:pt>
                <c:pt idx="30">
                  <c:v>1</c:v>
                </c:pt>
                <c:pt idx="31">
                  <c:v>8</c:v>
                </c:pt>
                <c:pt idx="32">
                  <c:v>8</c:v>
                </c:pt>
                <c:pt idx="33">
                  <c:v>13</c:v>
                </c:pt>
                <c:pt idx="34">
                  <c:v>13</c:v>
                </c:pt>
                <c:pt idx="35">
                  <c:v>9</c:v>
                </c:pt>
                <c:pt idx="36">
                  <c:v>6</c:v>
                </c:pt>
                <c:pt idx="37">
                  <c:v>2</c:v>
                </c:pt>
                <c:pt idx="38">
                  <c:v>5</c:v>
                </c:pt>
                <c:pt idx="39">
                  <c:v>6</c:v>
                </c:pt>
                <c:pt idx="40">
                  <c:v>3</c:v>
                </c:pt>
                <c:pt idx="41">
                  <c:v>2</c:v>
                </c:pt>
                <c:pt idx="42">
                  <c:v>22</c:v>
                </c:pt>
                <c:pt idx="43">
                  <c:v>8</c:v>
                </c:pt>
                <c:pt idx="44">
                  <c:v>6</c:v>
                </c:pt>
                <c:pt idx="45">
                  <c:v>9</c:v>
                </c:pt>
                <c:pt idx="46">
                  <c:v>3</c:v>
                </c:pt>
                <c:pt idx="47">
                  <c:v>7</c:v>
                </c:pt>
                <c:pt idx="48">
                  <c:v>3</c:v>
                </c:pt>
                <c:pt idx="49">
                  <c:v>3</c:v>
                </c:pt>
                <c:pt idx="50">
                  <c:v>3</c:v>
                </c:pt>
                <c:pt idx="51">
                  <c:v>11</c:v>
                </c:pt>
                <c:pt idx="52">
                  <c:v>21</c:v>
                </c:pt>
                <c:pt idx="53">
                  <c:v>5</c:v>
                </c:pt>
                <c:pt idx="54">
                  <c:v>10</c:v>
                </c:pt>
                <c:pt idx="55">
                  <c:v>8</c:v>
                </c:pt>
                <c:pt idx="56">
                  <c:v>6</c:v>
                </c:pt>
                <c:pt idx="57">
                  <c:v>7</c:v>
                </c:pt>
                <c:pt idx="58">
                  <c:v>6</c:v>
                </c:pt>
                <c:pt idx="59">
                  <c:v>24</c:v>
                </c:pt>
                <c:pt idx="60">
                  <c:v>3</c:v>
                </c:pt>
                <c:pt idx="61">
                  <c:v>4</c:v>
                </c:pt>
                <c:pt idx="62">
                  <c:v>8</c:v>
                </c:pt>
                <c:pt idx="63">
                  <c:v>3</c:v>
                </c:pt>
                <c:pt idx="64">
                  <c:v>6</c:v>
                </c:pt>
                <c:pt idx="65">
                  <c:v>3</c:v>
                </c:pt>
                <c:pt idx="66">
                  <c:v>1</c:v>
                </c:pt>
                <c:pt idx="67">
                  <c:v>11</c:v>
                </c:pt>
                <c:pt idx="68">
                  <c:v>1</c:v>
                </c:pt>
                <c:pt idx="69">
                  <c:v>6</c:v>
                </c:pt>
                <c:pt idx="70">
                  <c:v>6</c:v>
                </c:pt>
                <c:pt idx="71">
                  <c:v>14</c:v>
                </c:pt>
                <c:pt idx="72">
                  <c:v>7</c:v>
                </c:pt>
                <c:pt idx="73">
                  <c:v>5</c:v>
                </c:pt>
                <c:pt idx="74">
                  <c:v>16</c:v>
                </c:pt>
                <c:pt idx="75">
                  <c:v>1</c:v>
                </c:pt>
                <c:pt idx="76">
                  <c:v>1</c:v>
                </c:pt>
                <c:pt idx="77">
                  <c:v>10</c:v>
                </c:pt>
                <c:pt idx="78">
                  <c:v>1</c:v>
                </c:pt>
                <c:pt idx="79">
                  <c:v>14</c:v>
                </c:pt>
                <c:pt idx="80">
                  <c:v>13</c:v>
                </c:pt>
                <c:pt idx="81">
                  <c:v>12</c:v>
                </c:pt>
                <c:pt idx="82">
                  <c:v>3</c:v>
                </c:pt>
                <c:pt idx="83">
                  <c:v>6</c:v>
                </c:pt>
                <c:pt idx="84">
                  <c:v>8</c:v>
                </c:pt>
                <c:pt idx="85">
                  <c:v>1</c:v>
                </c:pt>
                <c:pt idx="86">
                  <c:v>3</c:v>
                </c:pt>
                <c:pt idx="87">
                  <c:v>1</c:v>
                </c:pt>
                <c:pt idx="88">
                  <c:v>4</c:v>
                </c:pt>
                <c:pt idx="89">
                  <c:v>12</c:v>
                </c:pt>
                <c:pt idx="90">
                  <c:v>14</c:v>
                </c:pt>
                <c:pt idx="91">
                  <c:v>7</c:v>
                </c:pt>
                <c:pt idx="92">
                  <c:v>2</c:v>
                </c:pt>
                <c:pt idx="93">
                  <c:v>3</c:v>
                </c:pt>
                <c:pt idx="94">
                  <c:v>3</c:v>
                </c:pt>
                <c:pt idx="95">
                  <c:v>4</c:v>
                </c:pt>
                <c:pt idx="96">
                  <c:v>6</c:v>
                </c:pt>
                <c:pt idx="97">
                  <c:v>1</c:v>
                </c:pt>
                <c:pt idx="98">
                  <c:v>1</c:v>
                </c:pt>
                <c:pt idx="99">
                  <c:v>1</c:v>
                </c:pt>
                <c:pt idx="100">
                  <c:v>5</c:v>
                </c:pt>
                <c:pt idx="101">
                  <c:v>3</c:v>
                </c:pt>
                <c:pt idx="102">
                  <c:v>3</c:v>
                </c:pt>
                <c:pt idx="103">
                  <c:v>3</c:v>
                </c:pt>
                <c:pt idx="104">
                  <c:v>2</c:v>
                </c:pt>
                <c:pt idx="105">
                  <c:v>2</c:v>
                </c:pt>
                <c:pt idx="106">
                  <c:v>4</c:v>
                </c:pt>
                <c:pt idx="107">
                  <c:v>9</c:v>
                </c:pt>
                <c:pt idx="108">
                  <c:v>12</c:v>
                </c:pt>
                <c:pt idx="109">
                  <c:v>7</c:v>
                </c:pt>
                <c:pt idx="110">
                  <c:v>4</c:v>
                </c:pt>
                <c:pt idx="111">
                  <c:v>8</c:v>
                </c:pt>
                <c:pt idx="112">
                  <c:v>4</c:v>
                </c:pt>
                <c:pt idx="113">
                  <c:v>8</c:v>
                </c:pt>
                <c:pt idx="114">
                  <c:v>2</c:v>
                </c:pt>
                <c:pt idx="115">
                  <c:v>12</c:v>
                </c:pt>
              </c:numCache>
            </c:numRef>
          </c:val>
          <c:extLst>
            <c:ext xmlns:c16="http://schemas.microsoft.com/office/drawing/2014/chart" uri="{C3380CC4-5D6E-409C-BE32-E72D297353CC}">
              <c16:uniqueId val="{00000001-890B-4D73-89B7-12C05E59AE5E}"/>
            </c:ext>
          </c:extLst>
        </c:ser>
        <c:dLbls>
          <c:showLegendKey val="0"/>
          <c:showVal val="0"/>
          <c:showCatName val="0"/>
          <c:showSerName val="0"/>
          <c:showPercent val="0"/>
          <c:showBubbleSize val="0"/>
        </c:dLbls>
        <c:gapWidth val="182"/>
        <c:axId val="828159864"/>
        <c:axId val="828167408"/>
      </c:barChart>
      <c:catAx>
        <c:axId val="828159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67408"/>
        <c:crosses val="autoZero"/>
        <c:auto val="1"/>
        <c:lblAlgn val="ctr"/>
        <c:lblOffset val="100"/>
        <c:noMultiLvlLbl val="0"/>
      </c:catAx>
      <c:valAx>
        <c:axId val="828167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159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Task_4!$E$20:$E$29</cx:f>
        <cx:lvl ptCount="10">
          <cx:pt idx="0">Mahindra</cx:pt>
          <cx:pt idx="1">Toyota</cx:pt>
          <cx:pt idx="2">Volkswagen</cx:pt>
          <cx:pt idx="3">Bmw</cx:pt>
          <cx:pt idx="4">Hyundai</cx:pt>
          <cx:pt idx="5">Renault</cx:pt>
          <cx:pt idx="6">Skoda</cx:pt>
          <cx:pt idx="7">Tata</cx:pt>
          <cx:pt idx="8">Suzuki</cx:pt>
          <cx:pt idx="9">Ford</cx:pt>
        </cx:lvl>
      </cx:strDim>
      <cx:numDim type="val">
        <cx:f>Task_4!$F$20:$F$29</cx:f>
        <cx:lvl ptCount="10" formatCode="General">
          <cx:pt idx="0">17.959411764705891</cx:pt>
          <cx:pt idx="1">18.505609756097563</cx:pt>
          <cx:pt idx="2">19.328529411764702</cx:pt>
          <cx:pt idx="3">19.414324324324316</cx:pt>
          <cx:pt idx="4">19.607000000000014</cx:pt>
          <cx:pt idx="5">20.763333333333325</cx:pt>
          <cx:pt idx="6">21.780930232558134</cx:pt>
          <cx:pt idx="7">22.248500000000007</cx:pt>
          <cx:pt idx="8">22.770613496932537</cx:pt>
          <cx:pt idx="9">23.111162790697676</cx:pt>
        </cx:lvl>
      </cx:numDim>
    </cx:data>
  </cx:chartData>
  <cx:chart>
    <cx:title pos="t" align="ctr" overlay="0">
      <cx:tx>
        <cx:txData>
          <cx:v>Mileage produced by all Manufacturers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Mileage produced by all Manufacturers</a:t>
          </a:r>
        </a:p>
      </cx:txPr>
    </cx:title>
    <cx:plotArea>
      <cx:plotAreaRegion>
        <cx:series layoutId="boxWhisker" uniqueId="{2256F6E1-805F-40A3-B8C0-FEADF6DEC295}">
          <cx:tx>
            <cx:txData>
              <cx:f>Task_4!$F$19</cx:f>
              <cx:v>Average of City_Mileage_km_litre</cx:v>
            </cx:txData>
          </cx:tx>
          <cx:dataLabels pos="t">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visibility seriesName="0" categoryName="0" value="0"/>
            <cx:separator>, </cx:separator>
          </cx:dataLabels>
          <cx:dataId val="0"/>
          <cx:layoutPr>
            <cx:visibility meanLine="1" meanMarker="1" nonoutliers="1" outliers="1"/>
            <cx:statistics quartileMethod="exclusive"/>
          </cx:layoutPr>
        </cx:series>
      </cx:plotAreaRegion>
      <cx:axis id="0">
        <cx:catScaling gapWidth="3.06999993"/>
        <cx:title>
          <cx:tx>
            <cx:txData>
              <cx:v>Make</cx:v>
            </cx:txData>
          </cx:tx>
        </cx:title>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title>
          <cx:tx>
            <cx:txData>
              <cx:v>Mileage</cx:v>
            </cx:txData>
          </cx:tx>
        </cx:title>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Task_9!$A$2:$A$788</cx:f>
        <cx:lvl ptCount="787" formatCode="General">
          <cx:pt idx="0">624</cx:pt>
          <cx:pt idx="1">624</cx:pt>
          <cx:pt idx="2">624</cx:pt>
          <cx:pt idx="3">624</cx:pt>
          <cx:pt idx="4">624</cx:pt>
          <cx:pt idx="5">624</cx:pt>
          <cx:pt idx="6">799</cx:pt>
          <cx:pt idx="7">799</cx:pt>
          <cx:pt idx="8">799</cx:pt>
          <cx:pt idx="9">799</cx:pt>
          <cx:pt idx="10">999</cx:pt>
          <cx:pt idx="11">999</cx:pt>
          <cx:pt idx="12">999</cx:pt>
          <cx:pt idx="13">999</cx:pt>
          <cx:pt idx="14">999</cx:pt>
          <cx:pt idx="15">999</cx:pt>
          <cx:pt idx="16">999</cx:pt>
          <cx:pt idx="17">999</cx:pt>
          <cx:pt idx="18">1196</cx:pt>
          <cx:pt idx="19">1196</cx:pt>
          <cx:pt idx="20">1196</cx:pt>
          <cx:pt idx="21">1196</cx:pt>
          <cx:pt idx="22">1196</cx:pt>
          <cx:pt idx="23">998</cx:pt>
          <cx:pt idx="24">998</cx:pt>
          <cx:pt idx="25">998</cx:pt>
          <cx:pt idx="26">998</cx:pt>
          <cx:pt idx="27">998</cx:pt>
          <cx:pt idx="28">998</cx:pt>
          <cx:pt idx="29">998</cx:pt>
          <cx:pt idx="30">998</cx:pt>
          <cx:pt idx="31">1086</cx:pt>
          <cx:pt idx="32">1086</cx:pt>
          <cx:pt idx="33">1086</cx:pt>
          <cx:pt idx="34">1086</cx:pt>
          <cx:pt idx="35">1086</cx:pt>
          <cx:pt idx="36">1086</cx:pt>
          <cx:pt idx="37">1086</cx:pt>
          <cx:pt idx="38">1086</cx:pt>
          <cx:pt idx="39">1199</cx:pt>
          <cx:pt idx="40">1199</cx:pt>
          <cx:pt idx="41">1199</cx:pt>
          <cx:pt idx="42">1199</cx:pt>
          <cx:pt idx="43">1199</cx:pt>
          <cx:pt idx="44">1199</cx:pt>
          <cx:pt idx="45">1199</cx:pt>
          <cx:pt idx="46">1199</cx:pt>
          <cx:pt idx="47">998</cx:pt>
          <cx:pt idx="48">998</cx:pt>
          <cx:pt idx="49">998</cx:pt>
          <cx:pt idx="50">998</cx:pt>
          <cx:pt idx="51">998</cx:pt>
          <cx:pt idx="52">998</cx:pt>
          <cx:pt idx="53">998</cx:pt>
          <cx:pt idx="54">998</cx:pt>
          <cx:pt idx="55">1197</cx:pt>
          <cx:pt idx="56">1197</cx:pt>
          <cx:pt idx="57">1197</cx:pt>
          <cx:pt idx="58">1197</cx:pt>
          <cx:pt idx="59">1197</cx:pt>
          <cx:pt idx="60">1197</cx:pt>
          <cx:pt idx="61">1197</cx:pt>
          <cx:pt idx="62">999</cx:pt>
          <cx:pt idx="63">999</cx:pt>
          <cx:pt idx="64">999</cx:pt>
          <cx:pt idx="65">999</cx:pt>
          <cx:pt idx="66">1197</cx:pt>
          <cx:pt idx="67">1197</cx:pt>
          <cx:pt idx="68">1364</cx:pt>
          <cx:pt idx="69">1197</cx:pt>
          <cx:pt idx="70">1364</cx:pt>
          <cx:pt idx="71">1364</cx:pt>
          <cx:pt idx="72">1197</cx:pt>
          <cx:pt idx="73">1364</cx:pt>
          <cx:pt idx="74">1197</cx:pt>
          <cx:pt idx="75">1364</cx:pt>
          <cx:pt idx="76">1197</cx:pt>
          <cx:pt idx="77">1364</cx:pt>
          <cx:pt idx="78">1197</cx:pt>
          <cx:pt idx="79">1364</cx:pt>
          <cx:pt idx="80">1248</cx:pt>
          <cx:pt idx="81">1248</cx:pt>
          <cx:pt idx="82">1248</cx:pt>
          <cx:pt idx="83">1248</cx:pt>
          <cx:pt idx="84">1193</cx:pt>
          <cx:pt idx="85">1193</cx:pt>
          <cx:pt idx="86">1193</cx:pt>
          <cx:pt idx="87">1193</cx:pt>
          <cx:pt idx="88">1197</cx:pt>
          <cx:pt idx="89">1197</cx:pt>
          <cx:pt idx="90">1197</cx:pt>
          <cx:pt idx="91">1197</cx:pt>
          <cx:pt idx="92">1197</cx:pt>
          <cx:pt idx="93">1197</cx:pt>
          <cx:pt idx="94">1248</cx:pt>
          <cx:pt idx="95">1197</cx:pt>
          <cx:pt idx="96">1197</cx:pt>
          <cx:pt idx="97">1197</cx:pt>
          <cx:pt idx="98">1396</cx:pt>
          <cx:pt idx="99">1197</cx:pt>
          <cx:pt idx="100">1396</cx:pt>
          <cx:pt idx="101">1197</cx:pt>
          <cx:pt idx="102">1396</cx:pt>
          <cx:pt idx="103">1197</cx:pt>
          <cx:pt idx="104">1396</cx:pt>
          <cx:pt idx="105">1197</cx:pt>
          <cx:pt idx="106">1197</cx:pt>
          <cx:pt idx="107">1197</cx:pt>
          <cx:pt idx="108">1396</cx:pt>
          <cx:pt idx="109">1197</cx:pt>
          <cx:pt idx="110">1197</cx:pt>
          <cx:pt idx="111">1197</cx:pt>
          <cx:pt idx="112">1197</cx:pt>
          <cx:pt idx="113">1197</cx:pt>
          <cx:pt idx="114">1197</cx:pt>
          <cx:pt idx="115">1197</cx:pt>
          <cx:pt idx="116">998</cx:pt>
          <cx:pt idx="117">1186</cx:pt>
          <cx:pt idx="118">1186</cx:pt>
          <cx:pt idx="119">1186</cx:pt>
          <cx:pt idx="120">1186</cx:pt>
          <cx:pt idx="121">999</cx:pt>
          <cx:pt idx="122">999</cx:pt>
          <cx:pt idx="123">999</cx:pt>
          <cx:pt idx="124">1498</cx:pt>
          <cx:pt idx="125">1498</cx:pt>
          <cx:pt idx="126">1498</cx:pt>
          <cx:pt idx="127">1197</cx:pt>
          <cx:pt idx="128">1498</cx:pt>
          <cx:pt idx="129">1197</cx:pt>
          <cx:pt idx="130">1197</cx:pt>
          <cx:pt idx="131">1248</cx:pt>
          <cx:pt idx="132">1197</cx:pt>
          <cx:pt idx="133">1248</cx:pt>
          <cx:pt idx="134">1197</cx:pt>
          <cx:pt idx="135">1248</cx:pt>
          <cx:pt idx="136">1248</cx:pt>
          <cx:pt idx="137">1197</cx:pt>
          <cx:pt idx="138">1197</cx:pt>
          <cx:pt idx="139">1197</cx:pt>
          <cx:pt idx="140">1248</cx:pt>
          <cx:pt idx="141">1248</cx:pt>
          <cx:pt idx="142">1248</cx:pt>
          <cx:pt idx="143">1498</cx:pt>
          <cx:pt idx="144">1498</cx:pt>
          <cx:pt idx="145">1498</cx:pt>
          <cx:pt idx="146">1194</cx:pt>
          <cx:pt idx="147">1194</cx:pt>
          <cx:pt idx="148">1194</cx:pt>
          <cx:pt idx="149">1194</cx:pt>
          <cx:pt idx="150">1498</cx:pt>
          <cx:pt idx="151">1498</cx:pt>
          <cx:pt idx="152">1498</cx:pt>
          <cx:pt idx="153">1498</cx:pt>
          <cx:pt idx="154">1498</cx:pt>
          <cx:pt idx="155">999</cx:pt>
          <cx:pt idx="156">999</cx:pt>
          <cx:pt idx="157">999</cx:pt>
          <cx:pt idx="158">1498</cx:pt>
          <cx:pt idx="159">1194</cx:pt>
          <cx:pt idx="160">1194</cx:pt>
          <cx:pt idx="161">1194</cx:pt>
          <cx:pt idx="162">1498</cx:pt>
          <cx:pt idx="163">1498</cx:pt>
          <cx:pt idx="164">1498</cx:pt>
          <cx:pt idx="165">1498</cx:pt>
          <cx:pt idx="166">1498</cx:pt>
          <cx:pt idx="167">1194</cx:pt>
          <cx:pt idx="168">1194</cx:pt>
          <cx:pt idx="169">1194</cx:pt>
          <cx:pt idx="170">1194</cx:pt>
          <cx:pt idx="171">1498</cx:pt>
          <cx:pt idx="172">1496</cx:pt>
          <cx:pt idx="173">1496</cx:pt>
          <cx:pt idx="174">1364</cx:pt>
          <cx:pt idx="175">1364</cx:pt>
          <cx:pt idx="176">1364</cx:pt>
          <cx:pt idx="177">1496</cx:pt>
          <cx:pt idx="178">1496</cx:pt>
          <cx:pt idx="179">1364</cx:pt>
          <cx:pt idx="180">1364</cx:pt>
          <cx:pt idx="181">1496</cx:pt>
          <cx:pt idx="182">1496</cx:pt>
          <cx:pt idx="183">1197</cx:pt>
          <cx:pt idx="184">1364</cx:pt>
          <cx:pt idx="185">1364</cx:pt>
          <cx:pt idx="186">1197</cx:pt>
          <cx:pt idx="187">1364</cx:pt>
          <cx:pt idx="188">1461</cx:pt>
          <cx:pt idx="189">1461</cx:pt>
          <cx:pt idx="190">1461</cx:pt>
          <cx:pt idx="191">1197</cx:pt>
          <cx:pt idx="192">1197</cx:pt>
          <cx:pt idx="193">1197</cx:pt>
          <cx:pt idx="194">1197</cx:pt>
          <cx:pt idx="195">1197</cx:pt>
          <cx:pt idx="196">2157</cx:pt>
          <cx:pt idx="197">2157</cx:pt>
          <cx:pt idx="198">1968</cx:pt>
          <cx:pt idx="199">1968</cx:pt>
          <cx:pt idx="200">1798</cx:pt>
          <cx:pt idx="201">1968</cx:pt>
          <cx:pt idx="202">1968</cx:pt>
          <cx:pt idx="203">1968</cx:pt>
          <cx:pt idx="204">1968</cx:pt>
          <cx:pt idx="205">1995</cx:pt>
          <cx:pt idx="206">1998</cx:pt>
          <cx:pt idx="207">1995</cx:pt>
          <cx:pt idx="208">2993</cx:pt>
          <cx:pt idx="209">2993</cx:pt>
          <cx:pt idx="210">2998</cx:pt>
          <cx:pt idx="211">4951</cx:pt>
          <cx:pt idx="212">2979</cx:pt>
          <cx:pt idx="213">2982</cx:pt>
          <cx:pt idx="214">2993</cx:pt>
          <cx:pt idx="215">2993</cx:pt>
          <cx:pt idx="216">2993</cx:pt>
          <cx:pt idx="217">2998</cx:pt>
          <cx:pt idx="218">2998</cx:pt>
          <cx:pt idx="219">6592</cx:pt>
          <cx:pt idx="220">796</cx:pt>
          <cx:pt idx="221">796</cx:pt>
          <cx:pt idx="222">796</cx:pt>
          <cx:pt idx="223">796</cx:pt>
          <cx:pt idx="224">796</cx:pt>
          <cx:pt idx="225">796</cx:pt>
          <cx:pt idx="226">796</cx:pt>
          <cx:pt idx="227">796</cx:pt>
          <cx:pt idx="228">998</cx:pt>
          <cx:pt idx="229">998</cx:pt>
          <cx:pt idx="230">998</cx:pt>
          <cx:pt idx="231">998</cx:pt>
          <cx:pt idx="232">998</cx:pt>
          <cx:pt idx="233">998</cx:pt>
          <cx:pt idx="234">998</cx:pt>
          <cx:pt idx="235">998</cx:pt>
          <cx:pt idx="236">998</cx:pt>
          <cx:pt idx="237">998</cx:pt>
          <cx:pt idx="238">998</cx:pt>
          <cx:pt idx="239">998</cx:pt>
          <cx:pt idx="240">998</cx:pt>
          <cx:pt idx="241">998</cx:pt>
          <cx:pt idx="242">998</cx:pt>
          <cx:pt idx="243">998</cx:pt>
          <cx:pt idx="244">998</cx:pt>
          <cx:pt idx="245">998</cx:pt>
          <cx:pt idx="246">998</cx:pt>
          <cx:pt idx="247">998</cx:pt>
          <cx:pt idx="248">998</cx:pt>
          <cx:pt idx="249">1120</cx:pt>
          <cx:pt idx="250">1120</cx:pt>
          <cx:pt idx="251">1197</cx:pt>
          <cx:pt idx="252">1197</cx:pt>
          <cx:pt idx="253">1197</cx:pt>
          <cx:pt idx="254">1197</cx:pt>
          <cx:pt idx="255">1198</cx:pt>
          <cx:pt idx="256">1198</cx:pt>
          <cx:pt idx="257">1198</cx:pt>
          <cx:pt idx="258">1198</cx:pt>
          <cx:pt idx="259">1198</cx:pt>
          <cx:pt idx="260">1198</cx:pt>
          <cx:pt idx="261">1198</cx:pt>
          <cx:pt idx="262">1198</cx:pt>
          <cx:pt idx="263">1198</cx:pt>
          <cx:pt idx="264">1198</cx:pt>
          <cx:pt idx="265">1198</cx:pt>
          <cx:pt idx="266">1198</cx:pt>
          <cx:pt idx="267">1198</cx:pt>
          <cx:pt idx="268">1198</cx:pt>
          <cx:pt idx="269">1198</cx:pt>
          <cx:pt idx="270">1198</cx:pt>
          <cx:pt idx="271">1198</cx:pt>
          <cx:pt idx="272">1198</cx:pt>
          <cx:pt idx="273">1198</cx:pt>
          <cx:pt idx="274">1198</cx:pt>
          <cx:pt idx="275">1198</cx:pt>
          <cx:pt idx="276">1198</cx:pt>
          <cx:pt idx="277">1197</cx:pt>
          <cx:pt idx="278">1197</cx:pt>
          <cx:pt idx="279">1197</cx:pt>
          <cx:pt idx="280">1197</cx:pt>
          <cx:pt idx="281">1197</cx:pt>
          <cx:pt idx="282">1197</cx:pt>
          <cx:pt idx="283">1248</cx:pt>
          <cx:pt idx="284">1248</cx:pt>
          <cx:pt idx="285">1248</cx:pt>
          <cx:pt idx="286">1248</cx:pt>
          <cx:pt idx="287">1248</cx:pt>
          <cx:pt idx="288">1248</cx:pt>
          <cx:pt idx="289">1197</cx:pt>
          <cx:pt idx="290">1248</cx:pt>
          <cx:pt idx="291">1199</cx:pt>
          <cx:pt idx="292">1199</cx:pt>
          <cx:pt idx="293">1199</cx:pt>
          <cx:pt idx="294">1199</cx:pt>
          <cx:pt idx="295">1199</cx:pt>
          <cx:pt idx="296">1497</cx:pt>
          <cx:pt idx="297">1497</cx:pt>
          <cx:pt idx="298">1497</cx:pt>
          <cx:pt idx="299">1497</cx:pt>
          <cx:pt idx="300">1497</cx:pt>
          <cx:pt idx="301">1199</cx:pt>
          <cx:pt idx="302">1199</cx:pt>
          <cx:pt idx="303">1199</cx:pt>
          <cx:pt idx="304">1199</cx:pt>
          <cx:pt idx="305">1199</cx:pt>
          <cx:pt idx="306">1199</cx:pt>
          <cx:pt idx="307">1193</cx:pt>
          <cx:pt idx="308">1248</cx:pt>
          <cx:pt idx="309">1193</cx:pt>
          <cx:pt idx="310">1193</cx:pt>
          <cx:pt idx="311">1193</cx:pt>
          <cx:pt idx="312">1248</cx:pt>
          <cx:pt idx="313">1248</cx:pt>
          <cx:pt idx="314">1248</cx:pt>
          <cx:pt idx="315">1248</cx:pt>
          <cx:pt idx="316">1248</cx:pt>
          <cx:pt idx="317">1248</cx:pt>
          <cx:pt idx="318">1298</cx:pt>
          <cx:pt idx="319">1298</cx:pt>
          <cx:pt idx="320">1197</cx:pt>
          <cx:pt idx="321">998</cx:pt>
          <cx:pt idx="322">1397</cx:pt>
          <cx:pt idx="323">998</cx:pt>
          <cx:pt idx="324">998</cx:pt>
          <cx:pt idx="325">998</cx:pt>
          <cx:pt idx="326">998</cx:pt>
          <cx:pt idx="327">998</cx:pt>
          <cx:pt idx="328">1197</cx:pt>
          <cx:pt idx="329">1397</cx:pt>
          <cx:pt idx="330">1397</cx:pt>
          <cx:pt idx="331">1397</cx:pt>
          <cx:pt idx="332">1397</cx:pt>
          <cx:pt idx="333">1198</cx:pt>
          <cx:pt idx="334">1198</cx:pt>
          <cx:pt idx="335">1198</cx:pt>
          <cx:pt idx="336">1198</cx:pt>
          <cx:pt idx="337">1198</cx:pt>
          <cx:pt idx="338">1198</cx:pt>
          <cx:pt idx="339">1198</cx:pt>
          <cx:pt idx="340">1198</cx:pt>
          <cx:pt idx="341">1198</cx:pt>
          <cx:pt idx="342">1198</cx:pt>
          <cx:pt idx="343">1198</cx:pt>
          <cx:pt idx="344">1198</cx:pt>
          <cx:pt idx="345">1497</cx:pt>
          <cx:pt idx="346">1497</cx:pt>
          <cx:pt idx="347">1497</cx:pt>
          <cx:pt idx="348">1497</cx:pt>
          <cx:pt idx="349">1497</cx:pt>
          <cx:pt idx="350">1497</cx:pt>
          <cx:pt idx="351">1497</cx:pt>
          <cx:pt idx="352">1497</cx:pt>
          <cx:pt idx="353">1497</cx:pt>
          <cx:pt idx="354">1497</cx:pt>
          <cx:pt idx="355">1497</cx:pt>
          <cx:pt idx="356">1497</cx:pt>
          <cx:pt idx="357">1493</cx:pt>
          <cx:pt idx="358">1493</cx:pt>
          <cx:pt idx="359">1493</cx:pt>
          <cx:pt idx="360">1493</cx:pt>
          <cx:pt idx="361">2523</cx:pt>
          <cx:pt idx="362">2523</cx:pt>
          <cx:pt idx="363">1248</cx:pt>
          <cx:pt idx="364">1248</cx:pt>
          <cx:pt idx="365">1248</cx:pt>
          <cx:pt idx="366">1248</cx:pt>
          <cx:pt idx="367">1248</cx:pt>
          <cx:pt idx="368">1248</cx:pt>
          <cx:pt idx="369">1248</cx:pt>
          <cx:pt idx="370">1248</cx:pt>
          <cx:pt idx="371">1248</cx:pt>
          <cx:pt idx="372">1197</cx:pt>
          <cx:pt idx="373">1197</cx:pt>
          <cx:pt idx="374">1197</cx:pt>
          <cx:pt idx="375">1396</cx:pt>
          <cx:pt idx="376">1497</cx:pt>
          <cx:pt idx="377">1497</cx:pt>
          <cx:pt idx="378">1497</cx:pt>
          <cx:pt idx="379">1497</cx:pt>
          <cx:pt idx="380">1498</cx:pt>
          <cx:pt idx="381">1498</cx:pt>
          <cx:pt idx="382">1498</cx:pt>
          <cx:pt idx="383">1498</cx:pt>
          <cx:pt idx="384">1497</cx:pt>
          <cx:pt idx="385">1498</cx:pt>
          <cx:pt idx="386">1497</cx:pt>
          <cx:pt idx="387">1498</cx:pt>
          <cx:pt idx="388">1498</cx:pt>
          <cx:pt idx="389">1498</cx:pt>
          <cx:pt idx="390">1498</cx:pt>
          <cx:pt idx="391">1461</cx:pt>
          <cx:pt idx="392">1461</cx:pt>
          <cx:pt idx="393">1461</cx:pt>
          <cx:pt idx="394">1461</cx:pt>
          <cx:pt idx="395">1461</cx:pt>
          <cx:pt idx="396">1461</cx:pt>
          <cx:pt idx="397">1591</cx:pt>
          <cx:pt idx="398">1582</cx:pt>
          <cx:pt idx="399">1582</cx:pt>
          <cx:pt idx="400">1591</cx:pt>
          <cx:pt idx="401">1582</cx:pt>
          <cx:pt idx="402">1591</cx:pt>
          <cx:pt idx="403">1396</cx:pt>
          <cx:pt idx="404">1396</cx:pt>
          <cx:pt idx="405">1591</cx:pt>
          <cx:pt idx="406">1591</cx:pt>
          <cx:pt idx="407">1582</cx:pt>
          <cx:pt idx="408">1396</cx:pt>
          <cx:pt idx="409">1396</cx:pt>
          <cx:pt idx="410">1197</cx:pt>
          <cx:pt idx="411">1197</cx:pt>
          <cx:pt idx="412">1197</cx:pt>
          <cx:pt idx="413">1197</cx:pt>
          <cx:pt idx="414">1497</cx:pt>
          <cx:pt idx="415">1497</cx:pt>
          <cx:pt idx="416">1497</cx:pt>
          <cx:pt idx="417">1497</cx:pt>
          <cx:pt idx="418">1497</cx:pt>
          <cx:pt idx="419">1497</cx:pt>
          <cx:pt idx="420">1497</cx:pt>
          <cx:pt idx="421">1461</cx:pt>
          <cx:pt idx="422">1461</cx:pt>
          <cx:pt idx="423">1461</cx:pt>
          <cx:pt idx="424">1461</cx:pt>
          <cx:pt idx="425">1461</cx:pt>
          <cx:pt idx="426">1461</cx:pt>
          <cx:pt idx="427">1461</cx:pt>
          <cx:pt idx="428">1598</cx:pt>
          <cx:pt idx="429">1598</cx:pt>
          <cx:pt idx="430">1598</cx:pt>
          <cx:pt idx="431">1197</cx:pt>
          <cx:pt idx="432">1197</cx:pt>
          <cx:pt idx="433">1498</cx:pt>
          <cx:pt idx="434">1498</cx:pt>
          <cx:pt idx="435">1498</cx:pt>
          <cx:pt idx="436">1498</cx:pt>
          <cx:pt idx="437">1498</cx:pt>
          <cx:pt idx="438">1498</cx:pt>
          <cx:pt idx="439">1197</cx:pt>
          <cx:pt idx="440">1498</cx:pt>
          <cx:pt idx="441">1498</cx:pt>
          <cx:pt idx="442">1498</cx:pt>
          <cx:pt idx="443">1498</cx:pt>
          <cx:pt idx="444">1197</cx:pt>
          <cx:pt idx="445">2498</cx:pt>
          <cx:pt idx="446">2498</cx:pt>
          <cx:pt idx="447">2498</cx:pt>
          <cx:pt idx="448">1462</cx:pt>
          <cx:pt idx="449">1462</cx:pt>
          <cx:pt idx="450">1462</cx:pt>
          <cx:pt idx="451">1462</cx:pt>
          <cx:pt idx="452">2179</cx:pt>
          <cx:pt idx="453">2179</cx:pt>
          <cx:pt idx="454">2179</cx:pt>
          <cx:pt idx="455">1497</cx:pt>
          <cx:pt idx="456">1497</cx:pt>
          <cx:pt idx="457">1497</cx:pt>
          <cx:pt idx="458">1497</cx:pt>
          <cx:pt idx="459">1497</cx:pt>
          <cx:pt idx="460">1497</cx:pt>
          <cx:pt idx="461">1497</cx:pt>
          <cx:pt idx="462">1497</cx:pt>
          <cx:pt idx="463">2523</cx:pt>
          <cx:pt idx="464">2179</cx:pt>
          <cx:pt idx="465">2179</cx:pt>
          <cx:pt idx="466">2179</cx:pt>
          <cx:pt idx="467">2179</cx:pt>
          <cx:pt idx="468">2179</cx:pt>
          <cx:pt idx="469">2179</cx:pt>
          <cx:pt idx="470">2179</cx:pt>
          <cx:pt idx="471">2179</cx:pt>
          <cx:pt idx="472">1498</cx:pt>
          <cx:pt idx="473">1598</cx:pt>
          <cx:pt idx="474">1498</cx:pt>
          <cx:pt idx="475">1598</cx:pt>
          <cx:pt idx="476">2179</cx:pt>
          <cx:pt idx="477">2179</cx:pt>
          <cx:pt idx="478">2179</cx:pt>
          <cx:pt idx="479">2179</cx:pt>
          <cx:pt idx="480">2179</cx:pt>
          <cx:pt idx="481">2179</cx:pt>
          <cx:pt idx="482">2179</cx:pt>
          <cx:pt idx="483">2179</cx:pt>
          <cx:pt idx="484">2179</cx:pt>
          <cx:pt idx="485">2179</cx:pt>
          <cx:pt idx="486">2179</cx:pt>
          <cx:pt idx="487">2179</cx:pt>
          <cx:pt idx="488">2179</cx:pt>
          <cx:pt idx="489">2179</cx:pt>
          <cx:pt idx="490">2179</cx:pt>
          <cx:pt idx="491">2179</cx:pt>
          <cx:pt idx="492">2179</cx:pt>
          <cx:pt idx="493">2179</cx:pt>
          <cx:pt idx="494">2179</cx:pt>
          <cx:pt idx="495">2179</cx:pt>
          <cx:pt idx="496">2179</cx:pt>
          <cx:pt idx="497">72</cx:pt>
          <cx:pt idx="498">72</cx:pt>
          <cx:pt idx="499">72</cx:pt>
          <cx:pt idx="500">2179</cx:pt>
          <cx:pt idx="501">2179</cx:pt>
          <cx:pt idx="502">2179</cx:pt>
          <cx:pt idx="503">2179</cx:pt>
          <cx:pt idx="504">2179</cx:pt>
          <cx:pt idx="505">2179</cx:pt>
          <cx:pt idx="506">2179</cx:pt>
          <cx:pt idx="507">2393</cx:pt>
          <cx:pt idx="508">2393</cx:pt>
          <cx:pt idx="509">2393</cx:pt>
          <cx:pt idx="510">2393</cx:pt>
          <cx:pt idx="511">2393</cx:pt>
          <cx:pt idx="512">2694</cx:pt>
          <cx:pt idx="513">2694</cx:pt>
          <cx:pt idx="514">2393</cx:pt>
          <cx:pt idx="515">2393</cx:pt>
          <cx:pt idx="516">2755</cx:pt>
          <cx:pt idx="517">2755</cx:pt>
          <cx:pt idx="518">2393</cx:pt>
          <cx:pt idx="519">2393</cx:pt>
          <cx:pt idx="520">2694</cx:pt>
          <cx:pt idx="521">2393</cx:pt>
          <cx:pt idx="522">2393</cx:pt>
          <cx:pt idx="523">1798</cx:pt>
          <cx:pt idx="524">1798</cx:pt>
          <cx:pt idx="525">1798</cx:pt>
          <cx:pt idx="526">1364</cx:pt>
          <cx:pt idx="527">1364</cx:pt>
          <cx:pt idx="528">1798</cx:pt>
          <cx:pt idx="529">1798</cx:pt>
          <cx:pt idx="530">1798</cx:pt>
          <cx:pt idx="531">1798</cx:pt>
          <cx:pt idx="532">1968</cx:pt>
          <cx:pt idx="533">1968</cx:pt>
          <cx:pt idx="534">1798</cx:pt>
          <cx:pt idx="535">1968</cx:pt>
          <cx:pt idx="536">2755</cx:pt>
          <cx:pt idx="537">2755</cx:pt>
          <cx:pt idx="538">2755</cx:pt>
          <cx:pt idx="539">2755</cx:pt>
          <cx:pt idx="540">2694</cx:pt>
          <cx:pt idx="541">2694</cx:pt>
          <cx:pt idx="542">2755</cx:pt>
          <cx:pt idx="543">3198</cx:pt>
          <cx:pt idx="544">2198</cx:pt>
          <cx:pt idx="545">2198</cx:pt>
          <cx:pt idx="546">1968</cx:pt>
          <cx:pt idx="547">1995</cx:pt>
          <cx:pt idx="548">1995</cx:pt>
          <cx:pt idx="549">1995</cx:pt>
          <cx:pt idx="550">1995</cx:pt>
          <cx:pt idx="551">1998</cx:pt>
          <cx:pt idx="552">1995</cx:pt>
          <cx:pt idx="553">1995</cx:pt>
          <cx:pt idx="554">1998</cx:pt>
          <cx:pt idx="555">1995</cx:pt>
          <cx:pt idx="556">2993</cx:pt>
          <cx:pt idx="557">1998</cx:pt>
          <cx:pt idx="558">1998</cx:pt>
          <cx:pt idx="559">2998</cx:pt>
          <cx:pt idx="560">4461</cx:pt>
          <cx:pt idx="561">796</cx:pt>
          <cx:pt idx="562">796</cx:pt>
          <cx:pt idx="563">1194</cx:pt>
          <cx:pt idx="564">1498</cx:pt>
          <cx:pt idx="565">1196</cx:pt>
          <cx:pt idx="566">1498</cx:pt>
          <cx:pt idx="567">1194</cx:pt>
          <cx:pt idx="568">1498</cx:pt>
          <cx:pt idx="569">1248</cx:pt>
          <cx:pt idx="570">1248</cx:pt>
          <cx:pt idx="571">1248</cx:pt>
          <cx:pt idx="572">1248</cx:pt>
          <cx:pt idx="573">1197</cx:pt>
          <cx:pt idx="574">1197</cx:pt>
          <cx:pt idx="575">1197</cx:pt>
          <cx:pt idx="576">1197</cx:pt>
          <cx:pt idx="577">1197</cx:pt>
          <cx:pt idx="578">1197</cx:pt>
          <cx:pt idx="579">1197</cx:pt>
          <cx:pt idx="580">1197</cx:pt>
          <cx:pt idx="581">1197</cx:pt>
          <cx:pt idx="582">1197</cx:pt>
          <cx:pt idx="583">1197</cx:pt>
          <cx:pt idx="584">1197</cx:pt>
          <cx:pt idx="585">1197</cx:pt>
          <cx:pt idx="586">1197</cx:pt>
          <cx:pt idx="587">1197</cx:pt>
          <cx:pt idx="588">1462</cx:pt>
          <cx:pt idx="589">1462</cx:pt>
          <cx:pt idx="590">1462</cx:pt>
          <cx:pt idx="591">1462</cx:pt>
          <cx:pt idx="592">1462</cx:pt>
          <cx:pt idx="593">1462</cx:pt>
          <cx:pt idx="594">1498</cx:pt>
          <cx:pt idx="595">1498</cx:pt>
          <cx:pt idx="596">1498</cx:pt>
          <cx:pt idx="597">1462</cx:pt>
          <cx:pt idx="598">998</cx:pt>
          <cx:pt idx="599">1493</cx:pt>
          <cx:pt idx="600">1493</cx:pt>
          <cx:pt idx="601">1493</cx:pt>
          <cx:pt idx="602">1493</cx:pt>
          <cx:pt idx="603">1493</cx:pt>
          <cx:pt idx="604">1493</cx:pt>
          <cx:pt idx="605">1493</cx:pt>
          <cx:pt idx="606">1248</cx:pt>
          <cx:pt idx="607">1248</cx:pt>
          <cx:pt idx="608">1248</cx:pt>
          <cx:pt idx="609">1248</cx:pt>
          <cx:pt idx="610">1498</cx:pt>
          <cx:pt idx="611">1461</cx:pt>
          <cx:pt idx="612">1461</cx:pt>
          <cx:pt idx="613">1498</cx:pt>
          <cx:pt idx="614">2489</cx:pt>
          <cx:pt idx="615">2489</cx:pt>
          <cx:pt idx="616">2179</cx:pt>
          <cx:pt idx="617">2179</cx:pt>
          <cx:pt idx="618">2179</cx:pt>
          <cx:pt idx="619">2179</cx:pt>
          <cx:pt idx="620">2179</cx:pt>
          <cx:pt idx="621">2179</cx:pt>
          <cx:pt idx="622">2179</cx:pt>
          <cx:pt idx="623">2179</cx:pt>
          <cx:pt idx="624">2179</cx:pt>
          <cx:pt idx="625">1999</cx:pt>
          <cx:pt idx="626">1999</cx:pt>
          <cx:pt idx="627">1999</cx:pt>
          <cx:pt idx="628">1999</cx:pt>
          <cx:pt idx="629">1999</cx:pt>
          <cx:pt idx="630">1995</cx:pt>
          <cx:pt idx="631">1999</cx:pt>
          <cx:pt idx="632">1995</cx:pt>
          <cx:pt idx="633">1999</cx:pt>
          <cx:pt idx="634">1995</cx:pt>
          <cx:pt idx="635">1999</cx:pt>
          <cx:pt idx="636">1999</cx:pt>
          <cx:pt idx="637">1995</cx:pt>
          <cx:pt idx="638">1968</cx:pt>
          <cx:pt idx="639">1968</cx:pt>
          <cx:pt idx="640">1968</cx:pt>
          <cx:pt idx="641">1968</cx:pt>
          <cx:pt idx="642">1798</cx:pt>
          <cx:pt idx="643">2998</cx:pt>
          <cx:pt idx="644">2993</cx:pt>
          <cx:pt idx="645">2979</cx:pt>
          <cx:pt idx="646">796</cx:pt>
          <cx:pt idx="647">796</cx:pt>
          <cx:pt idx="648">1186</cx:pt>
          <cx:pt idx="649">1197</cx:pt>
          <cx:pt idx="650">1197</cx:pt>
          <cx:pt idx="651">1197</cx:pt>
          <cx:pt idx="652">1197</cx:pt>
          <cx:pt idx="653">1197</cx:pt>
          <cx:pt idx="654">1197</cx:pt>
          <cx:pt idx="655">1197</cx:pt>
          <cx:pt idx="656">1186</cx:pt>
          <cx:pt idx="657">1186</cx:pt>
          <cx:pt idx="658">1197</cx:pt>
          <cx:pt idx="659">1197</cx:pt>
          <cx:pt idx="660">1197</cx:pt>
          <cx:pt idx="661">1197</cx:pt>
          <cx:pt idx="662">1120</cx:pt>
          <cx:pt idx="663">1197</cx:pt>
          <cx:pt idx="664">1120</cx:pt>
          <cx:pt idx="665">1120</cx:pt>
          <cx:pt idx="666">1197</cx:pt>
          <cx:pt idx="667">2523</cx:pt>
          <cx:pt idx="668">2523</cx:pt>
          <cx:pt idx="669">2523</cx:pt>
          <cx:pt idx="670">2523</cx:pt>
          <cx:pt idx="671">2523</cx:pt>
          <cx:pt idx="672">1248</cx:pt>
          <cx:pt idx="673">1248</cx:pt>
          <cx:pt idx="674">1248</cx:pt>
          <cx:pt idx="675">1248</cx:pt>
          <cx:pt idx="676">1462</cx:pt>
          <cx:pt idx="677">1462</cx:pt>
          <cx:pt idx="678">1462</cx:pt>
          <cx:pt idx="679">1462</cx:pt>
          <cx:pt idx="680">1462</cx:pt>
          <cx:pt idx="681">1462</cx:pt>
          <cx:pt idx="682">1462</cx:pt>
          <cx:pt idx="683">1498</cx:pt>
          <cx:pt idx="684">1498</cx:pt>
          <cx:pt idx="685">1498</cx:pt>
          <cx:pt idx="686">1598</cx:pt>
          <cx:pt idx="687">1498</cx:pt>
          <cx:pt idx="688">1598</cx:pt>
          <cx:pt idx="689">1498</cx:pt>
          <cx:pt idx="690">1498</cx:pt>
          <cx:pt idx="691">1598</cx:pt>
          <cx:pt idx="692">1498</cx:pt>
          <cx:pt idx="693">1498</cx:pt>
          <cx:pt idx="694">1598</cx:pt>
          <cx:pt idx="695">1598</cx:pt>
          <cx:pt idx="696">1598</cx:pt>
          <cx:pt idx="697">1598</cx:pt>
          <cx:pt idx="698">1498</cx:pt>
          <cx:pt idx="699">1498</cx:pt>
          <cx:pt idx="700">1396</cx:pt>
          <cx:pt idx="701">1591</cx:pt>
          <cx:pt idx="702">1591</cx:pt>
          <cx:pt idx="703">1591</cx:pt>
          <cx:pt idx="704">1591</cx:pt>
          <cx:pt idx="705">1591</cx:pt>
          <cx:pt idx="706">1396</cx:pt>
          <cx:pt idx="707">1582</cx:pt>
          <cx:pt idx="708">1582</cx:pt>
          <cx:pt idx="709">1582</cx:pt>
          <cx:pt idx="710">1582</cx:pt>
          <cx:pt idx="711">1582</cx:pt>
          <cx:pt idx="712">1591</cx:pt>
          <cx:pt idx="713">1582</cx:pt>
          <cx:pt idx="714">1396</cx:pt>
          <cx:pt idx="715">1591</cx:pt>
          <cx:pt idx="716">1591</cx:pt>
          <cx:pt idx="717">1582</cx:pt>
          <cx:pt idx="718">1956</cx:pt>
          <cx:pt idx="719">1956</cx:pt>
          <cx:pt idx="720">1956</cx:pt>
          <cx:pt idx="721">1956</cx:pt>
          <cx:pt idx="722">1956</cx:pt>
          <cx:pt idx="723">1956</cx:pt>
          <cx:pt idx="724">1995</cx:pt>
          <cx:pt idx="725">2993</cx:pt>
          <cx:pt idx="726">1998</cx:pt>
          <cx:pt idx="727">2993</cx:pt>
          <cx:pt idx="728">2993</cx:pt>
          <cx:pt idx="729">4395</cx:pt>
          <cx:pt idx="730">1995</cx:pt>
          <cx:pt idx="731">4395</cx:pt>
          <cx:pt idx="732">998</cx:pt>
          <cx:pt idx="733">998</cx:pt>
          <cx:pt idx="734">1197</cx:pt>
          <cx:pt idx="735">998</cx:pt>
          <cx:pt idx="736">1197</cx:pt>
          <cx:pt idx="737">1197</cx:pt>
          <cx:pt idx="738">1197</cx:pt>
          <cx:pt idx="739">998</cx:pt>
          <cx:pt idx="740">998</cx:pt>
          <cx:pt idx="741">1197</cx:pt>
          <cx:pt idx="742">1197</cx:pt>
          <cx:pt idx="743">998</cx:pt>
          <cx:pt idx="744">998</cx:pt>
          <cx:pt idx="745">998</cx:pt>
          <cx:pt idx="746">1199</cx:pt>
          <cx:pt idx="747">1047</cx:pt>
          <cx:pt idx="748">1199</cx:pt>
          <cx:pt idx="749">1493</cx:pt>
          <cx:pt idx="750">1493</cx:pt>
          <cx:pt idx="751">1493</cx:pt>
          <cx:pt idx="752">1493</cx:pt>
          <cx:pt idx="753">1493</cx:pt>
          <cx:pt idx="754">1493</cx:pt>
          <cx:pt idx="755">2200</cx:pt>
          <cx:pt idx="756">2200</cx:pt>
          <cx:pt idx="757">2487</cx:pt>
          <cx:pt idx="758">1496</cx:pt>
          <cx:pt idx="759">1496</cx:pt>
          <cx:pt idx="760">1498</cx:pt>
          <cx:pt idx="761">1496</cx:pt>
          <cx:pt idx="762">1496</cx:pt>
          <cx:pt idx="763">1496</cx:pt>
          <cx:pt idx="764">1496</cx:pt>
          <cx:pt idx="765">1496</cx:pt>
          <cx:pt idx="766">1498</cx:pt>
          <cx:pt idx="767">1496</cx:pt>
          <cx:pt idx="768">1496</cx:pt>
          <cx:pt idx="769">1496</cx:pt>
          <cx:pt idx="770">1496</cx:pt>
          <cx:pt idx="771">1498</cx:pt>
          <cx:pt idx="772">1395</cx:pt>
          <cx:pt idx="773">1968</cx:pt>
          <cx:pt idx="774">1395</cx:pt>
          <cx:pt idx="775">1798</cx:pt>
          <cx:pt idx="776">1968</cx:pt>
          <cx:pt idx="777">1968</cx:pt>
          <cx:pt idx="778">1798</cx:pt>
          <cx:pt idx="779">1968</cx:pt>
          <cx:pt idx="780">1395</cx:pt>
          <cx:pt idx="781">1968</cx:pt>
          <cx:pt idx="782">1798</cx:pt>
          <cx:pt idx="783">1968</cx:pt>
          <cx:pt idx="784">1461</cx:pt>
          <cx:pt idx="785">1461</cx:pt>
          <cx:pt idx="786">1461</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DFC0A7B9-AA26-4A90-A8D9-5A16ED4787F5}">
          <cx:tx>
            <cx:txData>
              <cx:f>Task_9!$A$1</cx:f>
              <cx:v>Displacement</cx:v>
            </cx:txData>
          </cx:tx>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Task_9!$K$2:$K$1831</cx:f>
        <cx:lvl ptCount="1830" formatCode="General">
          <cx:pt idx="0">23.600000000000001</cx:pt>
          <cx:pt idx="1">23.600000000000001</cx:pt>
          <cx:pt idx="2">23.600000000000001</cx:pt>
          <cx:pt idx="3">23.600000000000001</cx:pt>
          <cx:pt idx="4">23.600000000000001</cx:pt>
          <cx:pt idx="5">23.600000000000001</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25.170000000000002</cx:pt>
          <cx:pt idx="18">12</cx:pt>
          <cx:pt idx="19">12</cx:pt>
          <cx:pt idx="20">11</cx:pt>
          <cx:pt idx="21">11</cx:pt>
          <cx:pt idx="22">14</cx:pt>
          <cx:pt idx="23">14</cx:pt>
          <cx:pt idx="24">14</cx:pt>
          <cx:pt idx="25">19</cx:pt>
          <cx:pt idx="26">14</cx:pt>
          <cx:pt idx="27">14</cx:pt>
          <cx:pt idx="28">14</cx:pt>
          <cx:pt idx="29">23</cx:pt>
          <cx:pt idx="30">14</cx:pt>
          <cx:pt idx="31">14</cx:pt>
          <cx:pt idx="32">14</cx:pt>
          <cx:pt idx="33">19</cx:pt>
          <cx:pt idx="34">14</cx:pt>
          <cx:pt idx="35">14</cx:pt>
          <cx:pt idx="36">14</cx:pt>
          <cx:pt idx="37">23</cx:pt>
          <cx:pt idx="38">23</cx:pt>
          <cx:pt idx="39">23.84</cx:pt>
          <cx:pt idx="40">23.84</cx:pt>
          <cx:pt idx="41">23.84</cx:pt>
          <cx:pt idx="42">23.84</cx:pt>
          <cx:pt idx="43">23.84</cx:pt>
          <cx:pt idx="44">23.84</cx:pt>
          <cx:pt idx="45">23.84</cx:pt>
          <cx:pt idx="46">23.84</cx:pt>
          <cx:pt idx="47">23</cx:pt>
          <cx:pt idx="48">23</cx:pt>
          <cx:pt idx="49">23</cx:pt>
          <cx:pt idx="50">23</cx:pt>
          <cx:pt idx="51">23</cx:pt>
          <cx:pt idx="52">23</cx:pt>
          <cx:pt idx="53">23</cx:pt>
          <cx:pt idx="54">23</cx:pt>
          <cx:pt idx="55">20.890000000000001</cx:pt>
          <cx:pt idx="56">20.890000000000001</cx:pt>
          <cx:pt idx="57">20.890000000000001</cx:pt>
          <cx:pt idx="58">20.890000000000001</cx:pt>
          <cx:pt idx="59">20.890000000000001</cx:pt>
          <cx:pt idx="60">15.1</cx:pt>
          <cx:pt idx="61">20.890000000000001</cx:pt>
          <cx:pt idx="62">20.890000000000001</cx:pt>
          <cx:pt idx="63">15.1</cx:pt>
          <cx:pt idx="64">15.1</cx:pt>
          <cx:pt idx="65">15.1</cx:pt>
          <cx:pt idx="66">15.1</cx:pt>
          <cx:pt idx="67">15.1</cx:pt>
          <cx:pt idx="68">20.300000000000001</cx:pt>
          <cx:pt idx="69">15.1</cx:pt>
          <cx:pt idx="70">20.300000000000001</cx:pt>
          <cx:pt idx="71">20.300000000000001</cx:pt>
          <cx:pt idx="72">15.1</cx:pt>
          <cx:pt idx="73">20.300000000000001</cx:pt>
          <cx:pt idx="74">15.1</cx:pt>
          <cx:pt idx="75">20.300000000000001</cx:pt>
          <cx:pt idx="76">15.1</cx:pt>
          <cx:pt idx="77">20.300000000000001</cx:pt>
          <cx:pt idx="78">15.1</cx:pt>
          <cx:pt idx="79">20.300000000000001</cx:pt>
          <cx:pt idx="80">22.949999999999999</cx:pt>
          <cx:pt idx="81">22.949999999999999</cx:pt>
          <cx:pt idx="82">22.949999999999999</cx:pt>
          <cx:pt idx="83">22.949999999999999</cx:pt>
          <cx:pt idx="84">17.57</cx:pt>
          <cx:pt idx="85">17.57</cx:pt>
          <cx:pt idx="86">17.57</cx:pt>
          <cx:pt idx="87">17.57</cx:pt>
          <cx:pt idx="88">22.949999999999999</cx:pt>
          <cx:pt idx="89">22.949999999999999</cx:pt>
          <cx:pt idx="90">17.57</cx:pt>
          <cx:pt idx="91">17.57</cx:pt>
          <cx:pt idx="92">17.57</cx:pt>
          <cx:pt idx="93">17.57</cx:pt>
          <cx:pt idx="94">14.6</cx:pt>
          <cx:pt idx="95">16.300000000000001</cx:pt>
          <cx:pt idx="96">13.300000000000001</cx:pt>
          <cx:pt idx="97">13.300000000000001</cx:pt>
          <cx:pt idx="98">18.399999999999999</cx:pt>
          <cx:pt idx="99">13.300000000000001</cx:pt>
          <cx:pt idx="100">18.399999999999999</cx:pt>
          <cx:pt idx="101">13.300000000000001</cx:pt>
          <cx:pt idx="102">18.399999999999999</cx:pt>
          <cx:pt idx="103">13.300000000000001</cx:pt>
          <cx:pt idx="104">18.399999999999999</cx:pt>
          <cx:pt idx="105">13.300000000000001</cx:pt>
          <cx:pt idx="106">13.300000000000001</cx:pt>
          <cx:pt idx="107">13.300000000000001</cx:pt>
          <cx:pt idx="108">18.399999999999999</cx:pt>
          <cx:pt idx="109">13.300000000000001</cx:pt>
          <cx:pt idx="110">18.399999999999999</cx:pt>
          <cx:pt idx="111">13.300000000000001</cx:pt>
          <cx:pt idx="112">13.300000000000001</cx:pt>
          <cx:pt idx="113">13.300000000000001</cx:pt>
          <cx:pt idx="114">18.399999999999999</cx:pt>
          <cx:pt idx="115">13.300000000000001</cx:pt>
          <cx:pt idx="116">13.300000000000001</cx:pt>
          <cx:pt idx="117">13.300000000000001</cx:pt>
          <cx:pt idx="118">18.399999999999999</cx:pt>
          <cx:pt idx="119">18.399999999999999</cx:pt>
          <cx:pt idx="120">14</cx:pt>
          <cx:pt idx="121">14</cx:pt>
          <cx:pt idx="122">14</cx:pt>
          <cx:pt idx="123">14</cx:pt>
          <cx:pt idx="124">19</cx:pt>
          <cx:pt idx="125">19</cx:pt>
          <cx:pt idx="126">19</cx:pt>
          <cx:pt idx="127">17</cx:pt>
          <cx:pt idx="128">19</cx:pt>
          <cx:pt idx="129">16.300000000000001</cx:pt>
          <cx:pt idx="130">16.300000000000001</cx:pt>
          <cx:pt idx="131">28.399999999999999</cx:pt>
          <cx:pt idx="132">16.300000000000001</cx:pt>
          <cx:pt idx="133">28.399999999999999</cx:pt>
          <cx:pt idx="134">16.300000000000001</cx:pt>
          <cx:pt idx="135">28.399999999999999</cx:pt>
          <cx:pt idx="136">28.399999999999999</cx:pt>
          <cx:pt idx="137">16.300000000000001</cx:pt>
          <cx:pt idx="138">16.300000000000001</cx:pt>
          <cx:pt idx="139">16.300000000000001</cx:pt>
          <cx:pt idx="140">28.399999999999999</cx:pt>
          <cx:pt idx="141">28.399999999999999</cx:pt>
          <cx:pt idx="142">28.399999999999999</cx:pt>
          <cx:pt idx="143">28.399999999999999</cx:pt>
          <cx:pt idx="144">16.300000000000001</cx:pt>
          <cx:pt idx="145">16.300000000000001</cx:pt>
          <cx:pt idx="146">16.300000000000001</cx:pt>
          <cx:pt idx="147">28.399999999999999</cx:pt>
          <cx:pt idx="148">28.399999999999999</cx:pt>
          <cx:pt idx="149">28.399999999999999</cx:pt>
          <cx:pt idx="150">28.399999999999999</cx:pt>
          <cx:pt idx="151">15.300000000000001</cx:pt>
          <cx:pt idx="152">15.300000000000001</cx:pt>
          <cx:pt idx="153">15.300000000000001</cx:pt>
          <cx:pt idx="154">15.300000000000001</cx:pt>
          <cx:pt idx="155">15.300000000000001</cx:pt>
          <cx:pt idx="156">15.300000000000001</cx:pt>
          <cx:pt idx="157">15.300000000000001</cx:pt>
          <cx:pt idx="158">15.300000000000001</cx:pt>
          <cx:pt idx="159">13.6</cx:pt>
          <cx:pt idx="160">13.6</cx:pt>
          <cx:pt idx="161">20.32</cx:pt>
          <cx:pt idx="162">20.300000000000001</cx:pt>
          <cx:pt idx="163">20.32</cx:pt>
          <cx:pt idx="164">13.6</cx:pt>
          <cx:pt idx="165">13.6</cx:pt>
          <cx:pt idx="166">20.300000000000001</cx:pt>
          <cx:pt idx="167">13.6</cx:pt>
          <cx:pt idx="168">13.6</cx:pt>
          <cx:pt idx="169">20.300000000000001</cx:pt>
          <cx:pt idx="170">20.300000000000001</cx:pt>
          <cx:pt idx="171">13.6</cx:pt>
          <cx:pt idx="172">13.6</cx:pt>
          <cx:pt idx="173">13.6</cx:pt>
          <cx:pt idx="174">20.32</cx:pt>
          <cx:pt idx="175">20.300000000000001</cx:pt>
          <cx:pt idx="176">20.32</cx:pt>
          <cx:pt idx="177">13.6</cx:pt>
          <cx:pt idx="178">13.6</cx:pt>
          <cx:pt idx="179">20.300000000000001</cx:pt>
          <cx:pt idx="180">20.32</cx:pt>
          <cx:pt idx="181">13.6</cx:pt>
          <cx:pt idx="182">15</cx:pt>
          <cx:pt idx="183">16.780000000000001</cx:pt>
          <cx:pt idx="184">18.100000000000001</cx:pt>
          <cx:pt idx="185">18.100000000000001</cx:pt>
          <cx:pt idx="186">16.780000000000001</cx:pt>
          <cx:pt idx="187">18.100000000000001</cx:pt>
          <cx:pt idx="188">18</cx:pt>
          <cx:pt idx="189">18</cx:pt>
          <cx:pt idx="190">18</cx:pt>
          <cx:pt idx="191">18.100000000000001</cx:pt>
          <cx:pt idx="192">16.780000000000001</cx:pt>
          <cx:pt idx="193">18.100000000000001</cx:pt>
          <cx:pt idx="194">18</cx:pt>
          <cx:pt idx="195">18</cx:pt>
          <cx:pt idx="196">18</cx:pt>
          <cx:pt idx="197">18</cx:pt>
          <cx:pt idx="198">15.1</cx:pt>
          <cx:pt idx="199">11.300000000000001</cx:pt>
          <cx:pt idx="200">11.300000000000001</cx:pt>
          <cx:pt idx="201">15.1</cx:pt>
          <cx:pt idx="202">15.1</cx:pt>
          <cx:pt idx="203">15.1</cx:pt>
          <cx:pt idx="204">15.1</cx:pt>
          <cx:pt idx="205">16</cx:pt>
          <cx:pt idx="206">16</cx:pt>
          <cx:pt idx="207">16</cx:pt>
          <cx:pt idx="208">10</cx:pt>
          <cx:pt idx="209">12.5</cx:pt>
          <cx:pt idx="210">7</cx:pt>
          <cx:pt idx="211">10</cx:pt>
          <cx:pt idx="212">12.5</cx:pt>
          <cx:pt idx="213">7</cx:pt>
          <cx:pt idx="214">13.5</cx:pt>
          <cx:pt idx="215">13.5</cx:pt>
          <cx:pt idx="216">13.5</cx:pt>
          <cx:pt idx="217">16</cx:pt>
          <cx:pt idx="218">10</cx:pt>
          <cx:pt idx="219">12.5</cx:pt>
          <cx:pt idx="220">7</cx:pt>
          <cx:pt idx="221">10</cx:pt>
          <cx:pt idx="222">12.5</cx:pt>
          <cx:pt idx="223">7</cx:pt>
          <cx:pt idx="224">13.5</cx:pt>
          <cx:pt idx="225">13.5</cx:pt>
          <cx:pt idx="226">13.5</cx:pt>
          <cx:pt idx="227">23</cx:pt>
          <cx:pt idx="228">23</cx:pt>
          <cx:pt idx="229">23</cx:pt>
          <cx:pt idx="230">23</cx:pt>
          <cx:pt idx="231">23</cx:pt>
          <cx:pt idx="232">12.5</cx:pt>
          <cx:pt idx="233">7</cx:pt>
          <cx:pt idx="234">13.5</cx:pt>
          <cx:pt idx="235">13.5</cx:pt>
          <cx:pt idx="236">13.5</cx:pt>
          <cx:pt idx="237">23</cx:pt>
          <cx:pt idx="238">23</cx:pt>
          <cx:pt idx="239">23</cx:pt>
          <cx:pt idx="240">23</cx:pt>
          <cx:pt idx="241">23</cx:pt>
          <cx:pt idx="242">23</cx:pt>
          <cx:pt idx="243">23</cx:pt>
          <cx:pt idx="244">23</cx:pt>
          <cx:pt idx="245">23</cx:pt>
          <cx:pt idx="246">23</cx:pt>
          <cx:pt idx="247">23</cx:pt>
          <cx:pt idx="248">23</cx:pt>
          <cx:pt idx="249">24</cx:pt>
          <cx:pt idx="250">24</cx:pt>
          <cx:pt idx="251">18.899999999999999</cx:pt>
          <cx:pt idx="252">18.899999999999999</cx:pt>
          <cx:pt idx="253">18.899999999999999</cx:pt>
          <cx:pt idx="254">15.5</cx:pt>
          <cx:pt idx="255">15.5</cx:pt>
          <cx:pt idx="256">15.5</cx:pt>
          <cx:pt idx="257">22.25</cx:pt>
          <cx:pt idx="258">22.25</cx:pt>
          <cx:pt idx="259">22.25</cx:pt>
          <cx:pt idx="260">15.5</cx:pt>
          <cx:pt idx="261">15.5</cx:pt>
          <cx:pt idx="262">22.25</cx:pt>
          <cx:pt idx="263">15.5</cx:pt>
          <cx:pt idx="264">22.25</cx:pt>
          <cx:pt idx="265">15.5</cx:pt>
          <cx:pt idx="266">22.25</cx:pt>
          <cx:pt idx="267">15.5</cx:pt>
          <cx:pt idx="268">15.5</cx:pt>
          <cx:pt idx="269">15.5</cx:pt>
          <cx:pt idx="270">22.25</cx:pt>
          <cx:pt idx="271">22.25</cx:pt>
          <cx:pt idx="272">22.25</cx:pt>
          <cx:pt idx="273">22.25</cx:pt>
          <cx:pt idx="274">22.25</cx:pt>
          <cx:pt idx="275">15.5</cx:pt>
          <cx:pt idx="276">15.5</cx:pt>
          <cx:pt idx="277">12.6</cx:pt>
          <cx:pt idx="278">22.25</cx:pt>
          <cx:pt idx="279">15.5</cx:pt>
          <cx:pt idx="280">22.25</cx:pt>
          <cx:pt idx="281">15.5</cx:pt>
          <cx:pt idx="282">22.25</cx:pt>
          <cx:pt idx="283">15.5</cx:pt>
          <cx:pt idx="284">15.5</cx:pt>
          <cx:pt idx="285">15.5</cx:pt>
          <cx:pt idx="286">22.25</cx:pt>
          <cx:pt idx="287">22.25</cx:pt>
          <cx:pt idx="288">22.25</cx:pt>
          <cx:pt idx="289">22.25</cx:pt>
          <cx:pt idx="290">22.25</cx:pt>
          <cx:pt idx="291">15.5</cx:pt>
          <cx:pt idx="292">15.5</cx:pt>
          <cx:pt idx="293">12.6</cx:pt>
          <cx:pt idx="294">22.25</cx:pt>
          <cx:pt idx="295">22.25</cx:pt>
          <cx:pt idx="296">15.5</cx:pt>
          <cx:pt idx="297">15.5</cx:pt>
          <cx:pt idx="298">12.6</cx:pt>
          <cx:pt idx="299">24.120000000000001</cx:pt>
          <cx:pt idx="300">24.120000000000001</cx:pt>
          <cx:pt idx="301">24.120000000000001</cx:pt>
          <cx:pt idx="302">24.120000000000001</cx:pt>
          <cx:pt idx="303">24.120000000000001</cx:pt>
          <cx:pt idx="304">24.120000000000001</cx:pt>
          <cx:pt idx="305">24.120000000000001</cx:pt>
          <cx:pt idx="306">24.120000000000001</cx:pt>
          <cx:pt idx="307">13.199999999999999</cx:pt>
          <cx:pt idx="308">19.199999999999999</cx:pt>
          <cx:pt idx="309">13.199999999999999</cx:pt>
          <cx:pt idx="310">13.199999999999999</cx:pt>
          <cx:pt idx="311">13.199999999999999</cx:pt>
          <cx:pt idx="312">19.199999999999999</cx:pt>
          <cx:pt idx="313">19.199999999999999</cx:pt>
          <cx:pt idx="314">19.199999999999999</cx:pt>
          <cx:pt idx="315">19.199999999999999</cx:pt>
          <cx:pt idx="316">19.199999999999999</cx:pt>
          <cx:pt idx="317">19.199999999999999</cx:pt>
          <cx:pt idx="318">10.199999999999999</cx:pt>
          <cx:pt idx="319">10.199999999999999</cx:pt>
          <cx:pt idx="320">19.199999999999999</cx:pt>
          <cx:pt idx="321">13.199999999999999</cx:pt>
          <cx:pt idx="322">13.199999999999999</cx:pt>
          <cx:pt idx="323">13.199999999999999</cx:pt>
          <cx:pt idx="324">19.199999999999999</cx:pt>
          <cx:pt idx="325">19.199999999999999</cx:pt>
          <cx:pt idx="326">19.199999999999999</cx:pt>
          <cx:pt idx="327">19.199999999999999</cx:pt>
          <cx:pt idx="328">19.199999999999999</cx:pt>
          <cx:pt idx="329">19.199999999999999</cx:pt>
          <cx:pt idx="330">10.199999999999999</cx:pt>
          <cx:pt idx="331">10.199999999999999</cx:pt>
          <cx:pt idx="332">15.5</cx:pt>
          <cx:pt idx="333">15.5</cx:pt>
          <cx:pt idx="334">12.6</cx:pt>
          <cx:pt idx="335">24.120000000000001</cx:pt>
          <cx:pt idx="336">24.120000000000001</cx:pt>
          <cx:pt idx="337">24.120000000000001</cx:pt>
          <cx:pt idx="338">24.120000000000001</cx:pt>
          <cx:pt idx="339">24.120000000000001</cx:pt>
          <cx:pt idx="340">24.120000000000001</cx:pt>
          <cx:pt idx="341">24.120000000000001</cx:pt>
          <cx:pt idx="342">24.120000000000001</cx:pt>
          <cx:pt idx="343">13.199999999999999</cx:pt>
          <cx:pt idx="344">19.199999999999999</cx:pt>
          <cx:pt idx="345">13.199999999999999</cx:pt>
          <cx:pt idx="346">13.199999999999999</cx:pt>
          <cx:pt idx="347">13.199999999999999</cx:pt>
          <cx:pt idx="348">24.120000000000001</cx:pt>
          <cx:pt idx="349">13.199999999999999</cx:pt>
          <cx:pt idx="350">19.199999999999999</cx:pt>
          <cx:pt idx="351">13.199999999999999</cx:pt>
          <cx:pt idx="352">13.199999999999999</cx:pt>
          <cx:pt idx="353">13.199999999999999</cx:pt>
          <cx:pt idx="354">13.199999999999999</cx:pt>
          <cx:pt idx="355">13.199999999999999</cx:pt>
          <cx:pt idx="356">12.4</cx:pt>
          <cx:pt idx="357">12.4</cx:pt>
          <cx:pt idx="358">12.4</cx:pt>
          <cx:pt idx="359">12.4</cx:pt>
          <cx:pt idx="360">12.4</cx:pt>
          <cx:pt idx="361">9.4000000000000004</cx:pt>
          <cx:pt idx="362">12.4</cx:pt>
          <cx:pt idx="363">20</cx:pt>
          <cx:pt idx="364">20</cx:pt>
          <cx:pt idx="365">20</cx:pt>
          <cx:pt idx="366">20</cx:pt>
          <cx:pt idx="367">20</cx:pt>
          <cx:pt idx="368">20</cx:pt>
          <cx:pt idx="369">20</cx:pt>
          <cx:pt idx="370">20</cx:pt>
          <cx:pt idx="371">20</cx:pt>
          <cx:pt idx="372">15</cx:pt>
          <cx:pt idx="373">15</cx:pt>
          <cx:pt idx="374">15</cx:pt>
          <cx:pt idx="375">21.190000000000001</cx:pt>
          <cx:pt idx="376">20</cx:pt>
          <cx:pt idx="377">20</cx:pt>
          <cx:pt idx="378">15</cx:pt>
          <cx:pt idx="379">15</cx:pt>
          <cx:pt idx="380">15</cx:pt>
          <cx:pt idx="381">21.190000000000001</cx:pt>
          <cx:pt idx="382">15</cx:pt>
          <cx:pt idx="383">15</cx:pt>
          <cx:pt idx="384">15</cx:pt>
          <cx:pt idx="385">21.190000000000001</cx:pt>
          <cx:pt idx="386">21.899999999999999</cx:pt>
          <cx:pt idx="387">10.199999999999999</cx:pt>
          <cx:pt idx="388">10.199999999999999</cx:pt>
          <cx:pt idx="389">10</cx:pt>
          <cx:pt idx="390">10</cx:pt>
          <cx:pt idx="391">16</cx:pt>
          <cx:pt idx="392">16</cx:pt>
          <cx:pt idx="393">16</cx:pt>
          <cx:pt idx="394">16</cx:pt>
          <cx:pt idx="395">16</cx:pt>
          <cx:pt idx="396">16</cx:pt>
          <cx:pt idx="397">16</cx:pt>
          <cx:pt idx="398">19.899999999999999</cx:pt>
          <cx:pt idx="399">19.899999999999999</cx:pt>
          <cx:pt idx="400">14</cx:pt>
          <cx:pt idx="401">14</cx:pt>
          <cx:pt idx="402">16</cx:pt>
          <cx:pt idx="403">19.899999999999999</cx:pt>
          <cx:pt idx="404">19.899999999999999</cx:pt>
          <cx:pt idx="405">14</cx:pt>
          <cx:pt idx="406">14</cx:pt>
          <cx:pt idx="407">14</cx:pt>
          <cx:pt idx="408">19.899999999999999</cx:pt>
          <cx:pt idx="409">14</cx:pt>
          <cx:pt idx="410">14</cx:pt>
          <cx:pt idx="411">16</cx:pt>
          <cx:pt idx="412">19.899999999999999</cx:pt>
          <cx:pt idx="413">19.899999999999999</cx:pt>
          <cx:pt idx="414">14</cx:pt>
          <cx:pt idx="415">14</cx:pt>
          <cx:pt idx="416">14</cx:pt>
          <cx:pt idx="417">14</cx:pt>
          <cx:pt idx="418">14</cx:pt>
          <cx:pt idx="419">14</cx:pt>
          <cx:pt idx="420">21.039999999999999</cx:pt>
          <cx:pt idx="421">21.039999999999999</cx:pt>
          <cx:pt idx="422">21.039999999999999</cx:pt>
          <cx:pt idx="423">21.039999999999999</cx:pt>
          <cx:pt idx="424">21.039999999999999</cx:pt>
          <cx:pt idx="425">21.039999999999999</cx:pt>
          <cx:pt idx="426">21.039999999999999</cx:pt>
          <cx:pt idx="427">21.039999999999999</cx:pt>
          <cx:pt idx="428">12.1</cx:pt>
          <cx:pt idx="429">21.039999999999999</cx:pt>
          <cx:pt idx="430">21.039999999999999</cx:pt>
          <cx:pt idx="431">21.039999999999999</cx:pt>
          <cx:pt idx="432">12.1</cx:pt>
          <cx:pt idx="433">21.039999999999999</cx:pt>
          <cx:pt idx="434">21.039999999999999</cx:pt>
          <cx:pt idx="435">21.039999999999999</cx:pt>
          <cx:pt idx="436">21.039999999999999</cx:pt>
          <cx:pt idx="437">19</cx:pt>
          <cx:pt idx="438">19</cx:pt>
          <cx:pt idx="439">17</cx:pt>
          <cx:pt idx="440">80</cx:pt>
          <cx:pt idx="441">80</cx:pt>
          <cx:pt idx="442">21.039999999999999</cx:pt>
          <cx:pt idx="443">21.039999999999999</cx:pt>
          <cx:pt idx="444">21.039999999999999</cx:pt>
          <cx:pt idx="445">19</cx:pt>
          <cx:pt idx="446">19</cx:pt>
          <cx:pt idx="447">17</cx:pt>
          <cx:pt idx="448">80</cx:pt>
          <cx:pt idx="449">80</cx:pt>
          <cx:pt idx="450">80</cx:pt>
          <cx:pt idx="451">18.489999999999998</cx:pt>
          <cx:pt idx="452">18.489999999999998</cx:pt>
          <cx:pt idx="453">18.489999999999998</cx:pt>
          <cx:pt idx="454">18.489999999999998</cx:pt>
          <cx:pt idx="455">80</cx:pt>
          <cx:pt idx="456">80</cx:pt>
          <cx:pt idx="457">18.489999999999998</cx:pt>
          <cx:pt idx="458">18.489999999999998</cx:pt>
          <cx:pt idx="459">18.489999999999998</cx:pt>
          <cx:pt idx="460">18.489999999999998</cx:pt>
          <cx:pt idx="461">18.489999999999998</cx:pt>
          <cx:pt idx="462">11.5</cx:pt>
          <cx:pt idx="463">11.5</cx:pt>
          <cx:pt idx="464">8.0999999999999996</cx:pt>
          <cx:pt idx="465">9.4000000000000004</cx:pt>
          <cx:pt idx="466">11.5</cx:pt>
          <cx:pt idx="467">11.5</cx:pt>
          <cx:pt idx="468">11.5</cx:pt>
          <cx:pt idx="469">11.5</cx:pt>
          <cx:pt idx="470">11.5</cx:pt>
          <cx:pt idx="471">11.5</cx:pt>
          <cx:pt idx="472">18</cx:pt>
          <cx:pt idx="473">12</cx:pt>
          <cx:pt idx="474">18</cx:pt>
          <cx:pt idx="475">12</cx:pt>
          <cx:pt idx="476">16</cx:pt>
          <cx:pt idx="477">16</cx:pt>
          <cx:pt idx="478">16</cx:pt>
          <cx:pt idx="479">16</cx:pt>
          <cx:pt idx="480">16</cx:pt>
          <cx:pt idx="481">16</cx:pt>
          <cx:pt idx="482">16</cx:pt>
          <cx:pt idx="483">16</cx:pt>
          <cx:pt idx="484">16</cx:pt>
          <cx:pt idx="485">16</cx:pt>
          <cx:pt idx="486">16</cx:pt>
          <cx:pt idx="487">16</cx:pt>
          <cx:pt idx="488">16</cx:pt>
          <cx:pt idx="489">16</cx:pt>
          <cx:pt idx="490">16</cx:pt>
          <cx:pt idx="491">16</cx:pt>
          <cx:pt idx="492">16</cx:pt>
          <cx:pt idx="493">16</cx:pt>
          <cx:pt idx="494">16</cx:pt>
          <cx:pt idx="495">16</cx:pt>
          <cx:pt idx="496">16</cx:pt>
          <cx:pt idx="497">11</cx:pt>
          <cx:pt idx="498">11</cx:pt>
          <cx:pt idx="499">11</cx:pt>
          <cx:pt idx="500">14</cx:pt>
          <cx:pt idx="501">14</cx:pt>
          <cx:pt idx="502">14</cx:pt>
          <cx:pt idx="503">14</cx:pt>
          <cx:pt idx="504">14</cx:pt>
          <cx:pt idx="505">14</cx:pt>
          <cx:pt idx="506">14</cx:pt>
          <cx:pt idx="507">12</cx:pt>
          <cx:pt idx="508">12</cx:pt>
          <cx:pt idx="509">12</cx:pt>
          <cx:pt idx="510">12</cx:pt>
          <cx:pt idx="511">12</cx:pt>
          <cx:pt idx="512">11.199999999999999</cx:pt>
          <cx:pt idx="513">11.199999999999999</cx:pt>
          <cx:pt idx="514">11.199999999999999</cx:pt>
          <cx:pt idx="515">11.199999999999999</cx:pt>
          <cx:pt idx="516">11.199999999999999</cx:pt>
          <cx:pt idx="517">11.199999999999999</cx:pt>
          <cx:pt idx="518">12</cx:pt>
          <cx:pt idx="519">11.199999999999999</cx:pt>
          <cx:pt idx="520">11.199999999999999</cx:pt>
          <cx:pt idx="521">12</cx:pt>
          <cx:pt idx="522">12</cx:pt>
          <cx:pt idx="523">9.5</cx:pt>
          <cx:pt idx="524">9.5</cx:pt>
          <cx:pt idx="525">9.5</cx:pt>
          <cx:pt idx="526">18.199999999999999</cx:pt>
          <cx:pt idx="527">18.399999999999999</cx:pt>
          <cx:pt idx="528">9.5</cx:pt>
          <cx:pt idx="529">10.6</cx:pt>
          <cx:pt idx="530">10.1</cx:pt>
          <cx:pt idx="531">11.300000000000001</cx:pt>
          <cx:pt idx="532">15.1</cx:pt>
          <cx:pt idx="533">15.1</cx:pt>
          <cx:pt idx="534">10.1</cx:pt>
          <cx:pt idx="535">15.1</cx:pt>
          <cx:pt idx="536">12.550000000000001</cx:pt>
          <cx:pt idx="537">12.550000000000001</cx:pt>
          <cx:pt idx="538">12.550000000000001</cx:pt>
          <cx:pt idx="539">12.550000000000001</cx:pt>
          <cx:pt idx="540">7.7999999999999998</cx:pt>
          <cx:pt idx="541">7.7999999999999998</cx:pt>
          <cx:pt idx="542">12.550000000000001</cx:pt>
          <cx:pt idx="543">7.7000000000000002</cx:pt>
          <cx:pt idx="544">9.3000000000000007</cx:pt>
          <cx:pt idx="545">9.3000000000000007</cx:pt>
          <cx:pt idx="546">9.3000000000000007</cx:pt>
          <cx:pt idx="547">18</cx:pt>
          <cx:pt idx="548">18</cx:pt>
          <cx:pt idx="549">18</cx:pt>
          <cx:pt idx="550">15.710000000000001</cx:pt>
          <cx:pt idx="551">15.710000000000001</cx:pt>
          <cx:pt idx="552">9.3000000000000007</cx:pt>
          <cx:pt idx="553">9.3000000000000007</cx:pt>
          <cx:pt idx="554">18</cx:pt>
          <cx:pt idx="555">18</cx:pt>
          <cx:pt idx="556">18</cx:pt>
          <cx:pt idx="557">15.710000000000001</cx:pt>
          <cx:pt idx="558">15.710000000000001</cx:pt>
          <cx:pt idx="559">5.2999999999999998</cx:pt>
          <cx:pt idx="560">5.2999999999999998</cx:pt>
          <cx:pt idx="561">13</cx:pt>
          <cx:pt idx="562">13</cx:pt>
          <cx:pt idx="563">13</cx:pt>
          <cx:pt idx="564">17</cx:pt>
          <cx:pt idx="565">13</cx:pt>
          <cx:pt idx="566">13</cx:pt>
          <cx:pt idx="567">13</cx:pt>
          <cx:pt idx="568">17</cx:pt>
          <cx:pt idx="569">27.390000000000001</cx:pt>
          <cx:pt idx="570">27.390000000000001</cx:pt>
          <cx:pt idx="571">27.390000000000001</cx:pt>
          <cx:pt idx="572">27.390000000000001</cx:pt>
          <cx:pt idx="573">21.399999999999999</cx:pt>
          <cx:pt idx="574">21.399999999999999</cx:pt>
          <cx:pt idx="575">21.399999999999999</cx:pt>
          <cx:pt idx="576">21.399999999999999</cx:pt>
          <cx:pt idx="577">21.399999999999999</cx:pt>
          <cx:pt idx="578">21.399999999999999</cx:pt>
          <cx:pt idx="579">21.399999999999999</cx:pt>
          <cx:pt idx="580">21.399999999999999</cx:pt>
          <cx:pt idx="581">21.399999999999999</cx:pt>
          <cx:pt idx="582">18.899999999999999</cx:pt>
          <cx:pt idx="583">18.899999999999999</cx:pt>
          <cx:pt idx="584">18.899999999999999</cx:pt>
          <cx:pt idx="585">18.899999999999999</cx:pt>
          <cx:pt idx="586">18.899999999999999</cx:pt>
          <cx:pt idx="587">21.399999999999999</cx:pt>
          <cx:pt idx="588">21.399999999999999</cx:pt>
          <cx:pt idx="589">18.899999999999999</cx:pt>
          <cx:pt idx="590">18.899999999999999</cx:pt>
          <cx:pt idx="591">18.899999999999999</cx:pt>
          <cx:pt idx="592">18.899999999999999</cx:pt>
          <cx:pt idx="593">18.899999999999999</cx:pt>
          <cx:pt idx="594">21.399999999999999</cx:pt>
          <cx:pt idx="595">21.399999999999999</cx:pt>
          <cx:pt idx="596">21.399999999999999</cx:pt>
          <cx:pt idx="597">21.399999999999999</cx:pt>
          <cx:pt idx="598">21.399999999999999</cx:pt>
          <cx:pt idx="599">18.489999999999998</cx:pt>
          <cx:pt idx="600">18.489999999999998</cx:pt>
          <cx:pt idx="601">18.489999999999998</cx:pt>
          <cx:pt idx="602">18.489999999999998</cx:pt>
          <cx:pt idx="603">18.489999999999998</cx:pt>
          <cx:pt idx="604">18.489999999999998</cx:pt>
          <cx:pt idx="605">18.489999999999998</cx:pt>
          <cx:pt idx="606">23.649999999999999</cx:pt>
          <cx:pt idx="607">23.649999999999999</cx:pt>
          <cx:pt idx="608">23.649999999999999</cx:pt>
          <cx:pt idx="609">23.649999999999999</cx:pt>
          <cx:pt idx="610">23.649999999999999</cx:pt>
          <cx:pt idx="611">23.649999999999999</cx:pt>
          <cx:pt idx="612">23.649999999999999</cx:pt>
          <cx:pt idx="613">10.699999999999999</cx:pt>
          <cx:pt idx="614">10.699999999999999</cx:pt>
          <cx:pt idx="615">10.300000000000001</cx:pt>
          <cx:pt idx="616">11.4</cx:pt>
          <cx:pt idx="617">11.4</cx:pt>
          <cx:pt idx="618">11.4</cx:pt>
          <cx:pt idx="619">10.800000000000001</cx:pt>
          <cx:pt idx="620">10.800000000000001</cx:pt>
          <cx:pt idx="621">10.800000000000001</cx:pt>
          <cx:pt idx="622">13.93</cx:pt>
          <cx:pt idx="623">10.800000000000001</cx:pt>
          <cx:pt idx="624">10.800000000000001</cx:pt>
          <cx:pt idx="625">13.93</cx:pt>
          <cx:pt idx="626">13.1</cx:pt>
          <cx:pt idx="627">13.1</cx:pt>
          <cx:pt idx="628">13.1</cx:pt>
          <cx:pt idx="629">13.1</cx:pt>
          <cx:pt idx="630">16.379999999999999</cx:pt>
          <cx:pt idx="631">13.300000000000001</cx:pt>
          <cx:pt idx="632">16.379999999999999</cx:pt>
          <cx:pt idx="633">13.300000000000001</cx:pt>
          <cx:pt idx="634">16.379999999999999</cx:pt>
          <cx:pt idx="635">13.300000000000001</cx:pt>
          <cx:pt idx="636">13.300000000000001</cx:pt>
          <cx:pt idx="637">16.379999999999999</cx:pt>
          <cx:pt idx="638">16.379999999999999</cx:pt>
          <cx:pt idx="639">13.300000000000001</cx:pt>
          <cx:pt idx="640">13.300000000000001</cx:pt>
          <cx:pt idx="641">16.379999999999999</cx:pt>
          <cx:pt idx="642">15.1</cx:pt>
          <cx:pt idx="643">15.1</cx:pt>
          <cx:pt idx="644">7.3200000000000003</cx:pt>
          <cx:pt idx="645">7.3200000000000003</cx:pt>
          <cx:pt idx="646">18</cx:pt>
          <cx:pt idx="647">18</cx:pt>
          <cx:pt idx="648">20.699999999999999</cx:pt>
          <cx:pt idx="649">16.379999999999999</cx:pt>
          <cx:pt idx="650">15.1</cx:pt>
          <cx:pt idx="651">15.1</cx:pt>
          <cx:pt idx="652">7.3200000000000003</cx:pt>
          <cx:pt idx="653">7.3200000000000003</cx:pt>
          <cx:pt idx="654">18</cx:pt>
          <cx:pt idx="655">18</cx:pt>
          <cx:pt idx="656">20.699999999999999</cx:pt>
          <cx:pt idx="657">15.699999999999999</cx:pt>
          <cx:pt idx="658">15.699999999999999</cx:pt>
          <cx:pt idx="659">15.699999999999999</cx:pt>
          <cx:pt idx="660">15.699999999999999</cx:pt>
          <cx:pt idx="661">15.699999999999999</cx:pt>
          <cx:pt idx="662">19</cx:pt>
          <cx:pt idx="663">15.699999999999999</cx:pt>
          <cx:pt idx="664">19</cx:pt>
          <cx:pt idx="665">19</cx:pt>
          <cx:pt idx="666">19</cx:pt>
          <cx:pt idx="667">9.4000000000000004</cx:pt>
          <cx:pt idx="668">12.300000000000001</cx:pt>
          <cx:pt idx="669">12.300000000000001</cx:pt>
          <cx:pt idx="670">9.4000000000000004</cx:pt>
          <cx:pt idx="671">9.4000000000000004</cx:pt>
          <cx:pt idx="672">28.09</cx:pt>
          <cx:pt idx="673">28.09</cx:pt>
          <cx:pt idx="674">28.09</cx:pt>
          <cx:pt idx="675">28.09</cx:pt>
          <cx:pt idx="676">28.09</cx:pt>
          <cx:pt idx="677">21.559999999999999</cx:pt>
          <cx:pt idx="678">21.559999999999999</cx:pt>
          <cx:pt idx="679">28.09</cx:pt>
          <cx:pt idx="680">21.559999999999999</cx:pt>
          <cx:pt idx="681">21.559999999999999</cx:pt>
          <cx:pt idx="682">26.82</cx:pt>
          <cx:pt idx="683">26.82</cx:pt>
          <cx:pt idx="684">26.32</cx:pt>
          <cx:pt idx="685">26.32</cx:pt>
          <cx:pt idx="686">12</cx:pt>
          <cx:pt idx="687">14.5</cx:pt>
          <cx:pt idx="688">12</cx:pt>
          <cx:pt idx="689">14.5</cx:pt>
          <cx:pt idx="690">14.5</cx:pt>
          <cx:pt idx="691">12</cx:pt>
          <cx:pt idx="692">18</cx:pt>
          <cx:pt idx="693">18</cx:pt>
          <cx:pt idx="694">12</cx:pt>
          <cx:pt idx="695">12</cx:pt>
          <cx:pt idx="696">12</cx:pt>
          <cx:pt idx="697">12</cx:pt>
          <cx:pt idx="698">18</cx:pt>
          <cx:pt idx="699">18</cx:pt>
          <cx:pt idx="700">21.379999999999999</cx:pt>
          <cx:pt idx="701">15.289999999999999</cx:pt>
          <cx:pt idx="702">15.289999999999999</cx:pt>
          <cx:pt idx="703">15.289999999999999</cx:pt>
          <cx:pt idx="704">15.289999999999999</cx:pt>
          <cx:pt idx="705">15.289999999999999</cx:pt>
          <cx:pt idx="706">21.379999999999999</cx:pt>
          <cx:pt idx="707">17.010000000000002</cx:pt>
          <cx:pt idx="708">17.010000000000002</cx:pt>
          <cx:pt idx="709">17.010000000000002</cx:pt>
          <cx:pt idx="710">17.010000000000002</cx:pt>
          <cx:pt idx="711">17.010000000000002</cx:pt>
          <cx:pt idx="712">15.289999999999999</cx:pt>
          <cx:pt idx="713">17.010000000000002</cx:pt>
          <cx:pt idx="714">21.379999999999999</cx:pt>
          <cx:pt idx="715">15.289999999999999</cx:pt>
          <cx:pt idx="716">15.289999999999999</cx:pt>
          <cx:pt idx="717">17.010000000000002</cx:pt>
          <cx:pt idx="718">15.289999999999999</cx:pt>
          <cx:pt idx="719">17.010000000000002</cx:pt>
          <cx:pt idx="720">21.379999999999999</cx:pt>
          <cx:pt idx="721">15.289999999999999</cx:pt>
          <cx:pt idx="722">15.289999999999999</cx:pt>
          <cx:pt idx="723">8.4000000000000004</cx:pt>
          <cx:pt idx="724">8.4000000000000004</cx:pt>
          <cx:pt idx="725">13.1</cx:pt>
          <cx:pt idx="726">15.01</cx:pt>
          <cx:pt idx="727">15.01</cx:pt>
          <cx:pt idx="728">4.4500000000000002</cx:pt>
          <cx:pt idx="729">4.4500000000000002</cx:pt>
          <cx:pt idx="730">17.010000000000002</cx:pt>
          <cx:pt idx="731">15.289999999999999</cx:pt>
          <cx:pt idx="732">17.010000000000002</cx:pt>
          <cx:pt idx="733">21.379999999999999</cx:pt>
          <cx:pt idx="734">15.289999999999999</cx:pt>
          <cx:pt idx="735">15.289999999999999</cx:pt>
          <cx:pt idx="736">8.4000000000000004</cx:pt>
          <cx:pt idx="737">8.4000000000000004</cx:pt>
          <cx:pt idx="738">13.1</cx:pt>
          <cx:pt idx="739">15.01</cx:pt>
          <cx:pt idx="740">15.01</cx:pt>
          <cx:pt idx="741">4.4500000000000002</cx:pt>
          <cx:pt idx="742">4.4500000000000002</cx:pt>
          <cx:pt idx="743">13.800000000000001</cx:pt>
          <cx:pt idx="744">13.800000000000001</cx:pt>
          <cx:pt idx="745">13.800000000000001</cx:pt>
          <cx:pt idx="746">13.800000000000001</cx:pt>
          <cx:pt idx="747">15.01</cx:pt>
          <cx:pt idx="748">15.01</cx:pt>
          <cx:pt idx="749">13.800000000000001</cx:pt>
          <cx:pt idx="750">13.800000000000001</cx:pt>
          <cx:pt idx="751">13.800000000000001</cx:pt>
          <cx:pt idx="752">13.800000000000001</cx:pt>
          <cx:pt idx="753">12.800000000000001</cx:pt>
          <cx:pt idx="754">12.800000000000001</cx:pt>
          <cx:pt idx="755">15.289999999999999</cx:pt>
          <cx:pt idx="756">8.4000000000000004</cx:pt>
          <cx:pt idx="757">8.4000000000000004</cx:pt>
          <cx:pt idx="758">13.1</cx:pt>
          <cx:pt idx="759">15.01</cx:pt>
          <cx:pt idx="760">15.01</cx:pt>
          <cx:pt idx="761">4.4500000000000002</cx:pt>
          <cx:pt idx="762">4.4500000000000002</cx:pt>
          <cx:pt idx="763">13.800000000000001</cx:pt>
          <cx:pt idx="764">13.800000000000001</cx:pt>
          <cx:pt idx="765">13.800000000000001</cx:pt>
          <cx:pt idx="766">13.800000000000001</cx:pt>
          <cx:pt idx="767">15.01</cx:pt>
          <cx:pt idx="768">15.01</cx:pt>
          <cx:pt idx="769">13.800000000000001</cx:pt>
          <cx:pt idx="770">13.800000000000001</cx:pt>
          <cx:pt idx="771">13.800000000000001</cx:pt>
          <cx:pt idx="772">13.800000000000001</cx:pt>
          <cx:pt idx="773">12.800000000000001</cx:pt>
          <cx:pt idx="774">12.800000000000001</cx:pt>
          <cx:pt idx="775">13.800000000000001</cx:pt>
          <cx:pt idx="776">13.800000000000001</cx:pt>
          <cx:pt idx="777">13.800000000000001</cx:pt>
          <cx:pt idx="778">15.01</cx:pt>
          <cx:pt idx="779">15.01</cx:pt>
          <cx:pt idx="780">13.800000000000001</cx:pt>
          <cx:pt idx="781">13.800000000000001</cx:pt>
          <cx:pt idx="782">13.800000000000001</cx:pt>
          <cx:pt idx="783">13.800000000000001</cx:pt>
          <cx:pt idx="784">12.800000000000001</cx:pt>
          <cx:pt idx="785">12.800000000000001</cx:pt>
          <cx:pt idx="786">18</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boxWhisker" uniqueId="{D8568DFA-AFCC-4858-AF54-F7158B4D7B90}">
          <cx:tx>
            <cx:txData>
              <cx:f>Task_9!$K$1</cx:f>
              <cx:v>City_Mileage_km_litre</cx:v>
            </cx:txData>
          </cx:tx>
          <cx:dataLabels/>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Task_9!$U$2:$U$1831</cx:f>
        <cx:lvl ptCount="1830"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pt idx="208">67</cx:pt>
          <cx:pt idx="209">67</cx:pt>
          <cx:pt idx="210">67</cx:pt>
          <cx:pt idx="211">60.899999999999999</cx:pt>
          <cx:pt idx="212">52</cx:pt>
          <cx:pt idx="213">87</cx:pt>
          <cx:pt idx="214">78</cx:pt>
          <cx:pt idx="215">78</cx:pt>
          <cx:pt idx="216">78</cx:pt>
          <cx:pt idx="217">78</cx:pt>
          <cx:pt idx="218">46</cx:pt>
          <cx:pt idx="219">78</cx:pt>
          <cx:pt idx="220">35</cx:pt>
          <cx:pt idx="221">35</cx:pt>
          <cx:pt idx="222">35</cx:pt>
          <cx:pt idx="223">35</cx:pt>
          <cx:pt idx="224">35</cx:pt>
          <cx:pt idx="225">35</cx:pt>
          <cx:pt idx="226">35</cx:pt>
          <cx:pt idx="227">35</cx:pt>
          <cx:pt idx="228">27</cx:pt>
          <cx:pt idx="229">27</cx:pt>
          <cx:pt idx="230">27</cx:pt>
          <cx:pt idx="231">27</cx:pt>
          <cx:pt idx="232">27</cx:pt>
          <cx:pt idx="233">27</cx:pt>
          <cx:pt idx="234">27</cx:pt>
          <cx:pt idx="235">27</cx:pt>
          <cx:pt idx="236">27</cx:pt>
          <cx:pt idx="237">27</cx:pt>
          <cx:pt idx="238">35</cx:pt>
          <cx:pt idx="239">35</cx:pt>
          <cx:pt idx="240">35</cx:pt>
          <cx:pt idx="241">35</cx:pt>
          <cx:pt idx="242">35</cx:pt>
          <cx:pt idx="243">35</cx:pt>
          <cx:pt idx="244">35</cx:pt>
          <cx:pt idx="245">35</cx:pt>
          <cx:pt idx="246">35</cx:pt>
          <cx:pt idx="247">35</cx:pt>
          <cx:pt idx="248">35</cx:pt>
          <cx:pt idx="249">43</cx:pt>
          <cx:pt idx="250">43</cx:pt>
          <cx:pt idx="251">43</cx:pt>
          <cx:pt idx="252">43</cx:pt>
          <cx:pt idx="253">43</cx:pt>
          <cx:pt idx="254">43</cx:pt>
          <cx:pt idx="255">35</cx:pt>
          <cx:pt idx="256">35</cx:pt>
          <cx:pt idx="257">35</cx:pt>
          <cx:pt idx="258">35</cx:pt>
          <cx:pt idx="259">35</cx:pt>
          <cx:pt idx="260">35</cx:pt>
          <cx:pt idx="261">35</cx:pt>
          <cx:pt idx="262">35</cx:pt>
          <cx:pt idx="263">35</cx:pt>
          <cx:pt idx="264">35</cx:pt>
          <cx:pt idx="265">35</cx:pt>
          <cx:pt idx="266">35</cx:pt>
          <cx:pt idx="267">35</cx:pt>
          <cx:pt idx="268">35</cx:pt>
          <cx:pt idx="269">35</cx:pt>
          <cx:pt idx="270">35</cx:pt>
          <cx:pt idx="271">35</cx:pt>
          <cx:pt idx="272">35</cx:pt>
          <cx:pt idx="273">35</cx:pt>
          <cx:pt idx="274">35</cx:pt>
          <cx:pt idx="275">35</cx:pt>
          <cx:pt idx="276">35</cx:pt>
          <cx:pt idx="277">37</cx:pt>
          <cx:pt idx="278">37</cx:pt>
          <cx:pt idx="279">37</cx:pt>
          <cx:pt idx="280">37</cx:pt>
          <cx:pt idx="281">37</cx:pt>
          <cx:pt idx="282">37</cx:pt>
          <cx:pt idx="283">37</cx:pt>
          <cx:pt idx="284">37</cx:pt>
          <cx:pt idx="285">37</cx:pt>
          <cx:pt idx="286">37</cx:pt>
          <cx:pt idx="287">37</cx:pt>
          <cx:pt idx="288">37</cx:pt>
          <cx:pt idx="289">37</cx:pt>
          <cx:pt idx="290">37</cx:pt>
          <cx:pt idx="291">37</cx:pt>
          <cx:pt idx="292">37</cx:pt>
          <cx:pt idx="293">37</cx:pt>
          <cx:pt idx="294">37</cx:pt>
          <cx:pt idx="295">37</cx:pt>
          <cx:pt idx="296">37</cx:pt>
          <cx:pt idx="297">37</cx:pt>
          <cx:pt idx="298">37</cx:pt>
          <cx:pt idx="299">37</cx:pt>
          <cx:pt idx="300">37</cx:pt>
          <cx:pt idx="301">35</cx:pt>
          <cx:pt idx="302">35</cx:pt>
          <cx:pt idx="303">35</cx:pt>
          <cx:pt idx="304">35</cx:pt>
          <cx:pt idx="305">35</cx:pt>
          <cx:pt idx="306">35</cx:pt>
          <cx:pt idx="307">44</cx:pt>
          <cx:pt idx="308">44</cx:pt>
          <cx:pt idx="309">44</cx:pt>
          <cx:pt idx="310">44</cx:pt>
          <cx:pt idx="311">44</cx:pt>
          <cx:pt idx="312">44</cx:pt>
          <cx:pt idx="313">44</cx:pt>
          <cx:pt idx="314">44</cx:pt>
          <cx:pt idx="315">44</cx:pt>
          <cx:pt idx="316">44</cx:pt>
          <cx:pt idx="317">44</cx:pt>
          <cx:pt idx="318">40</cx:pt>
          <cx:pt idx="319">40</cx:pt>
          <cx:pt idx="320">45</cx:pt>
          <cx:pt idx="321">45</cx:pt>
          <cx:pt idx="322">45</cx:pt>
          <cx:pt idx="323">45</cx:pt>
          <cx:pt idx="324">45</cx:pt>
          <cx:pt idx="325">45</cx:pt>
          <cx:pt idx="326">45</cx:pt>
          <cx:pt idx="327">45</cx:pt>
          <cx:pt idx="328">45</cx:pt>
          <cx:pt idx="329">45</cx:pt>
          <cx:pt idx="330">45</cx:pt>
          <cx:pt idx="331">45</cx:pt>
          <cx:pt idx="332">45</cx:pt>
          <cx:pt idx="333">44</cx:pt>
          <cx:pt idx="334">44</cx:pt>
          <cx:pt idx="335">44</cx:pt>
          <cx:pt idx="336">44</cx:pt>
          <cx:pt idx="337">44</cx:pt>
          <cx:pt idx="338">44</cx:pt>
          <cx:pt idx="339">44</cx:pt>
          <cx:pt idx="340">44</cx:pt>
          <cx:pt idx="341">44</cx:pt>
          <cx:pt idx="342">44</cx:pt>
          <cx:pt idx="343">44</cx:pt>
          <cx:pt idx="344">44</cx:pt>
          <cx:pt idx="345">44</cx:pt>
          <cx:pt idx="346">44</cx:pt>
          <cx:pt idx="347">44</cx:pt>
          <cx:pt idx="348">44</cx:pt>
          <cx:pt idx="349">44</cx:pt>
          <cx:pt idx="350">44</cx:pt>
          <cx:pt idx="351">44</cx:pt>
          <cx:pt idx="352">44</cx:pt>
          <cx:pt idx="353">44</cx:pt>
          <cx:pt idx="354">44</cx:pt>
          <cx:pt idx="355">44</cx:pt>
          <cx:pt idx="356">44</cx:pt>
          <cx:pt idx="357">60</cx:pt>
          <cx:pt idx="358">60</cx:pt>
          <cx:pt idx="359">60</cx:pt>
          <cx:pt idx="360">60</cx:pt>
          <cx:pt idx="361">60</cx:pt>
          <cx:pt idx="362">60</cx:pt>
          <cx:pt idx="363">48</cx:pt>
          <cx:pt idx="364">48</cx:pt>
          <cx:pt idx="365">48</cx:pt>
          <cx:pt idx="366">48</cx:pt>
          <cx:pt idx="367">48</cx:pt>
          <cx:pt idx="368">48</cx:pt>
          <cx:pt idx="369">48</cx:pt>
          <cx:pt idx="370">48</cx:pt>
          <cx:pt idx="371">48</cx:pt>
          <cx:pt idx="372">40</cx:pt>
          <cx:pt idx="373">40</cx:pt>
          <cx:pt idx="374">40</cx:pt>
          <cx:pt idx="375">40</cx:pt>
          <cx:pt idx="376">52</cx:pt>
          <cx:pt idx="377">52</cx:pt>
          <cx:pt idx="378">52</cx:pt>
          <cx:pt idx="379">52</cx:pt>
          <cx:pt idx="380">52</cx:pt>
          <cx:pt idx="381">52</cx:pt>
          <cx:pt idx="382">52</cx:pt>
          <cx:pt idx="383">52</cx:pt>
          <cx:pt idx="384">52</cx:pt>
          <cx:pt idx="385">52</cx:pt>
          <cx:pt idx="386">52</cx:pt>
          <cx:pt idx="387">52</cx:pt>
          <cx:pt idx="388">50</cx:pt>
          <cx:pt idx="389">50</cx:pt>
          <cx:pt idx="390">50</cx:pt>
          <cx:pt idx="391">50</cx:pt>
          <cx:pt idx="392">50</cx:pt>
          <cx:pt idx="393">50</cx:pt>
          <cx:pt idx="394">50</cx:pt>
          <cx:pt idx="395">50</cx:pt>
          <cx:pt idx="396">50</cx:pt>
          <cx:pt idx="397">45</cx:pt>
          <cx:pt idx="398">45</cx:pt>
          <cx:pt idx="399">45</cx:pt>
          <cx:pt idx="400">45</cx:pt>
          <cx:pt idx="401">45</cx:pt>
          <cx:pt idx="402">45</cx:pt>
          <cx:pt idx="403">45</cx:pt>
          <cx:pt idx="404">45</cx:pt>
          <cx:pt idx="405">45</cx:pt>
          <cx:pt idx="406">45</cx:pt>
          <cx:pt idx="407">45</cx:pt>
          <cx:pt idx="408">45</cx:pt>
          <cx:pt idx="409">45</cx:pt>
          <cx:pt idx="410">42</cx:pt>
          <cx:pt idx="411">42</cx:pt>
          <cx:pt idx="412">42</cx:pt>
          <cx:pt idx="413">42</cx:pt>
          <cx:pt idx="414">42</cx:pt>
          <cx:pt idx="415">42</cx:pt>
          <cx:pt idx="416">42</cx:pt>
          <cx:pt idx="417">42</cx:pt>
          <cx:pt idx="418">42</cx:pt>
          <cx:pt idx="419">42</cx:pt>
          <cx:pt idx="420">42</cx:pt>
          <cx:pt idx="421">50</cx:pt>
          <cx:pt idx="422">50</cx:pt>
          <cx:pt idx="423">50</cx:pt>
          <cx:pt idx="424">50</cx:pt>
          <cx:pt idx="425">50</cx:pt>
          <cx:pt idx="426">50</cx:pt>
          <cx:pt idx="427">50</cx:pt>
          <cx:pt idx="428">55</cx:pt>
          <cx:pt idx="429">55</cx:pt>
          <cx:pt idx="430">55</cx:pt>
          <cx:pt idx="431">55</cx:pt>
          <cx:pt idx="432">55</cx:pt>
          <cx:pt idx="433">55</cx:pt>
          <cx:pt idx="434">55</cx:pt>
          <cx:pt idx="435">55</cx:pt>
          <cx:pt idx="436">55</cx:pt>
          <cx:pt idx="437">55</cx:pt>
          <cx:pt idx="438">45</cx:pt>
          <cx:pt idx="439">45</cx:pt>
          <cx:pt idx="440">45</cx:pt>
          <cx:pt idx="441">45</cx:pt>
          <cx:pt idx="442">35</cx:pt>
          <cx:pt idx="443">35</cx:pt>
          <cx:pt idx="444">35</cx:pt>
          <cx:pt idx="445">60</cx:pt>
          <cx:pt idx="446">60</cx:pt>
          <cx:pt idx="447">60</cx:pt>
          <cx:pt idx="448">45</cx:pt>
          <cx:pt idx="449">45</cx:pt>
          <cx:pt idx="450">45</cx:pt>
          <cx:pt idx="451">45</cx:pt>
          <cx:pt idx="452">60</cx:pt>
          <cx:pt idx="453">60</cx:pt>
          <cx:pt idx="454">60</cx:pt>
          <cx:pt idx="455">45</cx:pt>
          <cx:pt idx="456">45</cx:pt>
          <cx:pt idx="457">45</cx:pt>
          <cx:pt idx="458">45</cx:pt>
          <cx:pt idx="459">45</cx:pt>
          <cx:pt idx="460">45</cx:pt>
          <cx:pt idx="461">45</cx:pt>
          <cx:pt idx="462">45</cx:pt>
          <cx:pt idx="463">60</cx:pt>
          <cx:pt idx="464">80</cx:pt>
          <cx:pt idx="465">80</cx:pt>
          <cx:pt idx="466">60</cx:pt>
          <cx:pt idx="467">60</cx:pt>
          <cx:pt idx="468">60</cx:pt>
          <cx:pt idx="469">60</cx:pt>
          <cx:pt idx="470">60</cx:pt>
          <cx:pt idx="471">60</cx:pt>
          <cx:pt idx="472">55</cx:pt>
          <cx:pt idx="473">55</cx:pt>
          <cx:pt idx="474">55</cx:pt>
          <cx:pt idx="475">55</cx:pt>
          <cx:pt idx="476">70</cx:pt>
          <cx:pt idx="477">70</cx:pt>
          <cx:pt idx="478">70</cx:pt>
          <cx:pt idx="479">70</cx:pt>
          <cx:pt idx="480">70</cx:pt>
          <cx:pt idx="481">70</cx:pt>
          <cx:pt idx="482">70</cx:pt>
          <cx:pt idx="483">70</cx:pt>
          <cx:pt idx="484">70</cx:pt>
          <cx:pt idx="485">70</cx:pt>
          <cx:pt idx="486">70</cx:pt>
          <cx:pt idx="487">70</cx:pt>
          <cx:pt idx="488">70</cx:pt>
          <cx:pt idx="489">70</cx:pt>
          <cx:pt idx="490">70</cx:pt>
          <cx:pt idx="491">70</cx:pt>
          <cx:pt idx="492">70</cx:pt>
          <cx:pt idx="493">70</cx:pt>
          <cx:pt idx="494">70</cx:pt>
          <cx:pt idx="495">70</cx:pt>
          <cx:pt idx="496">70</cx:pt>
          <cx:pt idx="497">70</cx:pt>
          <cx:pt idx="498">70</cx:pt>
          <cx:pt idx="499">70</cx:pt>
          <cx:pt idx="500">60</cx:pt>
          <cx:pt idx="501">60</cx:pt>
          <cx:pt idx="502">60</cx:pt>
          <cx:pt idx="503">60</cx:pt>
          <cx:pt idx="504">60</cx:pt>
          <cx:pt idx="505">60</cx:pt>
          <cx:pt idx="506">55</cx:pt>
          <cx:pt idx="507">55</cx:pt>
          <cx:pt idx="508">55</cx:pt>
          <cx:pt idx="509">55</cx:pt>
          <cx:pt idx="510">55</cx:pt>
          <cx:pt idx="511">55</cx:pt>
          <cx:pt idx="512">55</cx:pt>
          <cx:pt idx="513">55</cx:pt>
          <cx:pt idx="514">55</cx:pt>
          <cx:pt idx="515">55</cx:pt>
          <cx:pt idx="516">55</cx:pt>
          <cx:pt idx="517">55</cx:pt>
          <cx:pt idx="518">55</cx:pt>
          <cx:pt idx="519">55</cx:pt>
          <cx:pt idx="520">55</cx:pt>
          <cx:pt idx="521">55</cx:pt>
          <cx:pt idx="522">55</cx:pt>
          <cx:pt idx="523">55</cx:pt>
          <cx:pt idx="524">55</cx:pt>
          <cx:pt idx="525">55</cx:pt>
          <cx:pt idx="526">43</cx:pt>
          <cx:pt idx="527">43</cx:pt>
          <cx:pt idx="528">55</cx:pt>
          <cx:pt idx="529">66</cx:pt>
          <cx:pt idx="530">66</cx:pt>
          <cx:pt idx="531">66</cx:pt>
          <cx:pt idx="532">66</cx:pt>
          <cx:pt idx="533">66</cx:pt>
          <cx:pt idx="534">66</cx:pt>
          <cx:pt idx="535">66</cx:pt>
          <cx:pt idx="536">80</cx:pt>
          <cx:pt idx="537">80</cx:pt>
          <cx:pt idx="538">80</cx:pt>
          <cx:pt idx="539">80</cx:pt>
          <cx:pt idx="540">80</cx:pt>
          <cx:pt idx="541">80</cx:pt>
          <cx:pt idx="542">80</cx:pt>
          <cx:pt idx="543">80</cx:pt>
          <cx:pt idx="544">80</cx:pt>
          <cx:pt idx="545">80</cx:pt>
          <cx:pt idx="546">63</cx:pt>
          <cx:pt idx="547">51</cx:pt>
          <cx:pt idx="548">51</cx:pt>
          <cx:pt idx="549">51</cx:pt>
          <cx:pt idx="550">61</cx:pt>
          <cx:pt idx="551">51</cx:pt>
          <cx:pt idx="552">40</cx:pt>
          <cx:pt idx="553">40</cx:pt>
          <cx:pt idx="554">59</cx:pt>
          <cx:pt idx="555">60</cx:pt>
          <cx:pt idx="556">68</cx:pt>
          <cx:pt idx="557">68</cx:pt>
          <cx:pt idx="558">52</cx:pt>
          <cx:pt idx="559">52</cx:pt>
          <cx:pt idx="560">93</cx:pt>
          <cx:pt idx="561">35</cx:pt>
          <cx:pt idx="562">36</cx:pt>
          <cx:pt idx="563">42</cx:pt>
          <cx:pt idx="564">40</cx:pt>
          <cx:pt idx="565">42</cx:pt>
          <cx:pt idx="566">40</cx:pt>
          <cx:pt idx="567">42</cx:pt>
          <cx:pt idx="568">40</cx:pt>
          <cx:pt idx="569">37</cx:pt>
          <cx:pt idx="570">37</cx:pt>
          <cx:pt idx="571">37</cx:pt>
          <cx:pt idx="572">37</cx:pt>
          <cx:pt idx="573">37</cx:pt>
          <cx:pt idx="574">37</cx:pt>
          <cx:pt idx="575">37</cx:pt>
          <cx:pt idx="576">37</cx:pt>
          <cx:pt idx="577">37</cx:pt>
          <cx:pt idx="578">37</cx:pt>
          <cx:pt idx="579">37</cx:pt>
          <cx:pt idx="580">37</cx:pt>
          <cx:pt idx="581">37</cx:pt>
          <cx:pt idx="582">43</cx:pt>
          <cx:pt idx="583">43</cx:pt>
          <cx:pt idx="584">43</cx:pt>
          <cx:pt idx="585">43</cx:pt>
          <cx:pt idx="586">43</cx:pt>
          <cx:pt idx="587">43</cx:pt>
          <cx:pt idx="588">45</cx:pt>
          <cx:pt idx="589">45</cx:pt>
          <cx:pt idx="590">45</cx:pt>
          <cx:pt idx="591">45</cx:pt>
          <cx:pt idx="592">45</cx:pt>
          <cx:pt idx="593">45</cx:pt>
          <cx:pt idx="594">45</cx:pt>
          <cx:pt idx="595">45</cx:pt>
          <cx:pt idx="596">45</cx:pt>
          <cx:pt idx="597">45</cx:pt>
          <cx:pt idx="598">37</cx:pt>
          <cx:pt idx="599">60</cx:pt>
          <cx:pt idx="600">60</cx:pt>
          <cx:pt idx="601">60</cx:pt>
          <cx:pt idx="602">60</cx:pt>
          <cx:pt idx="603">60</cx:pt>
          <cx:pt idx="604">60</cx:pt>
          <cx:pt idx="605">60</cx:pt>
          <cx:pt idx="606">48</cx:pt>
          <cx:pt idx="607">48</cx:pt>
          <cx:pt idx="608">48</cx:pt>
          <cx:pt idx="609">48</cx:pt>
          <cx:pt idx="610">50</cx:pt>
          <cx:pt idx="611">50</cx:pt>
          <cx:pt idx="612">50</cx:pt>
          <cx:pt idx="613">50</cx:pt>
          <cx:pt idx="614">55</cx:pt>
          <cx:pt idx="615">55</cx:pt>
          <cx:pt idx="616">55</cx:pt>
          <cx:pt idx="617">55</cx:pt>
          <cx:pt idx="618">55</cx:pt>
          <cx:pt idx="619">63</cx:pt>
          <cx:pt idx="620">63</cx:pt>
          <cx:pt idx="621">63</cx:pt>
          <cx:pt idx="622">63</cx:pt>
          <cx:pt idx="623">63</cx:pt>
          <cx:pt idx="624">63</cx:pt>
          <cx:pt idx="625">50</cx:pt>
          <cx:pt idx="626">50</cx:pt>
          <cx:pt idx="627">50</cx:pt>
          <cx:pt idx="628">50</cx:pt>
          <cx:pt idx="629">50</cx:pt>
          <cx:pt idx="630">62</cx:pt>
          <cx:pt idx="631">62</cx:pt>
          <cx:pt idx="632">62</cx:pt>
          <cx:pt idx="633">62</cx:pt>
          <cx:pt idx="634">62</cx:pt>
          <cx:pt idx="635">62</cx:pt>
          <cx:pt idx="636">62</cx:pt>
          <cx:pt idx="637">62</cx:pt>
          <cx:pt idx="638">55</cx:pt>
          <cx:pt idx="639">66</cx:pt>
          <cx:pt idx="640">55</cx:pt>
          <cx:pt idx="641">66</cx:pt>
          <cx:pt idx="642">43</cx:pt>
          <cx:pt idx="643">80</cx:pt>
          <cx:pt idx="644">80</cx:pt>
          <cx:pt idx="645">60</cx:pt>
          <cx:pt idx="646">35</cx:pt>
          <cx:pt idx="647">35</cx:pt>
          <cx:pt idx="648">37</cx:pt>
          <cx:pt idx="649">37</cx:pt>
          <cx:pt idx="650">37</cx:pt>
          <cx:pt idx="651">37</cx:pt>
          <cx:pt idx="652">37</cx:pt>
          <cx:pt idx="653">37</cx:pt>
          <cx:pt idx="654">37</cx:pt>
          <cx:pt idx="655">37</cx:pt>
          <cx:pt idx="656">37</cx:pt>
          <cx:pt idx="657">37</cx:pt>
          <cx:pt idx="658">43</cx:pt>
          <cx:pt idx="659">43</cx:pt>
          <cx:pt idx="660">43</cx:pt>
          <cx:pt idx="661">43</cx:pt>
          <cx:pt idx="662">43</cx:pt>
          <cx:pt idx="663">43</cx:pt>
          <cx:pt idx="664">43</cx:pt>
          <cx:pt idx="665">43</cx:pt>
          <cx:pt idx="666">43</cx:pt>
          <cx:pt idx="667">60</cx:pt>
          <cx:pt idx="668">60</cx:pt>
          <cx:pt idx="669">60</cx:pt>
          <cx:pt idx="670">60</cx:pt>
          <cx:pt idx="671">60</cx:pt>
          <cx:pt idx="672">43</cx:pt>
          <cx:pt idx="673">43</cx:pt>
          <cx:pt idx="674">43</cx:pt>
          <cx:pt idx="675">43</cx:pt>
          <cx:pt idx="676">43</cx:pt>
          <cx:pt idx="677">43</cx:pt>
          <cx:pt idx="678">43</cx:pt>
          <cx:pt idx="679">43</cx:pt>
          <cx:pt idx="680">43</cx:pt>
          <cx:pt idx="681">43</cx:pt>
          <cx:pt idx="682">43</cx:pt>
          <cx:pt idx="683">43</cx:pt>
          <cx:pt idx="684">43</cx:pt>
          <cx:pt idx="685">43</cx:pt>
          <cx:pt idx="686">55</cx:pt>
          <cx:pt idx="687">55</cx:pt>
          <cx:pt idx="688">55</cx:pt>
          <cx:pt idx="689">55</cx:pt>
          <cx:pt idx="690">55</cx:pt>
          <cx:pt idx="691">55</cx:pt>
          <cx:pt idx="692">55</cx:pt>
          <cx:pt idx="693">55</cx:pt>
          <cx:pt idx="694">55</cx:pt>
          <cx:pt idx="695">55</cx:pt>
          <cx:pt idx="696">55</cx:pt>
          <cx:pt idx="697">55</cx:pt>
          <cx:pt idx="698">55</cx:pt>
          <cx:pt idx="699">55</cx:pt>
          <cx:pt idx="700">55</cx:pt>
          <cx:pt idx="701">55</cx:pt>
          <cx:pt idx="702">55</cx:pt>
          <cx:pt idx="703">55</cx:pt>
          <cx:pt idx="704">55</cx:pt>
          <cx:pt idx="705">55</cx:pt>
          <cx:pt idx="706">55</cx:pt>
          <cx:pt idx="707">55</cx:pt>
          <cx:pt idx="708">55</cx:pt>
          <cx:pt idx="709">55</cx:pt>
          <cx:pt idx="710">55</cx:pt>
          <cx:pt idx="711">55</cx:pt>
          <cx:pt idx="712">55</cx:pt>
          <cx:pt idx="713">55</cx:pt>
          <cx:pt idx="714">55</cx:pt>
          <cx:pt idx="715">55</cx:pt>
          <cx:pt idx="716">55</cx:pt>
          <cx:pt idx="717">55</cx:pt>
          <cx:pt idx="718">50</cx:pt>
          <cx:pt idx="719">50</cx:pt>
          <cx:pt idx="720">50</cx:pt>
          <cx:pt idx="721">50</cx:pt>
          <cx:pt idx="722">50</cx:pt>
          <cx:pt idx="723">50</cx:pt>
          <cx:pt idx="724">70</cx:pt>
          <cx:pt idx="725">70</cx:pt>
          <cx:pt idx="726">70</cx:pt>
          <cx:pt idx="727">88</cx:pt>
          <cx:pt idx="728">88</cx:pt>
          <cx:pt idx="729">70</cx:pt>
          <cx:pt idx="730">66</cx:pt>
          <cx:pt idx="731">68</cx:pt>
          <cx:pt idx="732">32</cx:pt>
          <cx:pt idx="733">32</cx:pt>
          <cx:pt idx="734">32</cx:pt>
          <cx:pt idx="735">32</cx:pt>
          <cx:pt idx="736">32</cx:pt>
          <cx:pt idx="737">32</cx:pt>
          <cx:pt idx="738">32</cx:pt>
          <cx:pt idx="739">32</cx:pt>
          <cx:pt idx="740">32</cx:pt>
          <cx:pt idx="741">32</cx:pt>
          <cx:pt idx="742">32</cx:pt>
          <cx:pt idx="743">32</cx:pt>
          <cx:pt idx="744">32</cx:pt>
          <cx:pt idx="745">32</cx:pt>
          <cx:pt idx="746">35</cx:pt>
          <cx:pt idx="747">35</cx:pt>
          <cx:pt idx="748">35</cx:pt>
          <cx:pt idx="749">60</cx:pt>
          <cx:pt idx="750">60</cx:pt>
          <cx:pt idx="751">60</cx:pt>
          <cx:pt idx="752">60</cx:pt>
          <cx:pt idx="753">60</cx:pt>
          <cx:pt idx="754">60</cx:pt>
          <cx:pt idx="755">60</cx:pt>
          <cx:pt idx="756">50</cx:pt>
          <cx:pt idx="757">50</cx:pt>
          <cx:pt idx="758">42</cx:pt>
          <cx:pt idx="759">42</cx:pt>
          <cx:pt idx="760">42</cx:pt>
          <cx:pt idx="761">42</cx:pt>
          <cx:pt idx="762">42</cx:pt>
          <cx:pt idx="763">42</cx:pt>
          <cx:pt idx="764">42</cx:pt>
          <cx:pt idx="765">42</cx:pt>
          <cx:pt idx="766">42</cx:pt>
          <cx:pt idx="767">42</cx:pt>
          <cx:pt idx="768">42</cx:pt>
          <cx:pt idx="769">42</cx:pt>
          <cx:pt idx="770">42</cx:pt>
          <cx:pt idx="771">42</cx:pt>
          <cx:pt idx="772">50</cx:pt>
          <cx:pt idx="773">50</cx:pt>
          <cx:pt idx="774">50</cx:pt>
          <cx:pt idx="775">50</cx:pt>
          <cx:pt idx="776">50</cx:pt>
          <cx:pt idx="777">50</cx:pt>
          <cx:pt idx="778">50</cx:pt>
          <cx:pt idx="779">50</cx:pt>
          <cx:pt idx="780">50</cx:pt>
          <cx:pt idx="781">50</cx:pt>
          <cx:pt idx="782">50</cx:pt>
          <cx:pt idx="783">50</cx:pt>
          <cx:pt idx="784">50</cx:pt>
          <cx:pt idx="785">50</cx:pt>
          <cx:pt idx="786">50</cx:pt>
        </cx:lvl>
      </cx:numDim>
    </cx:data>
  </cx:chartData>
  <cx:chart>
    <cx:title pos="t" align="ctr" overlay="0">
      <cx:tx>
        <cx:txData>
          <cx:v>Fuel Tank Capacity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 Capacity</a:t>
          </a:r>
        </a:p>
      </cx:txPr>
    </cx:title>
    <cx:plotArea>
      <cx:plotAreaRegion>
        <cx:series layoutId="boxWhisker" uniqueId="{B007D8C3-34A4-48D7-8350-8C06819C52BE}">
          <cx:tx>
            <cx:txData>
              <cx:f>Task_9!$U$1</cx:f>
              <cx:v>Fuel_Tank_Capacity_litre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Task_2!$A$2:$A$757</cx:f>
        <cx:lvl ptCount="129">
          <cx:pt idx="0">Hyundai</cx:pt>
          <cx:pt idx="1">Hyundai</cx:pt>
          <cx:pt idx="2">Hyundai</cx:pt>
          <cx:pt idx="3">Hyundai</cx:pt>
          <cx:pt idx="4">Hyundai</cx:pt>
          <cx:pt idx="5">Hyundai</cx:pt>
          <cx:pt idx="6">Hyundai</cx:pt>
          <cx:pt idx="7">Hyundai</cx:pt>
          <cx:pt idx="8">Hyundai</cx:pt>
          <cx:pt idx="9">Hyundai</cx:pt>
          <cx:pt idx="10">Hyundai</cx:pt>
          <cx:pt idx="11">Hyundai</cx:pt>
          <cx:pt idx="12">Hyundai</cx:pt>
          <cx:pt idx="13">Hyundai</cx:pt>
          <cx:pt idx="14">Hyundai</cx:pt>
          <cx:pt idx="15">Hyundai</cx:pt>
          <cx:pt idx="16">Hyundai</cx:pt>
          <cx:pt idx="17">Hyundai</cx:pt>
          <cx:pt idx="18">Hyundai</cx:pt>
          <cx:pt idx="19">Hyundai</cx:pt>
          <cx:pt idx="20">Hyundai</cx:pt>
          <cx:pt idx="21">Hyundai</cx:pt>
          <cx:pt idx="22">Hyundai</cx:pt>
          <cx:pt idx="23">Hyundai</cx:pt>
          <cx:pt idx="24">Hyundai</cx:pt>
          <cx:pt idx="25">Hyundai</cx:pt>
          <cx:pt idx="26">Hyundai</cx:pt>
          <cx:pt idx="27">Hyundai</cx:pt>
          <cx:pt idx="28">Hyundai</cx:pt>
          <cx:pt idx="29">Hyundai</cx:pt>
          <cx:pt idx="30">Hyundai</cx:pt>
          <cx:pt idx="31">Hyundai</cx:pt>
          <cx:pt idx="32">Hyundai</cx:pt>
          <cx:pt idx="33">Hyundai</cx:pt>
          <cx:pt idx="34">Hyundai</cx:pt>
          <cx:pt idx="35">Hyundai</cx:pt>
          <cx:pt idx="36">Hyundai</cx:pt>
          <cx:pt idx="37">Hyundai</cx:pt>
          <cx:pt idx="38">Hyundai</cx:pt>
          <cx:pt idx="39">Hyundai</cx:pt>
          <cx:pt idx="40">Hyundai</cx:pt>
          <cx:pt idx="41">Hyundai</cx:pt>
          <cx:pt idx="42">Hyundai</cx:pt>
          <cx:pt idx="43">Hyundai</cx:pt>
          <cx:pt idx="44">Hyundai</cx:pt>
          <cx:pt idx="45">Hyundai</cx:pt>
          <cx:pt idx="46">Hyundai</cx:pt>
          <cx:pt idx="47">Hyundai</cx:pt>
          <cx:pt idx="48">Hyundai</cx:pt>
          <cx:pt idx="49">Hyundai</cx:pt>
          <cx:pt idx="50">Hyundai</cx:pt>
          <cx:pt idx="51">Hyundai</cx:pt>
          <cx:pt idx="52">Hyundai</cx:pt>
          <cx:pt idx="53">Hyundai</cx:pt>
          <cx:pt idx="54">Hyundai</cx:pt>
          <cx:pt idx="55">Hyundai</cx:pt>
          <cx:pt idx="56">Hyundai</cx:pt>
          <cx:pt idx="57">Hyundai</cx:pt>
          <cx:pt idx="58">Hyundai</cx:pt>
          <cx:pt idx="59">Hyundai</cx:pt>
          <cx:pt idx="60">Hyundai</cx:pt>
          <cx:pt idx="61">Hyundai</cx:pt>
          <cx:pt idx="62">Hyundai</cx:pt>
          <cx:pt idx="63">Hyundai</cx:pt>
          <cx:pt idx="64">Hyundai</cx:pt>
          <cx:pt idx="65">Hyundai</cx:pt>
          <cx:pt idx="66">Hyundai</cx:pt>
          <cx:pt idx="67">Hyundai</cx:pt>
          <cx:pt idx="68">Hyundai</cx:pt>
          <cx:pt idx="69">Hyundai</cx:pt>
          <cx:pt idx="70">Hyundai</cx:pt>
          <cx:pt idx="71">Hyundai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Hyundai</cx:pt>
          <cx:pt idx="85">Hyundai</cx:pt>
          <cx:pt idx="86">Hyundai</cx:pt>
          <cx:pt idx="87">Hyundai</cx:pt>
          <cx:pt idx="88">Hyundai</cx:pt>
          <cx:pt idx="89">Hyundai</cx:pt>
          <cx:pt idx="90">Hyundai</cx:pt>
          <cx:pt idx="91">Hyundai</cx:pt>
          <cx:pt idx="92">Hyundai</cx:pt>
          <cx:pt idx="93">Hyundai</cx:pt>
          <cx:pt idx="94">Hyundai</cx:pt>
          <cx:pt idx="95">Hyundai</cx:pt>
          <cx:pt idx="96">Hyundai</cx:pt>
          <cx:pt idx="97">Hyundai</cx:pt>
          <cx:pt idx="98">Hyundai</cx:pt>
          <cx:pt idx="99">Hyundai</cx:pt>
          <cx:pt idx="100">Hyundai</cx:pt>
          <cx:pt idx="101">Hyundai</cx:pt>
          <cx:pt idx="102">Hyundai</cx:pt>
          <cx:pt idx="103">Hyundai</cx:pt>
          <cx:pt idx="104">Hyundai</cx:pt>
          <cx:pt idx="105">Hyundai</cx:pt>
          <cx:pt idx="106">Hyundai</cx:pt>
          <cx:pt idx="107">Hyundai</cx:pt>
          <cx:pt idx="108">Hyundai</cx:pt>
          <cx:pt idx="109">Hyundai</cx:pt>
          <cx:pt idx="110">Hyundai</cx:pt>
          <cx:pt idx="111">Hyundai</cx:pt>
          <cx:pt idx="112">Hyundai</cx:pt>
          <cx:pt idx="113">Hyundai</cx:pt>
          <cx:pt idx="114">Hyundai</cx:pt>
          <cx:pt idx="115">Hyundai</cx:pt>
          <cx:pt idx="116">Hyundai</cx:pt>
          <cx:pt idx="117">Hyundai</cx:pt>
          <cx:pt idx="118">Hyundai</cx:pt>
          <cx:pt idx="119">Hyundai</cx:pt>
          <cx:pt idx="120">Hyundai</cx:pt>
          <cx:pt idx="121">Hyundai</cx:pt>
          <cx:pt idx="122">Hyundai</cx:pt>
          <cx:pt idx="123">Hyundai</cx:pt>
          <cx:pt idx="124">Hyundai</cx:pt>
          <cx:pt idx="125">Hyundai</cx:pt>
          <cx:pt idx="126">Hyundai</cx:pt>
          <cx:pt idx="127">Hyundai</cx:pt>
          <cx:pt idx="128">Hyundai</cx:pt>
        </cx:lvl>
      </cx:strDim>
      <cx:numDim type="val">
        <cx:f>Task_2!$B$2:$B$757</cx:f>
        <cx:lvl ptCount="129" formatCode="General">
          <cx:pt idx="0">10.800000000000001</cx:pt>
          <cx:pt idx="1">10.800000000000001</cx:pt>
          <cx:pt idx="2">10.800000000000001</cx:pt>
          <cx:pt idx="3">11</cx:pt>
          <cx:pt idx="4">11</cx:pt>
          <cx:pt idx="5">11</cx:pt>
          <cx:pt idx="6">11</cx:pt>
          <cx:pt idx="7">11.199999999999999</cx:pt>
          <cx:pt idx="8">12.550000000000001</cx:pt>
          <cx:pt idx="9">12.550000000000001</cx:pt>
          <cx:pt idx="10">12.550000000000001</cx:pt>
          <cx:pt idx="11">12.6</cx:pt>
          <cx:pt idx="12">12.800000000000001</cx:pt>
          <cx:pt idx="13">12.800000000000001</cx:pt>
          <cx:pt idx="14">13.1</cx:pt>
          <cx:pt idx="15">13.1</cx:pt>
          <cx:pt idx="16">13.1</cx:pt>
          <cx:pt idx="17">13.1</cx:pt>
          <cx:pt idx="18">13.199999999999999</cx:pt>
          <cx:pt idx="19">13.199999999999999</cx:pt>
          <cx:pt idx="20">13.199999999999999</cx:pt>
          <cx:pt idx="21">13.199999999999999</cx:pt>
          <cx:pt idx="22">13.300000000000001</cx:pt>
          <cx:pt idx="23">13.300000000000001</cx:pt>
          <cx:pt idx="24">13.300000000000001</cx:pt>
          <cx:pt idx="25">13.300000000000001</cx:pt>
          <cx:pt idx="26">13.300000000000001</cx:pt>
          <cx:pt idx="27">13.300000000000001</cx:pt>
          <cx:pt idx="28">13.300000000000001</cx:pt>
          <cx:pt idx="29">13.300000000000001</cx:pt>
          <cx:pt idx="30">13.300000000000001</cx:pt>
          <cx:pt idx="31">13.300000000000001</cx:pt>
          <cx:pt idx="32">13.300000000000001</cx:pt>
          <cx:pt idx="33">13.5</cx:pt>
          <cx:pt idx="34">13.5</cx:pt>
          <cx:pt idx="35">13.5</cx:pt>
          <cx:pt idx="36">13.6</cx:pt>
          <cx:pt idx="37">13.6</cx:pt>
          <cx:pt idx="38">17.010000000000002</cx:pt>
          <cx:pt idx="39">17.010000000000002</cx:pt>
          <cx:pt idx="40">17.57</cx:pt>
          <cx:pt idx="41">17.57</cx:pt>
          <cx:pt idx="42">17.57</cx:pt>
          <cx:pt idx="43">17.57</cx:pt>
          <cx:pt idx="44">19</cx:pt>
          <cx:pt idx="45">19</cx:pt>
          <cx:pt idx="46">19</cx:pt>
          <cx:pt idx="47">19</cx:pt>
          <cx:pt idx="48">19</cx:pt>
          <cx:pt idx="49">19</cx:pt>
          <cx:pt idx="50">19</cx:pt>
          <cx:pt idx="51">19</cx:pt>
          <cx:pt idx="52">19</cx:pt>
          <cx:pt idx="53">19</cx:pt>
          <cx:pt idx="54">19.199999999999999</cx:pt>
          <cx:pt idx="55">19.199999999999999</cx:pt>
          <cx:pt idx="56">19.199999999999999</cx:pt>
          <cx:pt idx="57">20.300000000000001</cx:pt>
          <cx:pt idx="58">20.300000000000001</cx:pt>
          <cx:pt idx="59">20.300000000000001</cx:pt>
          <cx:pt idx="60">20.300000000000001</cx:pt>
          <cx:pt idx="61">20.890000000000001</cx:pt>
          <cx:pt idx="62">20.890000000000001</cx:pt>
          <cx:pt idx="63">20.890000000000001</cx:pt>
          <cx:pt idx="64">20.890000000000001</cx:pt>
          <cx:pt idx="65">20.890000000000001</cx:pt>
          <cx:pt idx="66">20.890000000000001</cx:pt>
          <cx:pt idx="67">20.890000000000001</cx:pt>
          <cx:pt idx="68">20.890000000000001</cx:pt>
          <cx:pt idx="69">20.890000000000001</cx:pt>
          <cx:pt idx="70">20.890000000000001</cx:pt>
          <cx:pt idx="71">21.039999999999999</cx:pt>
          <cx:pt idx="72">21.039999999999999</cx:pt>
          <cx:pt idx="73">21.039999999999999</cx:pt>
          <cx:pt idx="74">23.600000000000001</cx:pt>
          <cx:pt idx="75">23.600000000000001</cx:pt>
          <cx:pt idx="76">23.600000000000001</cx:pt>
          <cx:pt idx="77">23.600000000000001</cx:pt>
          <cx:pt idx="78">23.600000000000001</cx:pt>
          <cx:pt idx="79">23.600000000000001</cx:pt>
          <cx:pt idx="80">24</cx:pt>
          <cx:pt idx="81">24</cx:pt>
          <cx:pt idx="82">24</cx:pt>
          <cx:pt idx="83">24.120000000000001</cx:pt>
          <cx:pt idx="84">24.120000000000001</cx:pt>
          <cx:pt idx="85">24.120000000000001</cx:pt>
          <cx:pt idx="86">24.120000000000001</cx:pt>
          <cx:pt idx="87">24.120000000000001</cx:pt>
          <cx:pt idx="88">24.120000000000001</cx:pt>
          <cx:pt idx="89">24.120000000000001</cx:pt>
          <cx:pt idx="90">24.120000000000001</cx:pt>
          <cx:pt idx="91">24.120000000000001</cx:pt>
          <cx:pt idx="92">25.170000000000002</cx:pt>
          <cx:pt idx="93">25.170000000000002</cx:pt>
          <cx:pt idx="94">25.170000000000002</cx:pt>
          <cx:pt idx="95">25.170000000000002</cx:pt>
          <cx:pt idx="96">25.170000000000002</cx:pt>
          <cx:pt idx="97">25.170000000000002</cx:pt>
          <cx:pt idx="98">25.170000000000002</cx:pt>
          <cx:pt idx="99">25.170000000000002</cx:pt>
          <cx:pt idx="100">25.170000000000002</cx:pt>
          <cx:pt idx="101">25.170000000000002</cx:pt>
          <cx:pt idx="102">25.170000000000002</cx:pt>
          <cx:pt idx="103">25.170000000000002</cx:pt>
          <cx:pt idx="104">25.170000000000002</cx:pt>
          <cx:pt idx="105">25.170000000000002</cx:pt>
          <cx:pt idx="106">25.170000000000002</cx:pt>
          <cx:pt idx="107">25.170000000000002</cx:pt>
          <cx:pt idx="108">25.170000000000002</cx:pt>
          <cx:pt idx="109">25.170000000000002</cx:pt>
          <cx:pt idx="110">25.170000000000002</cx:pt>
          <cx:pt idx="111">26.82</cx:pt>
          <cx:pt idx="112">26.82</cx:pt>
          <cx:pt idx="113">26.82</cx:pt>
          <cx:pt idx="114">27.390000000000001</cx:pt>
          <cx:pt idx="115">27.390000000000001</cx:pt>
          <cx:pt idx="116">27.390000000000001</cx:pt>
          <cx:pt idx="117">27.390000000000001</cx:pt>
          <cx:pt idx="118">27.390000000000001</cx:pt>
          <cx:pt idx="119">27.390000000000001</cx:pt>
          <cx:pt idx="120">27.390000000000001</cx:pt>
          <cx:pt idx="121">27.390000000000001</cx:pt>
          <cx:pt idx="122">27.390000000000001</cx:pt>
          <cx:pt idx="123">27.390000000000001</cx:pt>
          <cx:pt idx="124">27.390000000000001</cx:pt>
          <cx:pt idx="125">27.390000000000001</cx:pt>
          <cx:pt idx="126">27.390000000000001</cx:pt>
          <cx:pt idx="127">27.390000000000001</cx:pt>
          <cx:pt idx="128">27.390000000000001</cx:pt>
        </cx:lvl>
      </cx:numDim>
    </cx:data>
  </cx:chartData>
  <cx:chart>
    <cx:title pos="t" align="ctr" overlay="0">
      <cx:tx>
        <cx:txData>
          <cx:v>Tata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Tata</a:t>
          </a:r>
        </a:p>
      </cx:txPr>
    </cx:title>
    <cx:plotArea>
      <cx:plotAreaRegion>
        <cx:series layoutId="boxWhisker" uniqueId="{0A5C54B1-B8F3-41DE-8A33-71608C7C1993}">
          <cx:tx>
            <cx:txData>
              <cx:f>Task_2!$B$1</cx:f>
              <cx:v>City_Mileage_km_litre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Task_2!$A$2:$A$747</cx:f>
        <cx:lvl ptCount="129">
          <cx:pt idx="0">Hyundai</cx:pt>
          <cx:pt idx="1">Hyundai</cx:pt>
          <cx:pt idx="2">Hyundai</cx:pt>
          <cx:pt idx="3">Hyundai</cx:pt>
          <cx:pt idx="4">Hyundai</cx:pt>
          <cx:pt idx="5">Hyundai</cx:pt>
          <cx:pt idx="6">Hyundai</cx:pt>
          <cx:pt idx="7">Hyundai</cx:pt>
          <cx:pt idx="8">Hyundai</cx:pt>
          <cx:pt idx="9">Hyundai</cx:pt>
          <cx:pt idx="10">Hyundai</cx:pt>
          <cx:pt idx="11">Hyundai</cx:pt>
          <cx:pt idx="12">Hyundai</cx:pt>
          <cx:pt idx="13">Hyundai</cx:pt>
          <cx:pt idx="14">Hyundai</cx:pt>
          <cx:pt idx="15">Hyundai</cx:pt>
          <cx:pt idx="16">Hyundai</cx:pt>
          <cx:pt idx="17">Hyundai</cx:pt>
          <cx:pt idx="18">Hyundai</cx:pt>
          <cx:pt idx="19">Hyundai</cx:pt>
          <cx:pt idx="20">Hyundai</cx:pt>
          <cx:pt idx="21">Hyundai</cx:pt>
          <cx:pt idx="22">Hyundai</cx:pt>
          <cx:pt idx="23">Hyundai</cx:pt>
          <cx:pt idx="24">Hyundai</cx:pt>
          <cx:pt idx="25">Hyundai</cx:pt>
          <cx:pt idx="26">Hyundai</cx:pt>
          <cx:pt idx="27">Hyundai</cx:pt>
          <cx:pt idx="28">Hyundai</cx:pt>
          <cx:pt idx="29">Hyundai</cx:pt>
          <cx:pt idx="30">Hyundai</cx:pt>
          <cx:pt idx="31">Hyundai</cx:pt>
          <cx:pt idx="32">Hyundai</cx:pt>
          <cx:pt idx="33">Hyundai</cx:pt>
          <cx:pt idx="34">Hyundai</cx:pt>
          <cx:pt idx="35">Hyundai</cx:pt>
          <cx:pt idx="36">Hyundai</cx:pt>
          <cx:pt idx="37">Hyundai</cx:pt>
          <cx:pt idx="38">Hyundai</cx:pt>
          <cx:pt idx="39">Hyundai</cx:pt>
          <cx:pt idx="40">Hyundai</cx:pt>
          <cx:pt idx="41">Hyundai</cx:pt>
          <cx:pt idx="42">Hyundai</cx:pt>
          <cx:pt idx="43">Hyundai</cx:pt>
          <cx:pt idx="44">Hyundai</cx:pt>
          <cx:pt idx="45">Hyundai</cx:pt>
          <cx:pt idx="46">Hyundai</cx:pt>
          <cx:pt idx="47">Hyundai</cx:pt>
          <cx:pt idx="48">Hyundai</cx:pt>
          <cx:pt idx="49">Hyundai</cx:pt>
          <cx:pt idx="50">Hyundai</cx:pt>
          <cx:pt idx="51">Hyundai</cx:pt>
          <cx:pt idx="52">Hyundai</cx:pt>
          <cx:pt idx="53">Hyundai</cx:pt>
          <cx:pt idx="54">Hyundai</cx:pt>
          <cx:pt idx="55">Hyundai</cx:pt>
          <cx:pt idx="56">Hyundai</cx:pt>
          <cx:pt idx="57">Hyundai</cx:pt>
          <cx:pt idx="58">Hyundai</cx:pt>
          <cx:pt idx="59">Hyundai</cx:pt>
          <cx:pt idx="60">Hyundai</cx:pt>
          <cx:pt idx="61">Hyundai</cx:pt>
          <cx:pt idx="62">Hyundai</cx:pt>
          <cx:pt idx="63">Hyundai</cx:pt>
          <cx:pt idx="64">Hyundai</cx:pt>
          <cx:pt idx="65">Hyundai</cx:pt>
          <cx:pt idx="66">Hyundai</cx:pt>
          <cx:pt idx="67">Hyundai</cx:pt>
          <cx:pt idx="68">Hyundai</cx:pt>
          <cx:pt idx="69">Hyundai</cx:pt>
          <cx:pt idx="70">Hyundai</cx:pt>
          <cx:pt idx="71">Hyundai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Hyundai</cx:pt>
          <cx:pt idx="85">Hyundai</cx:pt>
          <cx:pt idx="86">Hyundai</cx:pt>
          <cx:pt idx="87">Hyundai</cx:pt>
          <cx:pt idx="88">Hyundai</cx:pt>
          <cx:pt idx="89">Hyundai</cx:pt>
          <cx:pt idx="90">Hyundai</cx:pt>
          <cx:pt idx="91">Hyundai</cx:pt>
          <cx:pt idx="92">Hyundai</cx:pt>
          <cx:pt idx="93">Hyundai</cx:pt>
          <cx:pt idx="94">Hyundai</cx:pt>
          <cx:pt idx="95">Hyundai</cx:pt>
          <cx:pt idx="96">Hyundai</cx:pt>
          <cx:pt idx="97">Hyundai</cx:pt>
          <cx:pt idx="98">Hyundai</cx:pt>
          <cx:pt idx="99">Hyundai</cx:pt>
          <cx:pt idx="100">Hyundai</cx:pt>
          <cx:pt idx="101">Hyundai</cx:pt>
          <cx:pt idx="102">Hyundai</cx:pt>
          <cx:pt idx="103">Hyundai</cx:pt>
          <cx:pt idx="104">Hyundai</cx:pt>
          <cx:pt idx="105">Hyundai</cx:pt>
          <cx:pt idx="106">Hyundai</cx:pt>
          <cx:pt idx="107">Hyundai</cx:pt>
          <cx:pt idx="108">Hyundai</cx:pt>
          <cx:pt idx="109">Hyundai</cx:pt>
          <cx:pt idx="110">Hyundai</cx:pt>
          <cx:pt idx="111">Hyundai</cx:pt>
          <cx:pt idx="112">Hyundai</cx:pt>
          <cx:pt idx="113">Hyundai</cx:pt>
          <cx:pt idx="114">Hyundai</cx:pt>
          <cx:pt idx="115">Hyundai</cx:pt>
          <cx:pt idx="116">Hyundai</cx:pt>
          <cx:pt idx="117">Hyundai</cx:pt>
          <cx:pt idx="118">Hyundai</cx:pt>
          <cx:pt idx="119">Hyundai</cx:pt>
          <cx:pt idx="120">Hyundai</cx:pt>
          <cx:pt idx="121">Hyundai</cx:pt>
          <cx:pt idx="122">Hyundai</cx:pt>
          <cx:pt idx="123">Hyundai</cx:pt>
          <cx:pt idx="124">Hyundai</cx:pt>
          <cx:pt idx="125">Hyundai</cx:pt>
          <cx:pt idx="126">Hyundai</cx:pt>
          <cx:pt idx="127">Hyundai</cx:pt>
          <cx:pt idx="128">Hyundai</cx:pt>
        </cx:lvl>
      </cx:strDim>
      <cx:numDim type="val">
        <cx:f>Task_2!$B$2:$B$747</cx:f>
        <cx:lvl ptCount="129" formatCode="General">
          <cx:pt idx="0">10.800000000000001</cx:pt>
          <cx:pt idx="1">10.800000000000001</cx:pt>
          <cx:pt idx="2">10.800000000000001</cx:pt>
          <cx:pt idx="3">11</cx:pt>
          <cx:pt idx="4">11</cx:pt>
          <cx:pt idx="5">11</cx:pt>
          <cx:pt idx="6">11</cx:pt>
          <cx:pt idx="7">11.199999999999999</cx:pt>
          <cx:pt idx="8">12.550000000000001</cx:pt>
          <cx:pt idx="9">12.550000000000001</cx:pt>
          <cx:pt idx="10">12.550000000000001</cx:pt>
          <cx:pt idx="11">12.6</cx:pt>
          <cx:pt idx="12">12.800000000000001</cx:pt>
          <cx:pt idx="13">12.800000000000001</cx:pt>
          <cx:pt idx="14">13.1</cx:pt>
          <cx:pt idx="15">13.1</cx:pt>
          <cx:pt idx="16">13.1</cx:pt>
          <cx:pt idx="17">13.1</cx:pt>
          <cx:pt idx="18">13.199999999999999</cx:pt>
          <cx:pt idx="19">13.199999999999999</cx:pt>
          <cx:pt idx="20">13.199999999999999</cx:pt>
          <cx:pt idx="21">13.199999999999999</cx:pt>
          <cx:pt idx="22">13.300000000000001</cx:pt>
          <cx:pt idx="23">13.300000000000001</cx:pt>
          <cx:pt idx="24">13.300000000000001</cx:pt>
          <cx:pt idx="25">13.300000000000001</cx:pt>
          <cx:pt idx="26">13.300000000000001</cx:pt>
          <cx:pt idx="27">13.300000000000001</cx:pt>
          <cx:pt idx="28">13.300000000000001</cx:pt>
          <cx:pt idx="29">13.300000000000001</cx:pt>
          <cx:pt idx="30">13.300000000000001</cx:pt>
          <cx:pt idx="31">13.300000000000001</cx:pt>
          <cx:pt idx="32">13.300000000000001</cx:pt>
          <cx:pt idx="33">13.5</cx:pt>
          <cx:pt idx="34">13.5</cx:pt>
          <cx:pt idx="35">13.5</cx:pt>
          <cx:pt idx="36">13.6</cx:pt>
          <cx:pt idx="37">13.6</cx:pt>
          <cx:pt idx="38">17.010000000000002</cx:pt>
          <cx:pt idx="39">17.010000000000002</cx:pt>
          <cx:pt idx="40">17.57</cx:pt>
          <cx:pt idx="41">17.57</cx:pt>
          <cx:pt idx="42">17.57</cx:pt>
          <cx:pt idx="43">17.57</cx:pt>
          <cx:pt idx="44">19</cx:pt>
          <cx:pt idx="45">19</cx:pt>
          <cx:pt idx="46">19</cx:pt>
          <cx:pt idx="47">19</cx:pt>
          <cx:pt idx="48">19</cx:pt>
          <cx:pt idx="49">19</cx:pt>
          <cx:pt idx="50">19</cx:pt>
          <cx:pt idx="51">19</cx:pt>
          <cx:pt idx="52">19</cx:pt>
          <cx:pt idx="53">19</cx:pt>
          <cx:pt idx="54">19.199999999999999</cx:pt>
          <cx:pt idx="55">19.199999999999999</cx:pt>
          <cx:pt idx="56">19.199999999999999</cx:pt>
          <cx:pt idx="57">20.300000000000001</cx:pt>
          <cx:pt idx="58">20.300000000000001</cx:pt>
          <cx:pt idx="59">20.300000000000001</cx:pt>
          <cx:pt idx="60">20.300000000000001</cx:pt>
          <cx:pt idx="61">20.890000000000001</cx:pt>
          <cx:pt idx="62">20.890000000000001</cx:pt>
          <cx:pt idx="63">20.890000000000001</cx:pt>
          <cx:pt idx="64">20.890000000000001</cx:pt>
          <cx:pt idx="65">20.890000000000001</cx:pt>
          <cx:pt idx="66">20.890000000000001</cx:pt>
          <cx:pt idx="67">20.890000000000001</cx:pt>
          <cx:pt idx="68">20.890000000000001</cx:pt>
          <cx:pt idx="69">20.890000000000001</cx:pt>
          <cx:pt idx="70">20.890000000000001</cx:pt>
          <cx:pt idx="71">21.039999999999999</cx:pt>
          <cx:pt idx="72">21.039999999999999</cx:pt>
          <cx:pt idx="73">21.039999999999999</cx:pt>
          <cx:pt idx="74">23.600000000000001</cx:pt>
          <cx:pt idx="75">23.600000000000001</cx:pt>
          <cx:pt idx="76">23.600000000000001</cx:pt>
          <cx:pt idx="77">23.600000000000001</cx:pt>
          <cx:pt idx="78">23.600000000000001</cx:pt>
          <cx:pt idx="79">23.600000000000001</cx:pt>
          <cx:pt idx="80">24</cx:pt>
          <cx:pt idx="81">24</cx:pt>
          <cx:pt idx="82">24</cx:pt>
          <cx:pt idx="83">24.120000000000001</cx:pt>
          <cx:pt idx="84">24.120000000000001</cx:pt>
          <cx:pt idx="85">24.120000000000001</cx:pt>
          <cx:pt idx="86">24.120000000000001</cx:pt>
          <cx:pt idx="87">24.120000000000001</cx:pt>
          <cx:pt idx="88">24.120000000000001</cx:pt>
          <cx:pt idx="89">24.120000000000001</cx:pt>
          <cx:pt idx="90">24.120000000000001</cx:pt>
          <cx:pt idx="91">24.120000000000001</cx:pt>
          <cx:pt idx="92">25.170000000000002</cx:pt>
          <cx:pt idx="93">25.170000000000002</cx:pt>
          <cx:pt idx="94">25.170000000000002</cx:pt>
          <cx:pt idx="95">25.170000000000002</cx:pt>
          <cx:pt idx="96">25.170000000000002</cx:pt>
          <cx:pt idx="97">25.170000000000002</cx:pt>
          <cx:pt idx="98">25.170000000000002</cx:pt>
          <cx:pt idx="99">25.170000000000002</cx:pt>
          <cx:pt idx="100">25.170000000000002</cx:pt>
          <cx:pt idx="101">25.170000000000002</cx:pt>
          <cx:pt idx="102">25.170000000000002</cx:pt>
          <cx:pt idx="103">25.170000000000002</cx:pt>
          <cx:pt idx="104">25.170000000000002</cx:pt>
          <cx:pt idx="105">25.170000000000002</cx:pt>
          <cx:pt idx="106">25.170000000000002</cx:pt>
          <cx:pt idx="107">25.170000000000002</cx:pt>
          <cx:pt idx="108">25.170000000000002</cx:pt>
          <cx:pt idx="109">25.170000000000002</cx:pt>
          <cx:pt idx="110">25.170000000000002</cx:pt>
          <cx:pt idx="111">26.82</cx:pt>
          <cx:pt idx="112">26.82</cx:pt>
          <cx:pt idx="113">26.82</cx:pt>
          <cx:pt idx="114">27.390000000000001</cx:pt>
          <cx:pt idx="115">27.390000000000001</cx:pt>
          <cx:pt idx="116">27.390000000000001</cx:pt>
          <cx:pt idx="117">27.390000000000001</cx:pt>
          <cx:pt idx="118">27.390000000000001</cx:pt>
          <cx:pt idx="119">27.390000000000001</cx:pt>
          <cx:pt idx="120">27.390000000000001</cx:pt>
          <cx:pt idx="121">27.390000000000001</cx:pt>
          <cx:pt idx="122">27.390000000000001</cx:pt>
          <cx:pt idx="123">27.390000000000001</cx:pt>
          <cx:pt idx="124">27.390000000000001</cx:pt>
          <cx:pt idx="125">27.390000000000001</cx:pt>
          <cx:pt idx="126">27.390000000000001</cx:pt>
          <cx:pt idx="127">27.390000000000001</cx:pt>
          <cx:pt idx="128">27.390000000000001</cx:pt>
        </cx:lvl>
      </cx:numDim>
    </cx:data>
  </cx:chartData>
  <cx:chart>
    <cx:title pos="t" align="ctr" overlay="0">
      <cx:tx>
        <cx:txData>
          <cx:v>Suzuki</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Suzuki</a:t>
          </a:r>
        </a:p>
      </cx:txPr>
    </cx:title>
    <cx:plotArea>
      <cx:plotAreaRegion>
        <cx:series layoutId="boxWhisker" uniqueId="{9C860D7B-8317-4559-A6F0-D0749916E4E9}">
          <cx:tx>
            <cx:txData>
              <cx:f>Task_2!$B$1</cx:f>
              <cx:v>City_Mileage_km_litre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Task_2!$A$2:$A$758</cx:f>
        <cx:lvl ptCount="130">
          <cx:pt idx="0">Hyundai</cx:pt>
          <cx:pt idx="1">Hyundai</cx:pt>
          <cx:pt idx="2">Hyundai</cx:pt>
          <cx:pt idx="3">Hyundai</cx:pt>
          <cx:pt idx="4">Hyundai</cx:pt>
          <cx:pt idx="5">Hyundai</cx:pt>
          <cx:pt idx="6">Hyundai</cx:pt>
          <cx:pt idx="7">Hyundai</cx:pt>
          <cx:pt idx="8">Hyundai</cx:pt>
          <cx:pt idx="9">Hyundai</cx:pt>
          <cx:pt idx="10">Hyundai</cx:pt>
          <cx:pt idx="11">Hyundai</cx:pt>
          <cx:pt idx="12">Hyundai</cx:pt>
          <cx:pt idx="13">Hyundai</cx:pt>
          <cx:pt idx="14">Hyundai</cx:pt>
          <cx:pt idx="15">Hyundai</cx:pt>
          <cx:pt idx="16">Hyundai</cx:pt>
          <cx:pt idx="17">Hyundai</cx:pt>
          <cx:pt idx="18">Hyundai</cx:pt>
          <cx:pt idx="19">Hyundai</cx:pt>
          <cx:pt idx="20">Hyundai</cx:pt>
          <cx:pt idx="21">Hyundai</cx:pt>
          <cx:pt idx="22">Hyundai</cx:pt>
          <cx:pt idx="23">Hyundai</cx:pt>
          <cx:pt idx="24">Hyundai</cx:pt>
          <cx:pt idx="25">Hyundai</cx:pt>
          <cx:pt idx="26">Hyundai</cx:pt>
          <cx:pt idx="27">Hyundai</cx:pt>
          <cx:pt idx="28">Hyundai</cx:pt>
          <cx:pt idx="29">Hyundai</cx:pt>
          <cx:pt idx="30">Hyundai</cx:pt>
          <cx:pt idx="31">Hyundai</cx:pt>
          <cx:pt idx="32">Hyundai</cx:pt>
          <cx:pt idx="33">Hyundai</cx:pt>
          <cx:pt idx="34">Hyundai</cx:pt>
          <cx:pt idx="35">Hyundai</cx:pt>
          <cx:pt idx="36">Hyundai</cx:pt>
          <cx:pt idx="37">Hyundai</cx:pt>
          <cx:pt idx="38">Hyundai</cx:pt>
          <cx:pt idx="39">Hyundai</cx:pt>
          <cx:pt idx="40">Hyundai</cx:pt>
          <cx:pt idx="41">Hyundai</cx:pt>
          <cx:pt idx="42">Hyundai</cx:pt>
          <cx:pt idx="43">Hyundai</cx:pt>
          <cx:pt idx="44">Hyundai</cx:pt>
          <cx:pt idx="45">Hyundai</cx:pt>
          <cx:pt idx="46">Hyundai</cx:pt>
          <cx:pt idx="47">Hyundai</cx:pt>
          <cx:pt idx="48">Hyundai</cx:pt>
          <cx:pt idx="49">Hyundai</cx:pt>
          <cx:pt idx="50">Hyundai</cx:pt>
          <cx:pt idx="51">Hyundai</cx:pt>
          <cx:pt idx="52">Hyundai</cx:pt>
          <cx:pt idx="53">Hyundai</cx:pt>
          <cx:pt idx="54">Hyundai</cx:pt>
          <cx:pt idx="55">Hyundai</cx:pt>
          <cx:pt idx="56">Hyundai</cx:pt>
          <cx:pt idx="57">Hyundai</cx:pt>
          <cx:pt idx="58">Hyundai</cx:pt>
          <cx:pt idx="59">Hyundai</cx:pt>
          <cx:pt idx="60">Hyundai</cx:pt>
          <cx:pt idx="61">Hyundai</cx:pt>
          <cx:pt idx="62">Hyundai</cx:pt>
          <cx:pt idx="63">Hyundai</cx:pt>
          <cx:pt idx="64">Hyundai</cx:pt>
          <cx:pt idx="65">Hyundai</cx:pt>
          <cx:pt idx="66">Hyundai</cx:pt>
          <cx:pt idx="67">Hyundai</cx:pt>
          <cx:pt idx="68">Hyundai</cx:pt>
          <cx:pt idx="69">Hyundai</cx:pt>
          <cx:pt idx="70">Hyundai</cx:pt>
          <cx:pt idx="71">Hyundai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Hyundai</cx:pt>
          <cx:pt idx="85">Hyundai</cx:pt>
          <cx:pt idx="86">Hyundai</cx:pt>
          <cx:pt idx="87">Hyundai</cx:pt>
          <cx:pt idx="88">Hyundai</cx:pt>
          <cx:pt idx="89">Hyundai</cx:pt>
          <cx:pt idx="90">Hyundai</cx:pt>
          <cx:pt idx="91">Hyundai</cx:pt>
          <cx:pt idx="92">Hyundai</cx:pt>
          <cx:pt idx="93">Hyundai</cx:pt>
          <cx:pt idx="94">Hyundai</cx:pt>
          <cx:pt idx="95">Hyundai</cx:pt>
          <cx:pt idx="96">Hyundai</cx:pt>
          <cx:pt idx="97">Hyundai</cx:pt>
          <cx:pt idx="98">Hyundai</cx:pt>
          <cx:pt idx="99">Hyundai</cx:pt>
          <cx:pt idx="100">Hyundai</cx:pt>
          <cx:pt idx="101">Hyundai</cx:pt>
          <cx:pt idx="102">Hyundai</cx:pt>
          <cx:pt idx="103">Hyundai</cx:pt>
          <cx:pt idx="104">Hyundai</cx:pt>
          <cx:pt idx="105">Hyundai</cx:pt>
          <cx:pt idx="106">Hyundai</cx:pt>
          <cx:pt idx="107">Hyundai</cx:pt>
          <cx:pt idx="108">Hyundai</cx:pt>
          <cx:pt idx="109">Hyundai</cx:pt>
          <cx:pt idx="110">Hyundai</cx:pt>
          <cx:pt idx="111">Hyundai</cx:pt>
          <cx:pt idx="112">Hyundai</cx:pt>
          <cx:pt idx="113">Hyundai</cx:pt>
          <cx:pt idx="114">Hyundai</cx:pt>
          <cx:pt idx="115">Hyundai</cx:pt>
          <cx:pt idx="116">Hyundai</cx:pt>
          <cx:pt idx="117">Hyundai</cx:pt>
          <cx:pt idx="118">Hyundai</cx:pt>
          <cx:pt idx="119">Hyundai</cx:pt>
          <cx:pt idx="120">Hyundai</cx:pt>
          <cx:pt idx="121">Hyundai</cx:pt>
          <cx:pt idx="122">Hyundai</cx:pt>
          <cx:pt idx="123">Hyundai</cx:pt>
          <cx:pt idx="124">Hyundai</cx:pt>
          <cx:pt idx="125">Hyundai</cx:pt>
          <cx:pt idx="126">Hyundai</cx:pt>
          <cx:pt idx="127">Hyundai</cx:pt>
          <cx:pt idx="128">Hyundai</cx:pt>
          <cx:pt idx="129">Hyundai</cx:pt>
        </cx:lvl>
      </cx:strDim>
      <cx:numDim type="val">
        <cx:f>Task_2!$B$2:$B$758</cx:f>
        <cx:lvl ptCount="130" formatCode="General">
          <cx:pt idx="0">10.800000000000001</cx:pt>
          <cx:pt idx="1">10.800000000000001</cx:pt>
          <cx:pt idx="2">10.800000000000001</cx:pt>
          <cx:pt idx="3">11</cx:pt>
          <cx:pt idx="4">11</cx:pt>
          <cx:pt idx="5">11</cx:pt>
          <cx:pt idx="6">11</cx:pt>
          <cx:pt idx="7">11.199999999999999</cx:pt>
          <cx:pt idx="8">12.550000000000001</cx:pt>
          <cx:pt idx="9">12.550000000000001</cx:pt>
          <cx:pt idx="10">12.550000000000001</cx:pt>
          <cx:pt idx="11">12.6</cx:pt>
          <cx:pt idx="12">12.800000000000001</cx:pt>
          <cx:pt idx="13">12.800000000000001</cx:pt>
          <cx:pt idx="14">13.1</cx:pt>
          <cx:pt idx="15">13.1</cx:pt>
          <cx:pt idx="16">13.1</cx:pt>
          <cx:pt idx="17">13.1</cx:pt>
          <cx:pt idx="18">13.199999999999999</cx:pt>
          <cx:pt idx="19">13.199999999999999</cx:pt>
          <cx:pt idx="20">13.199999999999999</cx:pt>
          <cx:pt idx="21">13.199999999999999</cx:pt>
          <cx:pt idx="22">13.300000000000001</cx:pt>
          <cx:pt idx="23">13.300000000000001</cx:pt>
          <cx:pt idx="24">13.300000000000001</cx:pt>
          <cx:pt idx="25">13.300000000000001</cx:pt>
          <cx:pt idx="26">13.300000000000001</cx:pt>
          <cx:pt idx="27">13.300000000000001</cx:pt>
          <cx:pt idx="28">13.300000000000001</cx:pt>
          <cx:pt idx="29">13.300000000000001</cx:pt>
          <cx:pt idx="30">13.300000000000001</cx:pt>
          <cx:pt idx="31">13.300000000000001</cx:pt>
          <cx:pt idx="32">13.300000000000001</cx:pt>
          <cx:pt idx="33">13.5</cx:pt>
          <cx:pt idx="34">13.5</cx:pt>
          <cx:pt idx="35">13.5</cx:pt>
          <cx:pt idx="36">13.6</cx:pt>
          <cx:pt idx="37">13.6</cx:pt>
          <cx:pt idx="38">17.010000000000002</cx:pt>
          <cx:pt idx="39">17.010000000000002</cx:pt>
          <cx:pt idx="40">17.57</cx:pt>
          <cx:pt idx="41">17.57</cx:pt>
          <cx:pt idx="42">17.57</cx:pt>
          <cx:pt idx="43">17.57</cx:pt>
          <cx:pt idx="44">19</cx:pt>
          <cx:pt idx="45">19</cx:pt>
          <cx:pt idx="46">19</cx:pt>
          <cx:pt idx="47">19</cx:pt>
          <cx:pt idx="48">19</cx:pt>
          <cx:pt idx="49">19</cx:pt>
          <cx:pt idx="50">19</cx:pt>
          <cx:pt idx="51">19</cx:pt>
          <cx:pt idx="52">19</cx:pt>
          <cx:pt idx="53">19</cx:pt>
          <cx:pt idx="54">19.199999999999999</cx:pt>
          <cx:pt idx="55">19.199999999999999</cx:pt>
          <cx:pt idx="56">19.199999999999999</cx:pt>
          <cx:pt idx="57">20.300000000000001</cx:pt>
          <cx:pt idx="58">20.300000000000001</cx:pt>
          <cx:pt idx="59">20.300000000000001</cx:pt>
          <cx:pt idx="60">20.300000000000001</cx:pt>
          <cx:pt idx="61">20.890000000000001</cx:pt>
          <cx:pt idx="62">20.890000000000001</cx:pt>
          <cx:pt idx="63">20.890000000000001</cx:pt>
          <cx:pt idx="64">20.890000000000001</cx:pt>
          <cx:pt idx="65">20.890000000000001</cx:pt>
          <cx:pt idx="66">20.890000000000001</cx:pt>
          <cx:pt idx="67">20.890000000000001</cx:pt>
          <cx:pt idx="68">20.890000000000001</cx:pt>
          <cx:pt idx="69">20.890000000000001</cx:pt>
          <cx:pt idx="70">20.890000000000001</cx:pt>
          <cx:pt idx="71">21.039999999999999</cx:pt>
          <cx:pt idx="72">21.039999999999999</cx:pt>
          <cx:pt idx="73">21.039999999999999</cx:pt>
          <cx:pt idx="74">23.600000000000001</cx:pt>
          <cx:pt idx="75">23.600000000000001</cx:pt>
          <cx:pt idx="76">23.600000000000001</cx:pt>
          <cx:pt idx="77">23.600000000000001</cx:pt>
          <cx:pt idx="78">23.600000000000001</cx:pt>
          <cx:pt idx="79">23.600000000000001</cx:pt>
          <cx:pt idx="80">24</cx:pt>
          <cx:pt idx="81">24</cx:pt>
          <cx:pt idx="82">24</cx:pt>
          <cx:pt idx="83">24.120000000000001</cx:pt>
          <cx:pt idx="84">24.120000000000001</cx:pt>
          <cx:pt idx="85">24.120000000000001</cx:pt>
          <cx:pt idx="86">24.120000000000001</cx:pt>
          <cx:pt idx="87">24.120000000000001</cx:pt>
          <cx:pt idx="88">24.120000000000001</cx:pt>
          <cx:pt idx="89">24.120000000000001</cx:pt>
          <cx:pt idx="90">24.120000000000001</cx:pt>
          <cx:pt idx="91">24.120000000000001</cx:pt>
          <cx:pt idx="92">25.170000000000002</cx:pt>
          <cx:pt idx="93">25.170000000000002</cx:pt>
          <cx:pt idx="94">25.170000000000002</cx:pt>
          <cx:pt idx="95">25.170000000000002</cx:pt>
          <cx:pt idx="96">25.170000000000002</cx:pt>
          <cx:pt idx="97">25.170000000000002</cx:pt>
          <cx:pt idx="98">25.170000000000002</cx:pt>
          <cx:pt idx="99">25.170000000000002</cx:pt>
          <cx:pt idx="100">25.170000000000002</cx:pt>
          <cx:pt idx="101">25.170000000000002</cx:pt>
          <cx:pt idx="102">25.170000000000002</cx:pt>
          <cx:pt idx="103">25.170000000000002</cx:pt>
          <cx:pt idx="104">25.170000000000002</cx:pt>
          <cx:pt idx="105">25.170000000000002</cx:pt>
          <cx:pt idx="106">25.170000000000002</cx:pt>
          <cx:pt idx="107">25.170000000000002</cx:pt>
          <cx:pt idx="108">25.170000000000002</cx:pt>
          <cx:pt idx="109">25.170000000000002</cx:pt>
          <cx:pt idx="110">25.170000000000002</cx:pt>
          <cx:pt idx="111">26.82</cx:pt>
          <cx:pt idx="112">26.82</cx:pt>
          <cx:pt idx="113">26.82</cx:pt>
          <cx:pt idx="114">27.390000000000001</cx:pt>
          <cx:pt idx="115">27.390000000000001</cx:pt>
          <cx:pt idx="116">27.390000000000001</cx:pt>
          <cx:pt idx="117">27.390000000000001</cx:pt>
          <cx:pt idx="118">27.390000000000001</cx:pt>
          <cx:pt idx="119">27.390000000000001</cx:pt>
          <cx:pt idx="120">27.390000000000001</cx:pt>
          <cx:pt idx="121">27.390000000000001</cx:pt>
          <cx:pt idx="122">27.390000000000001</cx:pt>
          <cx:pt idx="123">27.390000000000001</cx:pt>
          <cx:pt idx="124">27.390000000000001</cx:pt>
          <cx:pt idx="125">27.390000000000001</cx:pt>
          <cx:pt idx="126">27.390000000000001</cx:pt>
          <cx:pt idx="127">27.390000000000001</cx:pt>
          <cx:pt idx="128">27.390000000000001</cx:pt>
          <cx:pt idx="129">28.399999999999999</cx:pt>
        </cx:lvl>
      </cx:numDim>
    </cx:data>
  </cx:chartData>
  <cx:chart>
    <cx:title pos="t" align="ctr" overlay="0">
      <cx:tx>
        <cx:txData>
          <cx:v>Hyundai</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Hyundai</a:t>
          </a:r>
        </a:p>
      </cx:txPr>
    </cx:title>
    <cx:plotArea>
      <cx:plotAreaRegion>
        <cx:series layoutId="boxWhisker" uniqueId="{6BA78F4A-53BD-4551-8B58-D7C1BA52E975}">
          <cx:tx>
            <cx:txData>
              <cx:f>Task_2!$B$1</cx:f>
              <cx:v>City_Mileage_km_litre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7" name="Holder 7"/>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5" name="Holder 5"/>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4" name="Holder 4"/>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DCEAF7"/>
          </a:solidFill>
        </p:spPr>
        <p:txBody>
          <a:bodyPr wrap="square" lIns="0" tIns="0" rIns="0" bIns="0" rtlCol="0"/>
          <a:lstStyle/>
          <a:p>
            <a:endParaRPr/>
          </a:p>
        </p:txBody>
      </p:sp>
      <p:sp>
        <p:nvSpPr>
          <p:cNvPr id="2" name="Holder 2"/>
          <p:cNvSpPr>
            <a:spLocks noGrp="1"/>
          </p:cNvSpPr>
          <p:nvPr>
            <p:ph type="title"/>
          </p:nvPr>
        </p:nvSpPr>
        <p:spPr>
          <a:xfrm>
            <a:off x="916939" y="605155"/>
            <a:ext cx="10248265" cy="770585"/>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07159"/>
            <a:ext cx="6229984" cy="258064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a:xfrm>
            <a:off x="11087861" y="6433368"/>
            <a:ext cx="226059" cy="211454"/>
          </a:xfrm>
          <a:prstGeom prst="rect">
            <a:avLst/>
          </a:prstGeom>
        </p:spPr>
        <p:txBody>
          <a:bodyPr wrap="square" lIns="0" tIns="0" rIns="0" bIns="0">
            <a:spAutoFit/>
          </a:bodyPr>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microsoft.com/office/2014/relationships/chartEx" Target="../charts/chartEx5.xml"/><Relationship Id="rId1" Type="http://schemas.openxmlformats.org/officeDocument/2006/relationships/slideLayout" Target="../slideLayouts/slideLayout2.xml"/><Relationship Id="rId6" Type="http://schemas.microsoft.com/office/2014/relationships/chartEx" Target="../charts/chartEx7.xml"/><Relationship Id="rId5" Type="http://schemas.openxmlformats.org/officeDocument/2006/relationships/image" Target="../media/image6.png"/><Relationship Id="rId4" Type="http://schemas.microsoft.com/office/2014/relationships/chartEx" Target="../charts/chartEx6.xml"/></Relationships>
</file>

<file path=ppt/slides/_rels/slide1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23.xml"/><Relationship Id="rId7" Type="http://schemas.openxmlformats.org/officeDocument/2006/relationships/chart" Target="../charts/chart27.xml"/><Relationship Id="rId2" Type="http://schemas.openxmlformats.org/officeDocument/2006/relationships/chart" Target="../charts/chart22.xml"/><Relationship Id="rId1" Type="http://schemas.openxmlformats.org/officeDocument/2006/relationships/slideLayout" Target="../slideLayouts/slideLayout2.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chart" Target="../charts/chart24.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29.xml"/><Relationship Id="rId7" Type="http://schemas.openxmlformats.org/officeDocument/2006/relationships/chart" Target="../charts/chart33.xml"/><Relationship Id="rId2" Type="http://schemas.openxmlformats.org/officeDocument/2006/relationships/chart" Target="../charts/chart28.xml"/><Relationship Id="rId1" Type="http://schemas.openxmlformats.org/officeDocument/2006/relationships/slideLayout" Target="../slideLayouts/slideLayout2.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chart" Target="../charts/char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 Id="rId6" Type="http://schemas.microsoft.com/office/2014/relationships/chartEx" Target="../charts/chartEx4.xml"/><Relationship Id="rId5" Type="http://schemas.openxmlformats.org/officeDocument/2006/relationships/image" Target="../media/image3.png"/><Relationship Id="rId4" Type="http://schemas.microsoft.com/office/2014/relationships/chartEx" Target="../charts/chartEx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676400"/>
            <a:ext cx="7086600" cy="936154"/>
          </a:xfrm>
          <a:prstGeom prst="rect">
            <a:avLst/>
          </a:prstGeom>
        </p:spPr>
        <p:txBody>
          <a:bodyPr vert="horz" wrap="square" lIns="0" tIns="12700" rIns="0" bIns="0" rtlCol="0">
            <a:spAutoFit/>
          </a:bodyPr>
          <a:lstStyle/>
          <a:p>
            <a:pPr marL="12700">
              <a:lnSpc>
                <a:spcPct val="100000"/>
              </a:lnSpc>
              <a:spcBef>
                <a:spcPts val="100"/>
              </a:spcBef>
            </a:pPr>
            <a:r>
              <a:rPr lang="en-US" sz="6000" dirty="0">
                <a:latin typeface="Times New Roman"/>
                <a:cs typeface="Times New Roman"/>
              </a:rPr>
              <a:t>Sales Analysis Report</a:t>
            </a:r>
            <a:endParaRPr sz="6000" dirty="0">
              <a:latin typeface="Times New Roman"/>
              <a:cs typeface="Times New Roman"/>
            </a:endParaRPr>
          </a:p>
        </p:txBody>
      </p:sp>
      <p:sp>
        <p:nvSpPr>
          <p:cNvPr id="3" name="object 3"/>
          <p:cNvSpPr txBox="1"/>
          <p:nvPr/>
        </p:nvSpPr>
        <p:spPr>
          <a:xfrm>
            <a:off x="3657600" y="2895600"/>
            <a:ext cx="6236018" cy="1617109"/>
          </a:xfrm>
          <a:prstGeom prst="rect">
            <a:avLst/>
          </a:prstGeom>
        </p:spPr>
        <p:txBody>
          <a:bodyPr vert="horz" wrap="square" lIns="0" tIns="12700" rIns="0" bIns="0" rtlCol="0">
            <a:spAutoFit/>
          </a:bodyPr>
          <a:lstStyle/>
          <a:p>
            <a:pPr marL="12700" marR="1595755">
              <a:lnSpc>
                <a:spcPct val="117700"/>
              </a:lnSpc>
              <a:spcBef>
                <a:spcPts val="100"/>
              </a:spcBef>
            </a:pPr>
            <a:r>
              <a:rPr sz="2200" spc="-35" dirty="0">
                <a:latin typeface="Trebuchet MS"/>
                <a:cs typeface="Trebuchet MS"/>
              </a:rPr>
              <a:t>Student</a:t>
            </a:r>
            <a:r>
              <a:rPr sz="2200" spc="-120" dirty="0">
                <a:latin typeface="Trebuchet MS"/>
                <a:cs typeface="Trebuchet MS"/>
              </a:rPr>
              <a:t> </a:t>
            </a:r>
            <a:r>
              <a:rPr sz="2200" spc="-10" dirty="0">
                <a:latin typeface="Trebuchet MS"/>
                <a:cs typeface="Trebuchet MS"/>
              </a:rPr>
              <a:t>Name:</a:t>
            </a:r>
            <a:r>
              <a:rPr lang="en-US" sz="2200" spc="-10" dirty="0">
                <a:latin typeface="Trebuchet MS"/>
                <a:cs typeface="Trebuchet MS"/>
              </a:rPr>
              <a:t> Ahmed </a:t>
            </a:r>
            <a:r>
              <a:rPr lang="en-US" sz="2200" spc="-10" dirty="0" err="1">
                <a:latin typeface="Trebuchet MS"/>
                <a:cs typeface="Trebuchet MS"/>
              </a:rPr>
              <a:t>Tawfeeq</a:t>
            </a:r>
            <a:r>
              <a:rPr lang="en-US" sz="2200" spc="-10" dirty="0">
                <a:latin typeface="Trebuchet MS"/>
                <a:cs typeface="Trebuchet MS"/>
              </a:rPr>
              <a:t> P S</a:t>
            </a:r>
            <a:r>
              <a:rPr sz="2200" spc="-10" dirty="0">
                <a:latin typeface="Trebuchet MS"/>
                <a:cs typeface="Trebuchet MS"/>
              </a:rPr>
              <a:t> </a:t>
            </a:r>
            <a:r>
              <a:rPr sz="2200" dirty="0">
                <a:latin typeface="Trebuchet MS"/>
                <a:cs typeface="Trebuchet MS"/>
              </a:rPr>
              <a:t>Course</a:t>
            </a:r>
            <a:r>
              <a:rPr sz="2200" spc="-105" dirty="0">
                <a:latin typeface="Trebuchet MS"/>
                <a:cs typeface="Trebuchet MS"/>
              </a:rPr>
              <a:t> </a:t>
            </a:r>
            <a:r>
              <a:rPr sz="2200" dirty="0">
                <a:latin typeface="Trebuchet MS"/>
                <a:cs typeface="Trebuchet MS"/>
              </a:rPr>
              <a:t>1</a:t>
            </a:r>
            <a:r>
              <a:rPr sz="2200" spc="-140" dirty="0">
                <a:latin typeface="Trebuchet MS"/>
                <a:cs typeface="Trebuchet MS"/>
              </a:rPr>
              <a:t> </a:t>
            </a:r>
            <a:r>
              <a:rPr sz="2200" spc="-195" dirty="0">
                <a:latin typeface="Trebuchet MS"/>
                <a:cs typeface="Trebuchet MS"/>
              </a:rPr>
              <a:t>:</a:t>
            </a:r>
            <a:r>
              <a:rPr sz="2200" spc="-130" dirty="0">
                <a:latin typeface="Trebuchet MS"/>
                <a:cs typeface="Trebuchet MS"/>
              </a:rPr>
              <a:t> </a:t>
            </a:r>
            <a:r>
              <a:rPr sz="2200" spc="-40" dirty="0">
                <a:latin typeface="Trebuchet MS"/>
                <a:cs typeface="Trebuchet MS"/>
              </a:rPr>
              <a:t>Excel</a:t>
            </a:r>
            <a:endParaRPr sz="2200" dirty="0">
              <a:latin typeface="Trebuchet MS"/>
              <a:cs typeface="Trebuchet MS"/>
            </a:endParaRPr>
          </a:p>
          <a:p>
            <a:pPr marL="12700">
              <a:lnSpc>
                <a:spcPct val="100000"/>
              </a:lnSpc>
              <a:spcBef>
                <a:spcPts val="480"/>
              </a:spcBef>
            </a:pPr>
            <a:r>
              <a:rPr sz="2200" spc="-25" dirty="0">
                <a:latin typeface="Trebuchet MS"/>
                <a:cs typeface="Trebuchet MS"/>
              </a:rPr>
              <a:t>Batch</a:t>
            </a:r>
            <a:r>
              <a:rPr sz="2200" spc="-155" dirty="0">
                <a:latin typeface="Trebuchet MS"/>
                <a:cs typeface="Trebuchet MS"/>
              </a:rPr>
              <a:t> </a:t>
            </a:r>
            <a:r>
              <a:rPr sz="2200" spc="-10" dirty="0">
                <a:latin typeface="Trebuchet MS"/>
                <a:cs typeface="Trebuchet MS"/>
              </a:rPr>
              <a:t>Code:</a:t>
            </a:r>
            <a:r>
              <a:rPr sz="2200" spc="-170" dirty="0">
                <a:latin typeface="Trebuchet MS"/>
                <a:cs typeface="Trebuchet MS"/>
              </a:rPr>
              <a:t> </a:t>
            </a:r>
            <a:r>
              <a:rPr sz="2200" spc="-10" dirty="0">
                <a:latin typeface="Trebuchet MS"/>
                <a:cs typeface="Trebuchet MS"/>
              </a:rPr>
              <a:t>DA464S46</a:t>
            </a:r>
            <a:endParaRPr sz="2200" dirty="0">
              <a:latin typeface="Trebuchet MS"/>
              <a:cs typeface="Trebuchet MS"/>
            </a:endParaRPr>
          </a:p>
          <a:p>
            <a:pPr marL="12700">
              <a:lnSpc>
                <a:spcPct val="100000"/>
              </a:lnSpc>
              <a:spcBef>
                <a:spcPts val="470"/>
              </a:spcBef>
            </a:pPr>
            <a:r>
              <a:rPr sz="2200" spc="-90" dirty="0">
                <a:latin typeface="Trebuchet MS"/>
                <a:cs typeface="Trebuchet MS"/>
              </a:rPr>
              <a:t>Project</a:t>
            </a:r>
            <a:r>
              <a:rPr sz="2200" spc="-155" dirty="0">
                <a:latin typeface="Trebuchet MS"/>
                <a:cs typeface="Trebuchet MS"/>
              </a:rPr>
              <a:t> </a:t>
            </a:r>
            <a:r>
              <a:rPr sz="2200" spc="-50" dirty="0">
                <a:latin typeface="Trebuchet MS"/>
                <a:cs typeface="Trebuchet MS"/>
              </a:rPr>
              <a:t>Guide:</a:t>
            </a:r>
            <a:r>
              <a:rPr sz="2200" spc="-170" dirty="0">
                <a:latin typeface="Trebuchet MS"/>
                <a:cs typeface="Trebuchet MS"/>
              </a:rPr>
              <a:t> </a:t>
            </a:r>
            <a:r>
              <a:rPr sz="2200" spc="-45" dirty="0">
                <a:latin typeface="Trebuchet MS"/>
                <a:cs typeface="Trebuchet MS"/>
              </a:rPr>
              <a:t>Komilla</a:t>
            </a:r>
            <a:r>
              <a:rPr sz="2200" spc="-175" dirty="0">
                <a:latin typeface="Trebuchet MS"/>
                <a:cs typeface="Trebuchet MS"/>
              </a:rPr>
              <a:t> </a:t>
            </a:r>
            <a:r>
              <a:rPr sz="2200" spc="-10" dirty="0">
                <a:latin typeface="Trebuchet MS"/>
                <a:cs typeface="Trebuchet MS"/>
              </a:rPr>
              <a:t>Bhatia</a:t>
            </a:r>
            <a:endParaRPr sz="22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sng" dirty="0">
                <a:uFill>
                  <a:solidFill>
                    <a:srgbClr val="000000"/>
                  </a:solidFill>
                </a:uFill>
                <a:latin typeface="Times New Roman"/>
                <a:cs typeface="Times New Roman"/>
              </a:rPr>
              <a:t>Insights</a:t>
            </a:r>
            <a:r>
              <a:rPr u="sng" spc="-30"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15"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a:t>
            </a:r>
            <a:r>
              <a:rPr u="sng" spc="5" dirty="0">
                <a:uFill>
                  <a:solidFill>
                    <a:srgbClr val="000000"/>
                  </a:solidFill>
                </a:uFill>
                <a:latin typeface="Times New Roman"/>
                <a:cs typeface="Times New Roman"/>
              </a:rPr>
              <a:t> </a:t>
            </a:r>
            <a:r>
              <a:rPr u="sng" dirty="0">
                <a:uFill>
                  <a:solidFill>
                    <a:srgbClr val="000000"/>
                  </a:solidFill>
                </a:uFill>
                <a:latin typeface="Times New Roman"/>
                <a:cs typeface="Times New Roman"/>
              </a:rPr>
              <a:t>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10</a:t>
            </a:fld>
            <a:endParaRPr spc="-25" dirty="0"/>
          </a:p>
        </p:txBody>
      </p:sp>
      <p:sp>
        <p:nvSpPr>
          <p:cNvPr id="3" name="object 3"/>
          <p:cNvSpPr txBox="1"/>
          <p:nvPr/>
        </p:nvSpPr>
        <p:spPr>
          <a:xfrm>
            <a:off x="916939" y="1791969"/>
            <a:ext cx="3908425"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sz="2800" dirty="0">
                <a:latin typeface="Trebuchet MS"/>
                <a:cs typeface="Trebuchet MS"/>
              </a:rPr>
              <a:t>10</a:t>
            </a:r>
            <a:r>
              <a:rPr sz="2800" spc="-225" dirty="0">
                <a:latin typeface="Trebuchet MS"/>
                <a:cs typeface="Trebuchet MS"/>
              </a:rPr>
              <a:t> </a:t>
            </a:r>
            <a:r>
              <a:rPr sz="2800" spc="-245" dirty="0">
                <a:latin typeface="Trebuchet MS"/>
                <a:cs typeface="Trebuchet MS"/>
              </a:rPr>
              <a:t>:</a:t>
            </a:r>
            <a:r>
              <a:rPr sz="2800" spc="-250" dirty="0">
                <a:latin typeface="Trebuchet MS"/>
                <a:cs typeface="Trebuchet MS"/>
              </a:rPr>
              <a:t> </a:t>
            </a:r>
            <a:r>
              <a:rPr sz="2800" spc="-175" dirty="0">
                <a:latin typeface="Trebuchet MS"/>
                <a:cs typeface="Trebuchet MS"/>
              </a:rPr>
              <a:t>Top</a:t>
            </a:r>
            <a:r>
              <a:rPr sz="2800" spc="-200" dirty="0">
                <a:latin typeface="Trebuchet MS"/>
                <a:cs typeface="Trebuchet MS"/>
              </a:rPr>
              <a:t> </a:t>
            </a:r>
            <a:r>
              <a:rPr sz="2800" dirty="0">
                <a:latin typeface="Trebuchet MS"/>
                <a:cs typeface="Trebuchet MS"/>
              </a:rPr>
              <a:t>3</a:t>
            </a:r>
            <a:r>
              <a:rPr sz="2800" spc="-240" dirty="0">
                <a:latin typeface="Trebuchet MS"/>
                <a:cs typeface="Trebuchet MS"/>
              </a:rPr>
              <a:t> </a:t>
            </a:r>
            <a:r>
              <a:rPr sz="2800" spc="-10" dirty="0">
                <a:latin typeface="Trebuchet MS"/>
                <a:cs typeface="Trebuchet MS"/>
              </a:rPr>
              <a:t>manufactures</a:t>
            </a:r>
            <a:endParaRPr sz="2800" dirty="0">
              <a:latin typeface="Trebuchet MS"/>
              <a:cs typeface="Trebuchet MS"/>
            </a:endParaRPr>
          </a:p>
        </p:txBody>
      </p:sp>
      <p:sp>
        <p:nvSpPr>
          <p:cNvPr id="4" name="object 4"/>
          <p:cNvSpPr txBox="1"/>
          <p:nvPr/>
        </p:nvSpPr>
        <p:spPr>
          <a:xfrm>
            <a:off x="685800" y="2949955"/>
            <a:ext cx="3178810" cy="2308860"/>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Hatchback</a:t>
            </a:r>
            <a:r>
              <a:rPr sz="1800" spc="-9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5" name="object 5"/>
          <p:cNvSpPr txBox="1"/>
          <p:nvPr/>
        </p:nvSpPr>
        <p:spPr>
          <a:xfrm>
            <a:off x="8403717" y="2923539"/>
            <a:ext cx="3331210" cy="2308860"/>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55" dirty="0">
                <a:latin typeface="Trebuchet MS"/>
                <a:cs typeface="Trebuchet MS"/>
              </a:rPr>
              <a:t>SUV</a:t>
            </a:r>
            <a:r>
              <a:rPr sz="1800" spc="-19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6" name="object 6"/>
          <p:cNvSpPr txBox="1"/>
          <p:nvPr/>
        </p:nvSpPr>
        <p:spPr>
          <a:xfrm>
            <a:off x="4082160" y="2938779"/>
            <a:ext cx="4027804" cy="2308860"/>
          </a:xfrm>
          <a:prstGeom prst="rect">
            <a:avLst/>
          </a:prstGeom>
          <a:ln w="28575">
            <a:solidFill>
              <a:srgbClr val="000000"/>
            </a:solidFill>
          </a:ln>
        </p:spPr>
        <p:txBody>
          <a:bodyPr vert="horz" wrap="square" lIns="0" tIns="27940" rIns="0" bIns="0" rtlCol="0">
            <a:spAutoFit/>
          </a:bodyPr>
          <a:lstStyle/>
          <a:p>
            <a:pPr marL="1232535">
              <a:lnSpc>
                <a:spcPct val="100000"/>
              </a:lnSpc>
              <a:spcBef>
                <a:spcPts val="220"/>
              </a:spcBef>
            </a:pPr>
            <a:r>
              <a:rPr sz="1800" dirty="0">
                <a:latin typeface="Trebuchet MS"/>
                <a:cs typeface="Trebuchet MS"/>
              </a:rPr>
              <a:t>Sedan</a:t>
            </a:r>
            <a:r>
              <a:rPr sz="1800" spc="-8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7" name="object 7"/>
          <p:cNvSpPr txBox="1"/>
          <p:nvPr/>
        </p:nvSpPr>
        <p:spPr>
          <a:xfrm>
            <a:off x="762000" y="5649683"/>
            <a:ext cx="304800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Swift in first place, Hyundai in Second and Mahindra in Third.</a:t>
            </a:r>
            <a:endParaRPr sz="1800" dirty="0">
              <a:latin typeface="Trebuchet MS"/>
              <a:cs typeface="Trebuchet MS"/>
            </a:endParaRPr>
          </a:p>
        </p:txBody>
      </p:sp>
      <p:sp>
        <p:nvSpPr>
          <p:cNvPr id="8" name="object 8"/>
          <p:cNvSpPr txBox="1"/>
          <p:nvPr/>
        </p:nvSpPr>
        <p:spPr>
          <a:xfrm>
            <a:off x="4223639" y="5659793"/>
            <a:ext cx="3048000" cy="859851"/>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Hyundai In first, Mahindra in second and Tata in third.</a:t>
            </a:r>
            <a:endParaRPr sz="1800" dirty="0">
              <a:latin typeface="Trebuchet MS"/>
              <a:cs typeface="Trebuchet MS"/>
            </a:endParaRPr>
          </a:p>
        </p:txBody>
      </p:sp>
      <p:sp>
        <p:nvSpPr>
          <p:cNvPr id="9" name="object 9"/>
          <p:cNvSpPr txBox="1"/>
          <p:nvPr/>
        </p:nvSpPr>
        <p:spPr>
          <a:xfrm>
            <a:off x="8545321" y="5659793"/>
            <a:ext cx="3048000" cy="859851"/>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Mahindra in first, Hyundai in second and Tata in third.</a:t>
            </a:r>
            <a:endParaRPr sz="1800" dirty="0">
              <a:latin typeface="Trebuchet MS"/>
              <a:cs typeface="Trebuchet MS"/>
            </a:endParaRPr>
          </a:p>
        </p:txBody>
      </p:sp>
      <p:graphicFrame>
        <p:nvGraphicFramePr>
          <p:cNvPr id="11" name="Chart 10">
            <a:extLst>
              <a:ext uri="{FF2B5EF4-FFF2-40B4-BE49-F238E27FC236}">
                <a16:creationId xmlns:a16="http://schemas.microsoft.com/office/drawing/2014/main" id="{FD36432F-B6C1-479B-85AA-4D8B61466C9D}"/>
              </a:ext>
            </a:extLst>
          </p:cNvPr>
          <p:cNvGraphicFramePr>
            <a:graphicFrameLocks/>
          </p:cNvGraphicFramePr>
          <p:nvPr>
            <p:extLst>
              <p:ext uri="{D42A27DB-BD31-4B8C-83A1-F6EECF244321}">
                <p14:modId xmlns:p14="http://schemas.microsoft.com/office/powerpoint/2010/main" val="1383275287"/>
              </p:ext>
            </p:extLst>
          </p:nvPr>
        </p:nvGraphicFramePr>
        <p:xfrm>
          <a:off x="673230" y="2954667"/>
          <a:ext cx="3191379" cy="2292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9E536701-621C-468A-948C-C08C5EA8EA06}"/>
              </a:ext>
            </a:extLst>
          </p:cNvPr>
          <p:cNvGraphicFramePr>
            <a:graphicFrameLocks/>
          </p:cNvGraphicFramePr>
          <p:nvPr>
            <p:extLst>
              <p:ext uri="{D42A27DB-BD31-4B8C-83A1-F6EECF244321}">
                <p14:modId xmlns:p14="http://schemas.microsoft.com/office/powerpoint/2010/main" val="1955368977"/>
              </p:ext>
            </p:extLst>
          </p:nvPr>
        </p:nvGraphicFramePr>
        <p:xfrm>
          <a:off x="4000500" y="3028973"/>
          <a:ext cx="4191000" cy="21443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7CDCC2D0-41E6-465F-AC57-851DF208047D}"/>
              </a:ext>
            </a:extLst>
          </p:cNvPr>
          <p:cNvGraphicFramePr>
            <a:graphicFrameLocks/>
          </p:cNvGraphicFramePr>
          <p:nvPr>
            <p:extLst>
              <p:ext uri="{D42A27DB-BD31-4B8C-83A1-F6EECF244321}">
                <p14:modId xmlns:p14="http://schemas.microsoft.com/office/powerpoint/2010/main" val="1201789981"/>
              </p:ext>
            </p:extLst>
          </p:nvPr>
        </p:nvGraphicFramePr>
        <p:xfrm>
          <a:off x="8374651" y="3028973"/>
          <a:ext cx="3571695" cy="22803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sng" dirty="0">
                <a:uFill>
                  <a:solidFill>
                    <a:srgbClr val="000000"/>
                  </a:solidFill>
                </a:uFill>
                <a:latin typeface="Times New Roman"/>
                <a:cs typeface="Times New Roman"/>
              </a:rPr>
              <a:t>Insights</a:t>
            </a:r>
            <a:r>
              <a:rPr u="sng" spc="-30"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15"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a:t>
            </a:r>
            <a:r>
              <a:rPr u="sng" spc="5" dirty="0">
                <a:uFill>
                  <a:solidFill>
                    <a:srgbClr val="000000"/>
                  </a:solidFill>
                </a:uFill>
                <a:latin typeface="Times New Roman"/>
                <a:cs typeface="Times New Roman"/>
              </a:rPr>
              <a:t> </a:t>
            </a:r>
            <a:r>
              <a:rPr u="sng" dirty="0">
                <a:uFill>
                  <a:solidFill>
                    <a:srgbClr val="000000"/>
                  </a:solidFill>
                </a:uFill>
                <a:latin typeface="Times New Roman"/>
                <a:cs typeface="Times New Roman"/>
              </a:rPr>
              <a:t>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11</a:t>
            </a:fld>
            <a:endParaRPr spc="-25" dirty="0"/>
          </a:p>
        </p:txBody>
      </p:sp>
      <p:sp>
        <p:nvSpPr>
          <p:cNvPr id="3" name="object 3"/>
          <p:cNvSpPr txBox="1"/>
          <p:nvPr/>
        </p:nvSpPr>
        <p:spPr>
          <a:xfrm>
            <a:off x="916939" y="1791969"/>
            <a:ext cx="6459220"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sz="2800" dirty="0">
                <a:latin typeface="Trebuchet MS"/>
                <a:cs typeface="Trebuchet MS"/>
              </a:rPr>
              <a:t>11</a:t>
            </a:r>
            <a:r>
              <a:rPr sz="2800" spc="-225" dirty="0">
                <a:latin typeface="Trebuchet MS"/>
                <a:cs typeface="Trebuchet MS"/>
              </a:rPr>
              <a:t> </a:t>
            </a:r>
            <a:r>
              <a:rPr sz="2800" spc="-245" dirty="0">
                <a:latin typeface="Trebuchet MS"/>
                <a:cs typeface="Trebuchet MS"/>
              </a:rPr>
              <a:t>: </a:t>
            </a:r>
            <a:r>
              <a:rPr sz="2800" dirty="0">
                <a:latin typeface="Trebuchet MS"/>
                <a:cs typeface="Trebuchet MS"/>
              </a:rPr>
              <a:t>most</a:t>
            </a:r>
            <a:r>
              <a:rPr sz="2800" spc="-240" dirty="0">
                <a:latin typeface="Trebuchet MS"/>
                <a:cs typeface="Trebuchet MS"/>
              </a:rPr>
              <a:t> </a:t>
            </a:r>
            <a:r>
              <a:rPr sz="2800" spc="-40" dirty="0">
                <a:latin typeface="Trebuchet MS"/>
                <a:cs typeface="Trebuchet MS"/>
              </a:rPr>
              <a:t>popular</a:t>
            </a:r>
            <a:r>
              <a:rPr sz="2800" spc="-235" dirty="0">
                <a:latin typeface="Trebuchet MS"/>
                <a:cs typeface="Trebuchet MS"/>
              </a:rPr>
              <a:t> </a:t>
            </a:r>
            <a:r>
              <a:rPr sz="2800" spc="-45" dirty="0">
                <a:latin typeface="Trebuchet MS"/>
                <a:cs typeface="Trebuchet MS"/>
              </a:rPr>
              <a:t>car</a:t>
            </a:r>
            <a:r>
              <a:rPr sz="2800" spc="-220" dirty="0">
                <a:latin typeface="Trebuchet MS"/>
                <a:cs typeface="Trebuchet MS"/>
              </a:rPr>
              <a:t> </a:t>
            </a:r>
            <a:r>
              <a:rPr sz="2800" spc="-25" dirty="0">
                <a:latin typeface="Trebuchet MS"/>
                <a:cs typeface="Trebuchet MS"/>
              </a:rPr>
              <a:t>body</a:t>
            </a:r>
            <a:r>
              <a:rPr sz="2800" spc="-245" dirty="0">
                <a:latin typeface="Trebuchet MS"/>
                <a:cs typeface="Trebuchet MS"/>
              </a:rPr>
              <a:t> </a:t>
            </a:r>
            <a:r>
              <a:rPr sz="2800" spc="-105" dirty="0">
                <a:latin typeface="Trebuchet MS"/>
                <a:cs typeface="Trebuchet MS"/>
              </a:rPr>
              <a:t>type</a:t>
            </a:r>
            <a:r>
              <a:rPr sz="2800" spc="-220" dirty="0">
                <a:latin typeface="Trebuchet MS"/>
                <a:cs typeface="Trebuchet MS"/>
              </a:rPr>
              <a:t> </a:t>
            </a:r>
            <a:r>
              <a:rPr sz="2800" spc="-80" dirty="0">
                <a:latin typeface="Trebuchet MS"/>
                <a:cs typeface="Trebuchet MS"/>
              </a:rPr>
              <a:t>by</a:t>
            </a:r>
            <a:r>
              <a:rPr sz="2800" spc="-250" dirty="0">
                <a:latin typeface="Trebuchet MS"/>
                <a:cs typeface="Trebuchet MS"/>
              </a:rPr>
              <a:t> </a:t>
            </a:r>
            <a:r>
              <a:rPr sz="2800" spc="-10" dirty="0">
                <a:latin typeface="Trebuchet MS"/>
                <a:cs typeface="Trebuchet MS"/>
              </a:rPr>
              <a:t>count</a:t>
            </a:r>
            <a:endParaRPr sz="2800">
              <a:latin typeface="Trebuchet MS"/>
              <a:cs typeface="Trebuchet MS"/>
            </a:endParaRPr>
          </a:p>
        </p:txBody>
      </p:sp>
      <p:sp>
        <p:nvSpPr>
          <p:cNvPr id="4" name="object 4"/>
          <p:cNvSpPr txBox="1"/>
          <p:nvPr/>
        </p:nvSpPr>
        <p:spPr>
          <a:xfrm>
            <a:off x="685800" y="2949955"/>
            <a:ext cx="3178810" cy="2308860"/>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Hatchback</a:t>
            </a:r>
            <a:r>
              <a:rPr sz="1800" spc="-9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5" name="object 5"/>
          <p:cNvSpPr txBox="1"/>
          <p:nvPr/>
        </p:nvSpPr>
        <p:spPr>
          <a:xfrm>
            <a:off x="8403717" y="2906141"/>
            <a:ext cx="3331210" cy="2308860"/>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55" dirty="0">
                <a:latin typeface="Trebuchet MS"/>
                <a:cs typeface="Trebuchet MS"/>
              </a:rPr>
              <a:t>SUV</a:t>
            </a:r>
            <a:r>
              <a:rPr sz="1800" spc="-185"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6" name="object 6"/>
          <p:cNvSpPr txBox="1"/>
          <p:nvPr/>
        </p:nvSpPr>
        <p:spPr>
          <a:xfrm>
            <a:off x="4082160" y="2938779"/>
            <a:ext cx="4027804" cy="2308860"/>
          </a:xfrm>
          <a:prstGeom prst="rect">
            <a:avLst/>
          </a:prstGeom>
          <a:ln w="28575">
            <a:solidFill>
              <a:srgbClr val="000000"/>
            </a:solidFill>
          </a:ln>
        </p:spPr>
        <p:txBody>
          <a:bodyPr vert="horz" wrap="square" lIns="0" tIns="27940" rIns="0" bIns="0" rtlCol="0">
            <a:spAutoFit/>
          </a:bodyPr>
          <a:lstStyle/>
          <a:p>
            <a:pPr marL="1232535">
              <a:lnSpc>
                <a:spcPct val="100000"/>
              </a:lnSpc>
              <a:spcBef>
                <a:spcPts val="220"/>
              </a:spcBef>
            </a:pPr>
            <a:r>
              <a:rPr sz="1800" dirty="0">
                <a:latin typeface="Trebuchet MS"/>
                <a:cs typeface="Trebuchet MS"/>
              </a:rPr>
              <a:t>Sedan</a:t>
            </a:r>
            <a:r>
              <a:rPr sz="1800" spc="-8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7" name="object 7"/>
          <p:cNvSpPr txBox="1"/>
          <p:nvPr/>
        </p:nvSpPr>
        <p:spPr>
          <a:xfrm>
            <a:off x="762000" y="5649683"/>
            <a:ext cx="304800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Swift in first place, Hyundai in Second and Mahindra in Third.</a:t>
            </a:r>
            <a:endParaRPr sz="1800" dirty="0">
              <a:latin typeface="Trebuchet MS"/>
              <a:cs typeface="Trebuchet MS"/>
            </a:endParaRPr>
          </a:p>
        </p:txBody>
      </p:sp>
      <p:sp>
        <p:nvSpPr>
          <p:cNvPr id="8" name="object 8"/>
          <p:cNvSpPr txBox="1"/>
          <p:nvPr/>
        </p:nvSpPr>
        <p:spPr>
          <a:xfrm>
            <a:off x="4223639" y="5659793"/>
            <a:ext cx="3048000" cy="859851"/>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Hyundai In first, Mahindra in second and Tata in third.</a:t>
            </a:r>
            <a:endParaRPr sz="1800" dirty="0">
              <a:latin typeface="Trebuchet MS"/>
              <a:cs typeface="Trebuchet MS"/>
            </a:endParaRPr>
          </a:p>
        </p:txBody>
      </p:sp>
      <p:sp>
        <p:nvSpPr>
          <p:cNvPr id="9" name="object 9"/>
          <p:cNvSpPr txBox="1"/>
          <p:nvPr/>
        </p:nvSpPr>
        <p:spPr>
          <a:xfrm>
            <a:off x="8545321" y="5659793"/>
            <a:ext cx="3048000" cy="859851"/>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Mahindra in first, Hyundai in second and Tata in third.</a:t>
            </a:r>
            <a:endParaRPr sz="1800" dirty="0">
              <a:latin typeface="Trebuchet MS"/>
              <a:cs typeface="Trebuchet MS"/>
            </a:endParaRPr>
          </a:p>
        </p:txBody>
      </p:sp>
      <p:graphicFrame>
        <p:nvGraphicFramePr>
          <p:cNvPr id="11" name="Chart 10">
            <a:extLst>
              <a:ext uri="{FF2B5EF4-FFF2-40B4-BE49-F238E27FC236}">
                <a16:creationId xmlns:a16="http://schemas.microsoft.com/office/drawing/2014/main" id="{FC02FC1B-6AC8-4149-B7FC-E8DA90BEDABA}"/>
              </a:ext>
            </a:extLst>
          </p:cNvPr>
          <p:cNvGraphicFramePr>
            <a:graphicFrameLocks/>
          </p:cNvGraphicFramePr>
          <p:nvPr>
            <p:extLst>
              <p:ext uri="{D42A27DB-BD31-4B8C-83A1-F6EECF244321}">
                <p14:modId xmlns:p14="http://schemas.microsoft.com/office/powerpoint/2010/main" val="968305354"/>
              </p:ext>
            </p:extLst>
          </p:nvPr>
        </p:nvGraphicFramePr>
        <p:xfrm>
          <a:off x="673230" y="2954667"/>
          <a:ext cx="3191379" cy="2292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DEF9F64E-B4F9-438A-B872-B53045DE109A}"/>
              </a:ext>
            </a:extLst>
          </p:cNvPr>
          <p:cNvGraphicFramePr>
            <a:graphicFrameLocks/>
          </p:cNvGraphicFramePr>
          <p:nvPr>
            <p:extLst>
              <p:ext uri="{D42A27DB-BD31-4B8C-83A1-F6EECF244321}">
                <p14:modId xmlns:p14="http://schemas.microsoft.com/office/powerpoint/2010/main" val="3655998363"/>
              </p:ext>
            </p:extLst>
          </p:nvPr>
        </p:nvGraphicFramePr>
        <p:xfrm>
          <a:off x="4082159" y="3070644"/>
          <a:ext cx="4191000" cy="21443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5F78E4AC-522B-4D6C-892B-7B1905CD4A06}"/>
              </a:ext>
            </a:extLst>
          </p:cNvPr>
          <p:cNvGraphicFramePr>
            <a:graphicFrameLocks/>
          </p:cNvGraphicFramePr>
          <p:nvPr>
            <p:extLst>
              <p:ext uri="{D42A27DB-BD31-4B8C-83A1-F6EECF244321}">
                <p14:modId xmlns:p14="http://schemas.microsoft.com/office/powerpoint/2010/main" val="2675468392"/>
              </p:ext>
            </p:extLst>
          </p:nvPr>
        </p:nvGraphicFramePr>
        <p:xfrm>
          <a:off x="8441274" y="3002651"/>
          <a:ext cx="3571695" cy="22803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sng" dirty="0">
                <a:uFill>
                  <a:solidFill>
                    <a:srgbClr val="000000"/>
                  </a:solidFill>
                </a:uFill>
                <a:latin typeface="Times New Roman"/>
                <a:cs typeface="Times New Roman"/>
              </a:rPr>
              <a:t>Insights</a:t>
            </a:r>
            <a:r>
              <a:rPr u="sng" spc="-30"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15"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a:t>
            </a:r>
            <a:r>
              <a:rPr u="sng" spc="5" dirty="0">
                <a:uFill>
                  <a:solidFill>
                    <a:srgbClr val="000000"/>
                  </a:solidFill>
                </a:uFill>
                <a:latin typeface="Times New Roman"/>
                <a:cs typeface="Times New Roman"/>
              </a:rPr>
              <a:t> </a:t>
            </a:r>
            <a:r>
              <a:rPr u="sng" dirty="0">
                <a:uFill>
                  <a:solidFill>
                    <a:srgbClr val="000000"/>
                  </a:solidFill>
                </a:uFill>
                <a:latin typeface="Times New Roman"/>
                <a:cs typeface="Times New Roman"/>
              </a:rPr>
              <a:t>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12</a:t>
            </a:fld>
            <a:endParaRPr spc="-25" dirty="0"/>
          </a:p>
        </p:txBody>
      </p:sp>
      <p:sp>
        <p:nvSpPr>
          <p:cNvPr id="3" name="object 3"/>
          <p:cNvSpPr txBox="1"/>
          <p:nvPr/>
        </p:nvSpPr>
        <p:spPr>
          <a:xfrm>
            <a:off x="916939" y="1791969"/>
            <a:ext cx="9758045" cy="452120"/>
          </a:xfrm>
          <a:prstGeom prst="rect">
            <a:avLst/>
          </a:prstGeom>
        </p:spPr>
        <p:txBody>
          <a:bodyPr vert="horz" wrap="square" lIns="0" tIns="12065" rIns="0" bIns="0" rtlCol="0">
            <a:spAutoFit/>
          </a:bodyPr>
          <a:lstStyle/>
          <a:p>
            <a:pPr marL="12700">
              <a:lnSpc>
                <a:spcPct val="100000"/>
              </a:lnSpc>
              <a:spcBef>
                <a:spcPts val="95"/>
              </a:spcBef>
            </a:pPr>
            <a:r>
              <a:rPr sz="2800" spc="-130" dirty="0">
                <a:latin typeface="Trebuchet MS"/>
                <a:cs typeface="Trebuchet MS"/>
              </a:rPr>
              <a:t>The</a:t>
            </a:r>
            <a:r>
              <a:rPr sz="2800" spc="-229" dirty="0">
                <a:latin typeface="Trebuchet MS"/>
                <a:cs typeface="Trebuchet MS"/>
              </a:rPr>
              <a:t> </a:t>
            </a:r>
            <a:r>
              <a:rPr sz="2800" spc="-70" dirty="0">
                <a:latin typeface="Trebuchet MS"/>
                <a:cs typeface="Trebuchet MS"/>
              </a:rPr>
              <a:t>manufacturer</a:t>
            </a:r>
            <a:r>
              <a:rPr sz="2800" spc="-210" dirty="0">
                <a:latin typeface="Trebuchet MS"/>
                <a:cs typeface="Trebuchet MS"/>
              </a:rPr>
              <a:t> </a:t>
            </a:r>
            <a:r>
              <a:rPr sz="2800" spc="-25" dirty="0">
                <a:latin typeface="Trebuchet MS"/>
                <a:cs typeface="Trebuchet MS"/>
              </a:rPr>
              <a:t>who</a:t>
            </a:r>
            <a:r>
              <a:rPr sz="2800" spc="-225" dirty="0">
                <a:latin typeface="Trebuchet MS"/>
                <a:cs typeface="Trebuchet MS"/>
              </a:rPr>
              <a:t> </a:t>
            </a:r>
            <a:r>
              <a:rPr sz="2800" spc="-80" dirty="0">
                <a:latin typeface="Trebuchet MS"/>
                <a:cs typeface="Trebuchet MS"/>
              </a:rPr>
              <a:t>offers</a:t>
            </a:r>
            <a:r>
              <a:rPr sz="2800" spc="-235" dirty="0">
                <a:latin typeface="Trebuchet MS"/>
                <a:cs typeface="Trebuchet MS"/>
              </a:rPr>
              <a:t> </a:t>
            </a:r>
            <a:r>
              <a:rPr sz="2800" spc="-90" dirty="0">
                <a:latin typeface="Trebuchet MS"/>
                <a:cs typeface="Trebuchet MS"/>
              </a:rPr>
              <a:t>the</a:t>
            </a:r>
            <a:r>
              <a:rPr sz="2800" spc="-229" dirty="0">
                <a:latin typeface="Trebuchet MS"/>
                <a:cs typeface="Trebuchet MS"/>
              </a:rPr>
              <a:t> </a:t>
            </a:r>
            <a:r>
              <a:rPr sz="2800" spc="-55" dirty="0">
                <a:latin typeface="Trebuchet MS"/>
                <a:cs typeface="Trebuchet MS"/>
              </a:rPr>
              <a:t>widest</a:t>
            </a:r>
            <a:r>
              <a:rPr sz="2800" spc="-220" dirty="0">
                <a:latin typeface="Trebuchet MS"/>
                <a:cs typeface="Trebuchet MS"/>
              </a:rPr>
              <a:t> </a:t>
            </a:r>
            <a:r>
              <a:rPr sz="2800" spc="-95" dirty="0">
                <a:latin typeface="Trebuchet MS"/>
                <a:cs typeface="Trebuchet MS"/>
              </a:rPr>
              <a:t>variation</a:t>
            </a:r>
            <a:r>
              <a:rPr sz="2800" spc="-235" dirty="0">
                <a:latin typeface="Trebuchet MS"/>
                <a:cs typeface="Trebuchet MS"/>
              </a:rPr>
              <a:t> </a:t>
            </a:r>
            <a:r>
              <a:rPr sz="2800" spc="-100" dirty="0">
                <a:latin typeface="Trebuchet MS"/>
                <a:cs typeface="Trebuchet MS"/>
              </a:rPr>
              <a:t>of</a:t>
            </a:r>
            <a:r>
              <a:rPr sz="2800" spc="-235" dirty="0">
                <a:latin typeface="Trebuchet MS"/>
                <a:cs typeface="Trebuchet MS"/>
              </a:rPr>
              <a:t> </a:t>
            </a:r>
            <a:r>
              <a:rPr sz="2800" spc="-105" dirty="0">
                <a:latin typeface="Trebuchet MS"/>
                <a:cs typeface="Trebuchet MS"/>
              </a:rPr>
              <a:t>city</a:t>
            </a:r>
            <a:r>
              <a:rPr sz="2800" spc="-235" dirty="0">
                <a:latin typeface="Trebuchet MS"/>
                <a:cs typeface="Trebuchet MS"/>
              </a:rPr>
              <a:t> </a:t>
            </a:r>
            <a:r>
              <a:rPr sz="2800" spc="-10" dirty="0">
                <a:latin typeface="Trebuchet MS"/>
                <a:cs typeface="Trebuchet MS"/>
              </a:rPr>
              <a:t>mileage</a:t>
            </a:r>
            <a:endParaRPr sz="2800">
              <a:latin typeface="Trebuchet MS"/>
              <a:cs typeface="Trebuchet MS"/>
            </a:endParaRPr>
          </a:p>
        </p:txBody>
      </p:sp>
      <p:sp>
        <p:nvSpPr>
          <p:cNvPr id="4" name="object 4"/>
          <p:cNvSpPr txBox="1"/>
          <p:nvPr/>
        </p:nvSpPr>
        <p:spPr>
          <a:xfrm>
            <a:off x="685800" y="2949955"/>
            <a:ext cx="3178810" cy="2308860"/>
          </a:xfrm>
          <a:prstGeom prst="rect">
            <a:avLst/>
          </a:prstGeom>
          <a:ln w="28575">
            <a:solidFill>
              <a:srgbClr val="000000"/>
            </a:solidFill>
          </a:ln>
        </p:spPr>
        <p:txBody>
          <a:bodyPr vert="horz" wrap="square" lIns="0" tIns="27940" rIns="0" bIns="0" rtlCol="0">
            <a:spAutoFit/>
          </a:bodyPr>
          <a:lstStyle/>
          <a:p>
            <a:pPr marL="229870">
              <a:lnSpc>
                <a:spcPct val="100000"/>
              </a:lnSpc>
              <a:spcBef>
                <a:spcPts val="220"/>
              </a:spcBef>
            </a:pPr>
            <a:r>
              <a:rPr sz="1800" spc="-20" dirty="0">
                <a:latin typeface="Trebuchet MS"/>
                <a:cs typeface="Trebuchet MS"/>
              </a:rPr>
              <a:t>Tata</a:t>
            </a:r>
            <a:endParaRPr sz="1800">
              <a:latin typeface="Trebuchet MS"/>
              <a:cs typeface="Trebuchet MS"/>
            </a:endParaRPr>
          </a:p>
        </p:txBody>
      </p:sp>
      <p:sp>
        <p:nvSpPr>
          <p:cNvPr id="5" name="object 5"/>
          <p:cNvSpPr txBox="1"/>
          <p:nvPr/>
        </p:nvSpPr>
        <p:spPr>
          <a:xfrm>
            <a:off x="8403717" y="2906141"/>
            <a:ext cx="3331210" cy="2308860"/>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10" dirty="0">
                <a:latin typeface="Trebuchet MS"/>
                <a:cs typeface="Trebuchet MS"/>
              </a:rPr>
              <a:t>Hyundai</a:t>
            </a:r>
            <a:endParaRPr sz="1800">
              <a:latin typeface="Trebuchet MS"/>
              <a:cs typeface="Trebuchet MS"/>
            </a:endParaRPr>
          </a:p>
        </p:txBody>
      </p:sp>
      <p:sp>
        <p:nvSpPr>
          <p:cNvPr id="6" name="object 6"/>
          <p:cNvSpPr txBox="1"/>
          <p:nvPr/>
        </p:nvSpPr>
        <p:spPr>
          <a:xfrm>
            <a:off x="4082160" y="2938779"/>
            <a:ext cx="4027804" cy="2308860"/>
          </a:xfrm>
          <a:prstGeom prst="rect">
            <a:avLst/>
          </a:prstGeom>
          <a:ln w="28575">
            <a:solidFill>
              <a:srgbClr val="000000"/>
            </a:solidFill>
          </a:ln>
        </p:spPr>
        <p:txBody>
          <a:bodyPr vert="horz" wrap="square" lIns="0" tIns="27940" rIns="0" bIns="0" rtlCol="0">
            <a:spAutoFit/>
          </a:bodyPr>
          <a:lstStyle/>
          <a:p>
            <a:pPr algn="ctr">
              <a:lnSpc>
                <a:spcPct val="100000"/>
              </a:lnSpc>
              <a:spcBef>
                <a:spcPts val="220"/>
              </a:spcBef>
            </a:pPr>
            <a:r>
              <a:rPr sz="1800" spc="-35" dirty="0">
                <a:latin typeface="Trebuchet MS"/>
                <a:cs typeface="Trebuchet MS"/>
              </a:rPr>
              <a:t>Maruti</a:t>
            </a:r>
            <a:r>
              <a:rPr sz="1800" spc="-140" dirty="0">
                <a:latin typeface="Trebuchet MS"/>
                <a:cs typeface="Trebuchet MS"/>
              </a:rPr>
              <a:t> </a:t>
            </a:r>
            <a:r>
              <a:rPr sz="1800" spc="-10" dirty="0">
                <a:latin typeface="Trebuchet MS"/>
                <a:cs typeface="Trebuchet MS"/>
              </a:rPr>
              <a:t>Suzuki</a:t>
            </a:r>
            <a:endParaRPr sz="1800">
              <a:latin typeface="Trebuchet MS"/>
              <a:cs typeface="Trebuchet MS"/>
            </a:endParaRPr>
          </a:p>
        </p:txBody>
      </p:sp>
      <p:sp>
        <p:nvSpPr>
          <p:cNvPr id="7" name="object 7"/>
          <p:cNvSpPr txBox="1"/>
          <p:nvPr/>
        </p:nvSpPr>
        <p:spPr>
          <a:xfrm>
            <a:off x="762000" y="5649683"/>
            <a:ext cx="304800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Tata offers a variation of 27.39 making it in the second place.</a:t>
            </a:r>
            <a:endParaRPr sz="1800" dirty="0">
              <a:latin typeface="Trebuchet MS"/>
              <a:cs typeface="Trebuchet MS"/>
            </a:endParaRPr>
          </a:p>
        </p:txBody>
      </p:sp>
      <p:sp>
        <p:nvSpPr>
          <p:cNvPr id="8" name="object 8"/>
          <p:cNvSpPr txBox="1"/>
          <p:nvPr/>
        </p:nvSpPr>
        <p:spPr>
          <a:xfrm>
            <a:off x="4223639" y="5659793"/>
            <a:ext cx="3048000" cy="859851"/>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Suzuki also offers a variation of 27.39 thus also making it second.</a:t>
            </a:r>
            <a:endParaRPr sz="1800" dirty="0">
              <a:latin typeface="Trebuchet MS"/>
              <a:cs typeface="Trebuchet MS"/>
            </a:endParaRPr>
          </a:p>
        </p:txBody>
      </p:sp>
      <p:sp>
        <p:nvSpPr>
          <p:cNvPr id="9" name="object 9"/>
          <p:cNvSpPr txBox="1"/>
          <p:nvPr/>
        </p:nvSpPr>
        <p:spPr>
          <a:xfrm>
            <a:off x="8545321" y="5659793"/>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Hyundai offers a variation of 28.4 making it first in the city mileage.</a:t>
            </a:r>
            <a:endParaRPr sz="1800" dirty="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CE28333A-5153-4344-8986-EE1F2FF3E82A}"/>
                  </a:ext>
                </a:extLst>
              </p:cNvPr>
              <p:cNvGraphicFramePr/>
              <p:nvPr>
                <p:extLst>
                  <p:ext uri="{D42A27DB-BD31-4B8C-83A1-F6EECF244321}">
                    <p14:modId xmlns:p14="http://schemas.microsoft.com/office/powerpoint/2010/main" val="2156875266"/>
                  </p:ext>
                </p:extLst>
              </p:nvPr>
            </p:nvGraphicFramePr>
            <p:xfrm>
              <a:off x="694677" y="3099943"/>
              <a:ext cx="3486467" cy="200888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CE28333A-5153-4344-8986-EE1F2FF3E82A}"/>
                  </a:ext>
                </a:extLst>
              </p:cNvPr>
              <p:cNvPicPr>
                <a:picLocks noGrp="1" noRot="1" noChangeAspect="1" noMove="1" noResize="1" noEditPoints="1" noAdjustHandles="1" noChangeArrowheads="1" noChangeShapeType="1"/>
              </p:cNvPicPr>
              <p:nvPr/>
            </p:nvPicPr>
            <p:blipFill>
              <a:blip r:embed="rId3"/>
              <a:stretch>
                <a:fillRect/>
              </a:stretch>
            </p:blipFill>
            <p:spPr>
              <a:xfrm>
                <a:off x="694677" y="3099943"/>
                <a:ext cx="3486467" cy="200888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4299556B-C430-478F-A965-855FBFECEA19}"/>
                  </a:ext>
                </a:extLst>
              </p:cNvPr>
              <p:cNvGraphicFramePr/>
              <p:nvPr>
                <p:extLst>
                  <p:ext uri="{D42A27DB-BD31-4B8C-83A1-F6EECF244321}">
                    <p14:modId xmlns:p14="http://schemas.microsoft.com/office/powerpoint/2010/main" val="3195938354"/>
                  </p:ext>
                </p:extLst>
              </p:nvPr>
            </p:nvGraphicFramePr>
            <p:xfrm>
              <a:off x="4223639" y="3249344"/>
              <a:ext cx="3715015" cy="196094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a:extLst>
                  <a:ext uri="{FF2B5EF4-FFF2-40B4-BE49-F238E27FC236}">
                    <a16:creationId xmlns:a16="http://schemas.microsoft.com/office/drawing/2014/main" id="{4299556B-C430-478F-A965-855FBFECEA19}"/>
                  </a:ext>
                </a:extLst>
              </p:cNvPr>
              <p:cNvPicPr>
                <a:picLocks noGrp="1" noRot="1" noChangeAspect="1" noMove="1" noResize="1" noEditPoints="1" noAdjustHandles="1" noChangeArrowheads="1" noChangeShapeType="1"/>
              </p:cNvPicPr>
              <p:nvPr/>
            </p:nvPicPr>
            <p:blipFill>
              <a:blip r:embed="rId5"/>
              <a:stretch>
                <a:fillRect/>
              </a:stretch>
            </p:blipFill>
            <p:spPr>
              <a:xfrm>
                <a:off x="4223639" y="3249344"/>
                <a:ext cx="3715015" cy="196094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A5AA5AD2-3186-4A8B-AD85-FDD3293B6631}"/>
                  </a:ext>
                </a:extLst>
              </p:cNvPr>
              <p:cNvGraphicFramePr/>
              <p:nvPr>
                <p:extLst>
                  <p:ext uri="{D42A27DB-BD31-4B8C-83A1-F6EECF244321}">
                    <p14:modId xmlns:p14="http://schemas.microsoft.com/office/powerpoint/2010/main" val="2079818906"/>
                  </p:ext>
                </p:extLst>
              </p:nvPr>
            </p:nvGraphicFramePr>
            <p:xfrm>
              <a:off x="8407645" y="3094455"/>
              <a:ext cx="3201577" cy="199750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3" name="Chart 12">
                <a:extLst>
                  <a:ext uri="{FF2B5EF4-FFF2-40B4-BE49-F238E27FC236}">
                    <a16:creationId xmlns:a16="http://schemas.microsoft.com/office/drawing/2014/main" id="{A5AA5AD2-3186-4A8B-AD85-FDD3293B6631}"/>
                  </a:ext>
                </a:extLst>
              </p:cNvPr>
              <p:cNvPicPr>
                <a:picLocks noGrp="1" noRot="1" noChangeAspect="1" noMove="1" noResize="1" noEditPoints="1" noAdjustHandles="1" noChangeArrowheads="1" noChangeShapeType="1"/>
              </p:cNvPicPr>
              <p:nvPr/>
            </p:nvPicPr>
            <p:blipFill>
              <a:blip r:embed="rId7"/>
              <a:stretch>
                <a:fillRect/>
              </a:stretch>
            </p:blipFill>
            <p:spPr>
              <a:xfrm>
                <a:off x="8407645" y="3094455"/>
                <a:ext cx="3201577" cy="1997507"/>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13</a:t>
            </a:fld>
            <a:endParaRPr spc="-25" dirty="0"/>
          </a:p>
        </p:txBody>
      </p:sp>
      <p:sp>
        <p:nvSpPr>
          <p:cNvPr id="3" name="object 3"/>
          <p:cNvSpPr txBox="1"/>
          <p:nvPr/>
        </p:nvSpPr>
        <p:spPr>
          <a:xfrm>
            <a:off x="918768" y="1789937"/>
            <a:ext cx="4438650" cy="665567"/>
          </a:xfrm>
          <a:prstGeom prst="rect">
            <a:avLst/>
          </a:prstGeom>
        </p:spPr>
        <p:txBody>
          <a:bodyPr vert="horz" wrap="square" lIns="0" tIns="49530" rIns="0" bIns="0" rtlCol="0">
            <a:spAutoFit/>
          </a:bodyPr>
          <a:lstStyle/>
          <a:p>
            <a:pPr marL="12700" marR="5080">
              <a:lnSpc>
                <a:spcPts val="2380"/>
              </a:lnSpc>
              <a:spcBef>
                <a:spcPts val="390"/>
              </a:spcBef>
            </a:pPr>
            <a:r>
              <a:rPr sz="2200" b="1" spc="60" dirty="0">
                <a:latin typeface="Trebuchet MS"/>
                <a:cs typeface="Trebuchet MS"/>
              </a:rPr>
              <a:t>Does</a:t>
            </a:r>
            <a:r>
              <a:rPr sz="2200" b="1" spc="-200" dirty="0">
                <a:latin typeface="Trebuchet MS"/>
                <a:cs typeface="Trebuchet MS"/>
              </a:rPr>
              <a:t> </a:t>
            </a:r>
            <a:r>
              <a:rPr sz="2200" b="1" spc="-65" dirty="0">
                <a:latin typeface="Trebuchet MS"/>
                <a:cs typeface="Trebuchet MS"/>
              </a:rPr>
              <a:t>Fuel_Tank_Capacity</a:t>
            </a:r>
            <a:r>
              <a:rPr sz="2200" b="1" spc="-155" dirty="0">
                <a:latin typeface="Trebuchet MS"/>
                <a:cs typeface="Trebuchet MS"/>
              </a:rPr>
              <a:t> </a:t>
            </a:r>
            <a:r>
              <a:rPr sz="2200" b="1" spc="-50" dirty="0">
                <a:latin typeface="Trebuchet MS"/>
                <a:cs typeface="Trebuchet MS"/>
              </a:rPr>
              <a:t>have</a:t>
            </a:r>
            <a:r>
              <a:rPr sz="2200" b="1" spc="-175" dirty="0">
                <a:latin typeface="Trebuchet MS"/>
                <a:cs typeface="Trebuchet MS"/>
              </a:rPr>
              <a:t> </a:t>
            </a:r>
            <a:r>
              <a:rPr sz="2200" b="1" spc="-25" dirty="0">
                <a:latin typeface="Trebuchet MS"/>
                <a:cs typeface="Trebuchet MS"/>
              </a:rPr>
              <a:t>any </a:t>
            </a:r>
            <a:r>
              <a:rPr sz="2200" b="1" spc="-10" dirty="0">
                <a:latin typeface="Trebuchet MS"/>
                <a:cs typeface="Trebuchet MS"/>
              </a:rPr>
              <a:t>impact</a:t>
            </a:r>
            <a:r>
              <a:rPr sz="2200" b="1" spc="-180" dirty="0">
                <a:latin typeface="Trebuchet MS"/>
                <a:cs typeface="Trebuchet MS"/>
              </a:rPr>
              <a:t> </a:t>
            </a:r>
            <a:r>
              <a:rPr sz="2200" b="1" spc="-25" dirty="0">
                <a:latin typeface="Trebuchet MS"/>
                <a:cs typeface="Trebuchet MS"/>
              </a:rPr>
              <a:t>on</a:t>
            </a:r>
            <a:r>
              <a:rPr sz="2200" b="1" spc="-175" dirty="0">
                <a:latin typeface="Trebuchet MS"/>
                <a:cs typeface="Trebuchet MS"/>
              </a:rPr>
              <a:t> </a:t>
            </a:r>
            <a:r>
              <a:rPr sz="2200" b="1" spc="-10" dirty="0" err="1">
                <a:latin typeface="Trebuchet MS"/>
                <a:cs typeface="Trebuchet MS"/>
              </a:rPr>
              <a:t>City_Mileage</a:t>
            </a:r>
            <a:endParaRPr sz="2200" dirty="0">
              <a:latin typeface="Trebuchet MS"/>
              <a:cs typeface="Trebuchet MS"/>
            </a:endParaRPr>
          </a:p>
        </p:txBody>
      </p:sp>
      <p:sp>
        <p:nvSpPr>
          <p:cNvPr id="4" name="object 4"/>
          <p:cNvSpPr txBox="1"/>
          <p:nvPr/>
        </p:nvSpPr>
        <p:spPr>
          <a:xfrm>
            <a:off x="6251828" y="1789937"/>
            <a:ext cx="4931410" cy="665567"/>
          </a:xfrm>
          <a:prstGeom prst="rect">
            <a:avLst/>
          </a:prstGeom>
        </p:spPr>
        <p:txBody>
          <a:bodyPr vert="horz" wrap="square" lIns="0" tIns="49530" rIns="0" bIns="0" rtlCol="0">
            <a:spAutoFit/>
          </a:bodyPr>
          <a:lstStyle/>
          <a:p>
            <a:pPr marL="12700" marR="5080">
              <a:lnSpc>
                <a:spcPts val="2380"/>
              </a:lnSpc>
              <a:spcBef>
                <a:spcPts val="390"/>
              </a:spcBef>
            </a:pPr>
            <a:r>
              <a:rPr sz="2200" b="1" spc="100" dirty="0">
                <a:latin typeface="Trebuchet MS"/>
                <a:cs typeface="Trebuchet MS"/>
              </a:rPr>
              <a:t>Is</a:t>
            </a:r>
            <a:r>
              <a:rPr sz="2200" b="1" spc="-170" dirty="0">
                <a:latin typeface="Trebuchet MS"/>
                <a:cs typeface="Trebuchet MS"/>
              </a:rPr>
              <a:t> </a:t>
            </a:r>
            <a:r>
              <a:rPr sz="2200" b="1" spc="-85" dirty="0">
                <a:latin typeface="Trebuchet MS"/>
                <a:cs typeface="Trebuchet MS"/>
              </a:rPr>
              <a:t>there</a:t>
            </a:r>
            <a:r>
              <a:rPr sz="2200" b="1" spc="-150" dirty="0">
                <a:latin typeface="Trebuchet MS"/>
                <a:cs typeface="Trebuchet MS"/>
              </a:rPr>
              <a:t> </a:t>
            </a:r>
            <a:r>
              <a:rPr sz="2200" b="1" spc="-45" dirty="0">
                <a:latin typeface="Trebuchet MS"/>
                <a:cs typeface="Trebuchet MS"/>
              </a:rPr>
              <a:t>any</a:t>
            </a:r>
            <a:r>
              <a:rPr sz="2200" b="1" spc="-175" dirty="0">
                <a:latin typeface="Trebuchet MS"/>
                <a:cs typeface="Trebuchet MS"/>
              </a:rPr>
              <a:t> </a:t>
            </a:r>
            <a:r>
              <a:rPr sz="2200" b="1" dirty="0">
                <a:latin typeface="Trebuchet MS"/>
                <a:cs typeface="Trebuchet MS"/>
              </a:rPr>
              <a:t>association</a:t>
            </a:r>
            <a:r>
              <a:rPr sz="2200" b="1" spc="-125" dirty="0">
                <a:latin typeface="Trebuchet MS"/>
                <a:cs typeface="Trebuchet MS"/>
              </a:rPr>
              <a:t> </a:t>
            </a:r>
            <a:r>
              <a:rPr sz="2200" b="1" spc="-10" dirty="0">
                <a:latin typeface="Trebuchet MS"/>
                <a:cs typeface="Trebuchet MS"/>
              </a:rPr>
              <a:t>between </a:t>
            </a:r>
            <a:r>
              <a:rPr sz="2200" b="1" spc="-70" dirty="0">
                <a:latin typeface="Trebuchet MS"/>
                <a:cs typeface="Trebuchet MS"/>
              </a:rPr>
              <a:t>Fuel_Tank_Capacity</a:t>
            </a:r>
            <a:r>
              <a:rPr sz="2200" b="1" spc="-110" dirty="0">
                <a:latin typeface="Trebuchet MS"/>
                <a:cs typeface="Trebuchet MS"/>
              </a:rPr>
              <a:t> </a:t>
            </a:r>
            <a:r>
              <a:rPr sz="2200" b="1" dirty="0">
                <a:latin typeface="Trebuchet MS"/>
                <a:cs typeface="Trebuchet MS"/>
              </a:rPr>
              <a:t>and</a:t>
            </a:r>
            <a:r>
              <a:rPr sz="2200" b="1" spc="-165" dirty="0">
                <a:latin typeface="Trebuchet MS"/>
                <a:cs typeface="Trebuchet MS"/>
              </a:rPr>
              <a:t> </a:t>
            </a:r>
            <a:r>
              <a:rPr sz="2200" b="1" spc="-10" dirty="0">
                <a:latin typeface="Trebuchet MS"/>
                <a:cs typeface="Trebuchet MS"/>
              </a:rPr>
              <a:t>Displacement</a:t>
            </a:r>
            <a:endParaRPr sz="2200" dirty="0">
              <a:latin typeface="Trebuchet MS"/>
              <a:cs typeface="Trebuchet MS"/>
            </a:endParaRPr>
          </a:p>
        </p:txBody>
      </p:sp>
      <p:sp>
        <p:nvSpPr>
          <p:cNvPr id="5" name="object 5"/>
          <p:cNvSpPr txBox="1"/>
          <p:nvPr/>
        </p:nvSpPr>
        <p:spPr>
          <a:xfrm>
            <a:off x="1066800" y="5621478"/>
            <a:ext cx="3048000" cy="1136850"/>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The graph has a correlation of 0.261193 making it a positive correlation.</a:t>
            </a:r>
            <a:endParaRPr sz="1800" dirty="0">
              <a:latin typeface="Trebuchet MS"/>
              <a:cs typeface="Trebuchet MS"/>
            </a:endParaRPr>
          </a:p>
        </p:txBody>
      </p:sp>
      <p:sp>
        <p:nvSpPr>
          <p:cNvPr id="6" name="object 6"/>
          <p:cNvSpPr txBox="1"/>
          <p:nvPr/>
        </p:nvSpPr>
        <p:spPr>
          <a:xfrm>
            <a:off x="6934200" y="5617550"/>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The graph has a correlation of 0.75214 thus also making it a positive correlation.</a:t>
            </a: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BB5DE4C6-70A0-4F1A-B44B-746805B631AE}"/>
              </a:ext>
            </a:extLst>
          </p:cNvPr>
          <p:cNvGraphicFramePr>
            <a:graphicFrameLocks/>
          </p:cNvGraphicFramePr>
          <p:nvPr>
            <p:extLst>
              <p:ext uri="{D42A27DB-BD31-4B8C-83A1-F6EECF244321}">
                <p14:modId xmlns:p14="http://schemas.microsoft.com/office/powerpoint/2010/main" val="2393357394"/>
              </p:ext>
            </p:extLst>
          </p:nvPr>
        </p:nvGraphicFramePr>
        <p:xfrm>
          <a:off x="609600" y="2590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B9CB110C-D4A1-4DED-B0FB-73E09B94D637}"/>
              </a:ext>
            </a:extLst>
          </p:cNvPr>
          <p:cNvGraphicFramePr>
            <a:graphicFrameLocks/>
          </p:cNvGraphicFramePr>
          <p:nvPr>
            <p:extLst>
              <p:ext uri="{D42A27DB-BD31-4B8C-83A1-F6EECF244321}">
                <p14:modId xmlns:p14="http://schemas.microsoft.com/office/powerpoint/2010/main" val="258157364"/>
              </p:ext>
            </p:extLst>
          </p:nvPr>
        </p:nvGraphicFramePr>
        <p:xfrm>
          <a:off x="6096000" y="2590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14</a:t>
            </a:fld>
            <a:endParaRPr spc="-25" dirty="0"/>
          </a:p>
        </p:txBody>
      </p:sp>
      <p:sp>
        <p:nvSpPr>
          <p:cNvPr id="3" name="object 3"/>
          <p:cNvSpPr txBox="1"/>
          <p:nvPr/>
        </p:nvSpPr>
        <p:spPr>
          <a:xfrm>
            <a:off x="918768" y="1728291"/>
            <a:ext cx="4355465" cy="705321"/>
          </a:xfrm>
          <a:prstGeom prst="rect">
            <a:avLst/>
          </a:prstGeom>
        </p:spPr>
        <p:txBody>
          <a:bodyPr vert="horz" wrap="square" lIns="0" tIns="12700" rIns="0" bIns="0" rtlCol="0">
            <a:spAutoFit/>
          </a:bodyPr>
          <a:lstStyle/>
          <a:p>
            <a:pPr marL="12700">
              <a:lnSpc>
                <a:spcPts val="2740"/>
              </a:lnSpc>
              <a:spcBef>
                <a:spcPts val="100"/>
              </a:spcBef>
            </a:pPr>
            <a:r>
              <a:rPr sz="2400" b="1" spc="-50" dirty="0">
                <a:latin typeface="Trebuchet MS"/>
                <a:cs typeface="Trebuchet MS"/>
              </a:rPr>
              <a:t>top</a:t>
            </a:r>
            <a:r>
              <a:rPr sz="2400" b="1" spc="-204" dirty="0">
                <a:latin typeface="Trebuchet MS"/>
                <a:cs typeface="Trebuchet MS"/>
              </a:rPr>
              <a:t> </a:t>
            </a:r>
            <a:r>
              <a:rPr sz="2400" b="1" spc="-70" dirty="0">
                <a:latin typeface="Trebuchet MS"/>
                <a:cs typeface="Trebuchet MS"/>
              </a:rPr>
              <a:t>two</a:t>
            </a:r>
            <a:r>
              <a:rPr sz="2400" b="1" spc="-200" dirty="0">
                <a:latin typeface="Trebuchet MS"/>
                <a:cs typeface="Trebuchet MS"/>
              </a:rPr>
              <a:t> </a:t>
            </a:r>
            <a:r>
              <a:rPr sz="2400" b="1" spc="-30" dirty="0">
                <a:latin typeface="Trebuchet MS"/>
                <a:cs typeface="Trebuchet MS"/>
              </a:rPr>
              <a:t>manufacturers</a:t>
            </a:r>
            <a:r>
              <a:rPr sz="2400" b="1" spc="-195" dirty="0">
                <a:latin typeface="Trebuchet MS"/>
                <a:cs typeface="Trebuchet MS"/>
              </a:rPr>
              <a:t> </a:t>
            </a:r>
            <a:r>
              <a:rPr sz="2400" b="1" spc="-75" dirty="0">
                <a:latin typeface="Trebuchet MS"/>
                <a:cs typeface="Trebuchet MS"/>
              </a:rPr>
              <a:t>with</a:t>
            </a:r>
            <a:r>
              <a:rPr sz="2400" b="1" spc="-200" dirty="0">
                <a:latin typeface="Trebuchet MS"/>
                <a:cs typeface="Trebuchet MS"/>
              </a:rPr>
              <a:t> </a:t>
            </a:r>
            <a:r>
              <a:rPr sz="2400" b="1" spc="-25" dirty="0">
                <a:latin typeface="Trebuchet MS"/>
                <a:cs typeface="Trebuchet MS"/>
              </a:rPr>
              <a:t>the</a:t>
            </a:r>
            <a:endParaRPr sz="2400" dirty="0">
              <a:latin typeface="Trebuchet MS"/>
              <a:cs typeface="Trebuchet MS"/>
            </a:endParaRPr>
          </a:p>
          <a:p>
            <a:pPr marL="12700">
              <a:lnSpc>
                <a:spcPts val="2740"/>
              </a:lnSpc>
            </a:pPr>
            <a:r>
              <a:rPr sz="2400" b="1" spc="-30" dirty="0">
                <a:latin typeface="Trebuchet MS"/>
                <a:cs typeface="Trebuchet MS"/>
              </a:rPr>
              <a:t>widest</a:t>
            </a:r>
            <a:r>
              <a:rPr sz="2400" b="1" spc="-180" dirty="0">
                <a:latin typeface="Trebuchet MS"/>
                <a:cs typeface="Trebuchet MS"/>
              </a:rPr>
              <a:t> </a:t>
            </a:r>
            <a:r>
              <a:rPr sz="2400" b="1" spc="-60" dirty="0">
                <a:latin typeface="Trebuchet MS"/>
                <a:cs typeface="Trebuchet MS"/>
              </a:rPr>
              <a:t>range</a:t>
            </a:r>
            <a:r>
              <a:rPr sz="2400" b="1" spc="-180" dirty="0">
                <a:latin typeface="Trebuchet MS"/>
                <a:cs typeface="Trebuchet MS"/>
              </a:rPr>
              <a:t> </a:t>
            </a:r>
            <a:r>
              <a:rPr sz="2400" b="1" spc="-50" dirty="0">
                <a:latin typeface="Trebuchet MS"/>
                <a:cs typeface="Trebuchet MS"/>
              </a:rPr>
              <a:t>of</a:t>
            </a:r>
            <a:r>
              <a:rPr sz="2400" b="1" spc="-185" dirty="0">
                <a:latin typeface="Trebuchet MS"/>
                <a:cs typeface="Trebuchet MS"/>
              </a:rPr>
              <a:t> </a:t>
            </a:r>
            <a:r>
              <a:rPr sz="2400" b="1" dirty="0">
                <a:latin typeface="Trebuchet MS"/>
                <a:cs typeface="Trebuchet MS"/>
              </a:rPr>
              <a:t>cars</a:t>
            </a:r>
            <a:r>
              <a:rPr sz="2400" b="1" spc="-180" dirty="0">
                <a:latin typeface="Trebuchet MS"/>
                <a:cs typeface="Trebuchet MS"/>
              </a:rPr>
              <a:t> </a:t>
            </a:r>
            <a:r>
              <a:rPr sz="2400" b="1" spc="-10" dirty="0">
                <a:latin typeface="Trebuchet MS"/>
                <a:cs typeface="Trebuchet MS"/>
              </a:rPr>
              <a:t>variants</a:t>
            </a:r>
            <a:endParaRPr lang="en-IN" sz="2400" dirty="0">
              <a:latin typeface="Trebuchet MS"/>
              <a:cs typeface="Trebuchet MS"/>
            </a:endParaRPr>
          </a:p>
        </p:txBody>
      </p:sp>
      <p:sp>
        <p:nvSpPr>
          <p:cNvPr id="4" name="object 4"/>
          <p:cNvSpPr txBox="1"/>
          <p:nvPr/>
        </p:nvSpPr>
        <p:spPr>
          <a:xfrm>
            <a:off x="6248400" y="1728291"/>
            <a:ext cx="3806572" cy="423193"/>
          </a:xfrm>
          <a:prstGeom prst="rect">
            <a:avLst/>
          </a:prstGeom>
        </p:spPr>
        <p:txBody>
          <a:bodyPr vert="horz" wrap="square" lIns="0" tIns="53340" rIns="0" bIns="0" rtlCol="0">
            <a:spAutoFit/>
          </a:bodyPr>
          <a:lstStyle/>
          <a:p>
            <a:pPr marL="12700">
              <a:lnSpc>
                <a:spcPct val="100000"/>
              </a:lnSpc>
              <a:spcBef>
                <a:spcPts val="420"/>
              </a:spcBef>
            </a:pPr>
            <a:r>
              <a:rPr lang="en-US" sz="2400" b="1" spc="-50" dirty="0">
                <a:latin typeface="Trebuchet MS"/>
                <a:cs typeface="Trebuchet MS"/>
              </a:rPr>
              <a:t>F</a:t>
            </a:r>
            <a:r>
              <a:rPr sz="2400" b="1" spc="-50" dirty="0">
                <a:latin typeface="Trebuchet MS"/>
                <a:cs typeface="Trebuchet MS"/>
              </a:rPr>
              <a:t>uel</a:t>
            </a:r>
            <a:r>
              <a:rPr sz="2400" b="1" spc="-180" dirty="0">
                <a:latin typeface="Trebuchet MS"/>
                <a:cs typeface="Trebuchet MS"/>
              </a:rPr>
              <a:t> </a:t>
            </a:r>
            <a:r>
              <a:rPr sz="2400" b="1" spc="-50" dirty="0">
                <a:latin typeface="Trebuchet MS"/>
                <a:cs typeface="Trebuchet MS"/>
              </a:rPr>
              <a:t>efficiency</a:t>
            </a:r>
            <a:r>
              <a:rPr lang="en-US" sz="2400" b="1" spc="-225" dirty="0">
                <a:latin typeface="Trebuchet MS"/>
                <a:cs typeface="Trebuchet MS"/>
              </a:rPr>
              <a:t> </a:t>
            </a:r>
            <a:r>
              <a:rPr lang="en-US" sz="2400" b="1" spc="-20" dirty="0" err="1">
                <a:latin typeface="Trebuchet MS"/>
                <a:cs typeface="Trebuchet MS"/>
              </a:rPr>
              <a:t>D</a:t>
            </a:r>
            <a:r>
              <a:rPr sz="2400" b="1" spc="-20" dirty="0" err="1">
                <a:latin typeface="Trebuchet MS"/>
                <a:cs typeface="Trebuchet MS"/>
              </a:rPr>
              <a:t>istribut</a:t>
            </a:r>
            <a:r>
              <a:rPr lang="en-IN" sz="2400" b="1" spc="-20" dirty="0">
                <a:latin typeface="Trebuchet MS"/>
                <a:cs typeface="Trebuchet MS"/>
              </a:rPr>
              <a:t>ion</a:t>
            </a:r>
          </a:p>
        </p:txBody>
      </p:sp>
      <p:sp>
        <p:nvSpPr>
          <p:cNvPr id="5" name="object 5"/>
          <p:cNvSpPr txBox="1"/>
          <p:nvPr/>
        </p:nvSpPr>
        <p:spPr>
          <a:xfrm>
            <a:off x="959154" y="5383227"/>
            <a:ext cx="3048000" cy="1413849"/>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Suzuki in the first and followed by Hyundai are the top two manufacturers</a:t>
            </a:r>
            <a:r>
              <a:rPr lang="en-US" spc="-10" dirty="0">
                <a:latin typeface="Trebuchet MS"/>
                <a:cs typeface="Trebuchet MS"/>
              </a:rPr>
              <a:t>, has the widest range of car variants.</a:t>
            </a:r>
            <a:endParaRPr sz="1800" dirty="0">
              <a:latin typeface="Trebuchet MS"/>
              <a:cs typeface="Trebuchet MS"/>
            </a:endParaRPr>
          </a:p>
        </p:txBody>
      </p:sp>
      <p:sp>
        <p:nvSpPr>
          <p:cNvPr id="6" name="object 6"/>
          <p:cNvSpPr txBox="1"/>
          <p:nvPr/>
        </p:nvSpPr>
        <p:spPr>
          <a:xfrm>
            <a:off x="6781800" y="5221311"/>
            <a:ext cx="3048000" cy="1690847"/>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In the moderate efficiency, Suzuki is the first, in low Renault has the first place and in High efficiency its Mahindra in the first place.</a:t>
            </a: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4D888295-F251-42BF-8820-FEDD88A9D93C}"/>
              </a:ext>
            </a:extLst>
          </p:cNvPr>
          <p:cNvGraphicFramePr>
            <a:graphicFrameLocks/>
          </p:cNvGraphicFramePr>
          <p:nvPr>
            <p:extLst>
              <p:ext uri="{D42A27DB-BD31-4B8C-83A1-F6EECF244321}">
                <p14:modId xmlns:p14="http://schemas.microsoft.com/office/powerpoint/2010/main" val="4064639347"/>
              </p:ext>
            </p:extLst>
          </p:nvPr>
        </p:nvGraphicFramePr>
        <p:xfrm>
          <a:off x="533400" y="271480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F1848AD-ED88-4475-86D3-D25305DCD33F}"/>
              </a:ext>
            </a:extLst>
          </p:cNvPr>
          <p:cNvGraphicFramePr>
            <a:graphicFrameLocks/>
          </p:cNvGraphicFramePr>
          <p:nvPr>
            <p:extLst>
              <p:ext uri="{D42A27DB-BD31-4B8C-83A1-F6EECF244321}">
                <p14:modId xmlns:p14="http://schemas.microsoft.com/office/powerpoint/2010/main" val="3773582935"/>
              </p:ext>
            </p:extLst>
          </p:nvPr>
        </p:nvGraphicFramePr>
        <p:xfrm>
          <a:off x="5638800" y="250403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15</a:t>
            </a:fld>
            <a:endParaRPr spc="-25" dirty="0"/>
          </a:p>
        </p:txBody>
      </p:sp>
      <p:sp>
        <p:nvSpPr>
          <p:cNvPr id="3" name="object 3"/>
          <p:cNvSpPr txBox="1"/>
          <p:nvPr/>
        </p:nvSpPr>
        <p:spPr>
          <a:xfrm>
            <a:off x="688523" y="1728291"/>
            <a:ext cx="4977130" cy="705321"/>
          </a:xfrm>
          <a:prstGeom prst="rect">
            <a:avLst/>
          </a:prstGeom>
        </p:spPr>
        <p:txBody>
          <a:bodyPr vert="horz" wrap="square" lIns="0" tIns="12700" rIns="0" bIns="0" rtlCol="0" anchor="t">
            <a:spAutoFit/>
          </a:bodyPr>
          <a:lstStyle/>
          <a:p>
            <a:pPr marL="12700">
              <a:lnSpc>
                <a:spcPts val="2740"/>
              </a:lnSpc>
              <a:spcBef>
                <a:spcPts val="100"/>
              </a:spcBef>
            </a:pPr>
            <a:r>
              <a:rPr lang="en-IN" sz="2400" b="1">
                <a:latin typeface="Trebuchet MS"/>
                <a:cs typeface="Trebuchet MS"/>
              </a:rPr>
              <a:t>Association</a:t>
            </a:r>
            <a:r>
              <a:rPr lang="en-US" sz="2400" b="1" spc="-170" dirty="0">
                <a:latin typeface="Trebuchet MS"/>
                <a:cs typeface="Trebuchet MS"/>
              </a:rPr>
              <a:t> </a:t>
            </a:r>
            <a:r>
              <a:rPr lang="en-US" sz="2400" b="1" spc="-65" dirty="0">
                <a:latin typeface="Trebuchet MS"/>
                <a:cs typeface="Trebuchet MS"/>
              </a:rPr>
              <a:t>between</a:t>
            </a:r>
            <a:r>
              <a:rPr lang="en-US" sz="2400" b="1" spc="-120" dirty="0">
                <a:latin typeface="Trebuchet MS"/>
                <a:cs typeface="Trebuchet MS"/>
              </a:rPr>
              <a:t> </a:t>
            </a:r>
            <a:r>
              <a:rPr lang="en-US" sz="2400" b="1" spc="-60" dirty="0">
                <a:latin typeface="Trebuchet MS"/>
                <a:cs typeface="Trebuchet MS"/>
              </a:rPr>
              <a:t>average</a:t>
            </a:r>
            <a:r>
              <a:rPr lang="en-US" sz="2400" b="1" spc="-125" dirty="0">
                <a:latin typeface="Trebuchet MS"/>
                <a:cs typeface="Trebuchet MS"/>
              </a:rPr>
              <a:t> </a:t>
            </a:r>
            <a:r>
              <a:rPr lang="en-US" sz="2400" b="1" spc="-10" dirty="0">
                <a:latin typeface="Trebuchet MS"/>
                <a:cs typeface="Trebuchet MS"/>
              </a:rPr>
              <a:t>speed</a:t>
            </a:r>
            <a:endParaRPr lang="en-US" sz="2400" dirty="0">
              <a:latin typeface="Trebuchet MS"/>
              <a:cs typeface="Trebuchet MS"/>
            </a:endParaRPr>
          </a:p>
          <a:p>
            <a:pPr marL="12700">
              <a:lnSpc>
                <a:spcPts val="2740"/>
              </a:lnSpc>
            </a:pPr>
            <a:r>
              <a:rPr lang="en-US" sz="2400" b="1" dirty="0">
                <a:latin typeface="Trebuchet MS"/>
                <a:cs typeface="Trebuchet MS"/>
              </a:rPr>
              <a:t>and</a:t>
            </a:r>
            <a:r>
              <a:rPr lang="en-US" sz="2400" b="1" spc="-210" dirty="0">
                <a:latin typeface="Trebuchet MS"/>
                <a:cs typeface="Trebuchet MS"/>
              </a:rPr>
              <a:t> </a:t>
            </a:r>
            <a:r>
              <a:rPr lang="en-US" sz="2400" b="1" spc="-50" dirty="0">
                <a:latin typeface="Trebuchet MS"/>
                <a:cs typeface="Trebuchet MS"/>
              </a:rPr>
              <a:t>fuel</a:t>
            </a:r>
            <a:r>
              <a:rPr lang="en-US" sz="2400" b="1" spc="-190" dirty="0">
                <a:latin typeface="Trebuchet MS"/>
                <a:cs typeface="Trebuchet MS"/>
              </a:rPr>
              <a:t> </a:t>
            </a:r>
            <a:r>
              <a:rPr lang="en-US" sz="2400" b="1" spc="-10" dirty="0">
                <a:latin typeface="Trebuchet MS"/>
                <a:cs typeface="Trebuchet MS"/>
              </a:rPr>
              <a:t>efficiency</a:t>
            </a:r>
            <a:endParaRPr lang="en-US" sz="2400" dirty="0">
              <a:latin typeface="Trebuchet MS"/>
              <a:cs typeface="Trebuchet MS"/>
            </a:endParaRPr>
          </a:p>
        </p:txBody>
      </p:sp>
      <p:sp>
        <p:nvSpPr>
          <p:cNvPr id="4" name="object 4"/>
          <p:cNvSpPr txBox="1"/>
          <p:nvPr/>
        </p:nvSpPr>
        <p:spPr>
          <a:xfrm>
            <a:off x="6251828" y="1728291"/>
            <a:ext cx="4135754" cy="705321"/>
          </a:xfrm>
          <a:prstGeom prst="rect">
            <a:avLst/>
          </a:prstGeom>
        </p:spPr>
        <p:txBody>
          <a:bodyPr vert="horz" wrap="square" lIns="0" tIns="12700" rIns="0" bIns="0" rtlCol="0">
            <a:spAutoFit/>
          </a:bodyPr>
          <a:lstStyle/>
          <a:p>
            <a:pPr marL="12700">
              <a:lnSpc>
                <a:spcPts val="2740"/>
              </a:lnSpc>
              <a:spcBef>
                <a:spcPts val="100"/>
              </a:spcBef>
            </a:pPr>
            <a:r>
              <a:rPr sz="2400" b="1" spc="-35" dirty="0">
                <a:latin typeface="Trebuchet MS"/>
                <a:cs typeface="Trebuchet MS"/>
              </a:rPr>
              <a:t>Correlation</a:t>
            </a:r>
            <a:r>
              <a:rPr sz="2400" b="1" spc="-175" dirty="0">
                <a:latin typeface="Trebuchet MS"/>
                <a:cs typeface="Trebuchet MS"/>
              </a:rPr>
              <a:t> </a:t>
            </a:r>
            <a:r>
              <a:rPr sz="2400" b="1" spc="-65" dirty="0">
                <a:latin typeface="Trebuchet MS"/>
                <a:cs typeface="Trebuchet MS"/>
              </a:rPr>
              <a:t>between</a:t>
            </a:r>
            <a:r>
              <a:rPr sz="2400" b="1" spc="-160" dirty="0">
                <a:latin typeface="Trebuchet MS"/>
                <a:cs typeface="Trebuchet MS"/>
              </a:rPr>
              <a:t> </a:t>
            </a:r>
            <a:r>
              <a:rPr sz="2400" b="1" spc="-10" dirty="0">
                <a:latin typeface="Trebuchet MS"/>
                <a:cs typeface="Trebuchet MS"/>
              </a:rPr>
              <a:t>distance</a:t>
            </a:r>
            <a:endParaRPr sz="2400" dirty="0">
              <a:latin typeface="Trebuchet MS"/>
              <a:cs typeface="Trebuchet MS"/>
            </a:endParaRPr>
          </a:p>
          <a:p>
            <a:pPr marL="12700">
              <a:lnSpc>
                <a:spcPts val="2740"/>
              </a:lnSpc>
            </a:pPr>
            <a:r>
              <a:rPr sz="2400" b="1" spc="-75" dirty="0">
                <a:latin typeface="Trebuchet MS"/>
                <a:cs typeface="Trebuchet MS"/>
              </a:rPr>
              <a:t>driven</a:t>
            </a:r>
            <a:r>
              <a:rPr sz="2400" b="1" spc="-215" dirty="0">
                <a:latin typeface="Trebuchet MS"/>
                <a:cs typeface="Trebuchet MS"/>
              </a:rPr>
              <a:t> </a:t>
            </a:r>
            <a:r>
              <a:rPr sz="2400" b="1" spc="-10" dirty="0">
                <a:latin typeface="Trebuchet MS"/>
                <a:cs typeface="Trebuchet MS"/>
              </a:rPr>
              <a:t>and</a:t>
            </a:r>
            <a:r>
              <a:rPr sz="2400" b="1" spc="-195" dirty="0">
                <a:latin typeface="Trebuchet MS"/>
                <a:cs typeface="Trebuchet MS"/>
              </a:rPr>
              <a:t> </a:t>
            </a:r>
            <a:r>
              <a:rPr sz="2400" b="1" spc="-50" dirty="0">
                <a:latin typeface="Trebuchet MS"/>
                <a:cs typeface="Trebuchet MS"/>
              </a:rPr>
              <a:t>fuel</a:t>
            </a:r>
            <a:r>
              <a:rPr sz="2400" b="1" spc="-195" dirty="0">
                <a:latin typeface="Trebuchet MS"/>
                <a:cs typeface="Trebuchet MS"/>
              </a:rPr>
              <a:t> </a:t>
            </a:r>
            <a:r>
              <a:rPr sz="2400" b="1" spc="-10" dirty="0">
                <a:latin typeface="Trebuchet MS"/>
                <a:cs typeface="Trebuchet MS"/>
              </a:rPr>
              <a:t>efficiency</a:t>
            </a:r>
            <a:endParaRPr sz="2400" dirty="0">
              <a:latin typeface="Trebuchet MS"/>
              <a:cs typeface="Trebuchet MS"/>
            </a:endParaRPr>
          </a:p>
        </p:txBody>
      </p:sp>
      <p:sp>
        <p:nvSpPr>
          <p:cNvPr id="5" name="object 5"/>
          <p:cNvSpPr txBox="1"/>
          <p:nvPr/>
        </p:nvSpPr>
        <p:spPr>
          <a:xfrm>
            <a:off x="1143000" y="5475479"/>
            <a:ext cx="3667467" cy="1136850"/>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z="1800" spc="-10" dirty="0">
                <a:latin typeface="Trebuchet MS"/>
                <a:cs typeface="Trebuchet MS"/>
              </a:rPr>
              <a:t> </a:t>
            </a:r>
            <a:r>
              <a:rPr lang="en-US" spc="-10" dirty="0">
                <a:latin typeface="Trebuchet MS"/>
                <a:cs typeface="Trebuchet MS"/>
              </a:rPr>
              <a:t>As average speed maintained will produce good efficiency, thus giving a linear relation with positive correlation.</a:t>
            </a:r>
            <a:endParaRPr sz="1800" spc="-10" dirty="0">
              <a:latin typeface="Trebuchet MS"/>
              <a:cs typeface="Trebuchet MS"/>
            </a:endParaRPr>
          </a:p>
        </p:txBody>
      </p:sp>
      <p:sp>
        <p:nvSpPr>
          <p:cNvPr id="6" name="object 6"/>
          <p:cNvSpPr txBox="1"/>
          <p:nvPr/>
        </p:nvSpPr>
        <p:spPr>
          <a:xfrm>
            <a:off x="6477000" y="5507972"/>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As distance increases, fuel efficiency decreases, thus negative correlation.</a:t>
            </a: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10072335-434E-4AD6-9445-CDB149BD0FBE}"/>
              </a:ext>
            </a:extLst>
          </p:cNvPr>
          <p:cNvGraphicFramePr>
            <a:graphicFrameLocks/>
          </p:cNvGraphicFramePr>
          <p:nvPr>
            <p:extLst>
              <p:ext uri="{D42A27DB-BD31-4B8C-83A1-F6EECF244321}">
                <p14:modId xmlns:p14="http://schemas.microsoft.com/office/powerpoint/2010/main" val="1486781593"/>
              </p:ext>
            </p:extLst>
          </p:nvPr>
        </p:nvGraphicFramePr>
        <p:xfrm>
          <a:off x="6069646" y="273632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CB9E582-A796-43B3-B843-DA69982557A3}"/>
              </a:ext>
            </a:extLst>
          </p:cNvPr>
          <p:cNvGraphicFramePr>
            <a:graphicFrameLocks/>
          </p:cNvGraphicFramePr>
          <p:nvPr>
            <p:extLst>
              <p:ext uri="{D42A27DB-BD31-4B8C-83A1-F6EECF244321}">
                <p14:modId xmlns:p14="http://schemas.microsoft.com/office/powerpoint/2010/main" val="4225192376"/>
              </p:ext>
            </p:extLst>
          </p:nvPr>
        </p:nvGraphicFramePr>
        <p:xfrm>
          <a:off x="686691" y="2517169"/>
          <a:ext cx="4572000" cy="2714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sng" dirty="0">
                <a:uFill>
                  <a:solidFill>
                    <a:srgbClr val="000000"/>
                  </a:solidFill>
                </a:uFill>
                <a:latin typeface="Times New Roman"/>
                <a:cs typeface="Times New Roman"/>
              </a:rPr>
              <a:t>Insights</a:t>
            </a:r>
            <a:r>
              <a:rPr u="sng" spc="-30"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15"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a:t>
            </a:r>
            <a:r>
              <a:rPr u="sng" spc="5" dirty="0">
                <a:uFill>
                  <a:solidFill>
                    <a:srgbClr val="000000"/>
                  </a:solidFill>
                </a:uFill>
                <a:latin typeface="Times New Roman"/>
                <a:cs typeface="Times New Roman"/>
              </a:rPr>
              <a:t> </a:t>
            </a:r>
            <a:r>
              <a:rPr u="sng" dirty="0">
                <a:uFill>
                  <a:solidFill>
                    <a:srgbClr val="000000"/>
                  </a:solidFill>
                </a:uFill>
                <a:latin typeface="Times New Roman"/>
                <a:cs typeface="Times New Roman"/>
              </a:rPr>
              <a:t>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16" name="object 16"/>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16</a:t>
            </a:fld>
            <a:endParaRPr spc="-25" dirty="0"/>
          </a:p>
        </p:txBody>
      </p:sp>
      <p:sp>
        <p:nvSpPr>
          <p:cNvPr id="3" name="object 3"/>
          <p:cNvSpPr txBox="1"/>
          <p:nvPr/>
        </p:nvSpPr>
        <p:spPr>
          <a:xfrm>
            <a:off x="3652265" y="1499438"/>
            <a:ext cx="489013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rebuchet MS"/>
                <a:cs typeface="Trebuchet MS"/>
              </a:rPr>
              <a:t>FUEL</a:t>
            </a:r>
            <a:r>
              <a:rPr sz="2800" spc="45" dirty="0">
                <a:latin typeface="Trebuchet MS"/>
                <a:cs typeface="Trebuchet MS"/>
              </a:rPr>
              <a:t> </a:t>
            </a:r>
            <a:r>
              <a:rPr sz="2800" dirty="0">
                <a:latin typeface="Trebuchet MS"/>
                <a:cs typeface="Trebuchet MS"/>
              </a:rPr>
              <a:t>EFFICIENCY</a:t>
            </a:r>
            <a:r>
              <a:rPr sz="2800" spc="30" dirty="0">
                <a:latin typeface="Trebuchet MS"/>
                <a:cs typeface="Trebuchet MS"/>
              </a:rPr>
              <a:t> </a:t>
            </a:r>
            <a:r>
              <a:rPr sz="2800" spc="85" dirty="0">
                <a:latin typeface="Trebuchet MS"/>
                <a:cs typeface="Trebuchet MS"/>
              </a:rPr>
              <a:t>DASHBOARD</a:t>
            </a:r>
            <a:endParaRPr sz="2800" dirty="0">
              <a:latin typeface="Trebuchet MS"/>
              <a:cs typeface="Trebuchet MS"/>
            </a:endParaRPr>
          </a:p>
        </p:txBody>
      </p:sp>
      <p:sp>
        <p:nvSpPr>
          <p:cNvPr id="4" name="object 4"/>
          <p:cNvSpPr txBox="1"/>
          <p:nvPr/>
        </p:nvSpPr>
        <p:spPr>
          <a:xfrm>
            <a:off x="838199" y="1891942"/>
            <a:ext cx="2880360" cy="1440180"/>
          </a:xfrm>
          <a:prstGeom prst="rect">
            <a:avLst/>
          </a:prstGeom>
          <a:ln w="28575">
            <a:solidFill>
              <a:srgbClr val="000000"/>
            </a:solidFill>
          </a:ln>
        </p:spPr>
        <p:txBody>
          <a:bodyPr vert="horz" wrap="square" lIns="0" tIns="27305" rIns="0" bIns="0" rtlCol="0">
            <a:spAutoFit/>
          </a:bodyPr>
          <a:lstStyle/>
          <a:p>
            <a:pPr marL="91440">
              <a:lnSpc>
                <a:spcPct val="100000"/>
              </a:lnSpc>
              <a:spcBef>
                <a:spcPts val="215"/>
              </a:spcBef>
            </a:pPr>
            <a:r>
              <a:rPr sz="1800" spc="-10" dirty="0">
                <a:latin typeface="Trebuchet MS"/>
                <a:cs typeface="Trebuchet MS"/>
              </a:rPr>
              <a:t>Petrol</a:t>
            </a:r>
            <a:endParaRPr sz="1800">
              <a:latin typeface="Trebuchet MS"/>
              <a:cs typeface="Trebuchet MS"/>
            </a:endParaRPr>
          </a:p>
        </p:txBody>
      </p:sp>
      <p:sp>
        <p:nvSpPr>
          <p:cNvPr id="5" name="object 5"/>
          <p:cNvSpPr txBox="1"/>
          <p:nvPr/>
        </p:nvSpPr>
        <p:spPr>
          <a:xfrm>
            <a:off x="8427264" y="1891889"/>
            <a:ext cx="2880360" cy="1440180"/>
          </a:xfrm>
          <a:prstGeom prst="rect">
            <a:avLst/>
          </a:prstGeom>
          <a:ln w="28575">
            <a:solidFill>
              <a:srgbClr val="000000"/>
            </a:solidFill>
          </a:ln>
        </p:spPr>
        <p:txBody>
          <a:bodyPr vert="horz" wrap="square" lIns="0" tIns="27305" rIns="0" bIns="0" rtlCol="0">
            <a:spAutoFit/>
          </a:bodyPr>
          <a:lstStyle/>
          <a:p>
            <a:pPr marL="92075">
              <a:lnSpc>
                <a:spcPct val="100000"/>
              </a:lnSpc>
              <a:spcBef>
                <a:spcPts val="215"/>
              </a:spcBef>
            </a:pPr>
            <a:r>
              <a:rPr sz="1800" spc="-10" dirty="0">
                <a:latin typeface="Trebuchet MS"/>
                <a:cs typeface="Trebuchet MS"/>
              </a:rPr>
              <a:t>Diesel</a:t>
            </a:r>
            <a:endParaRPr sz="1800">
              <a:latin typeface="Trebuchet MS"/>
              <a:cs typeface="Trebuchet MS"/>
            </a:endParaRPr>
          </a:p>
        </p:txBody>
      </p:sp>
      <p:sp>
        <p:nvSpPr>
          <p:cNvPr id="6" name="object 6"/>
          <p:cNvSpPr txBox="1"/>
          <p:nvPr/>
        </p:nvSpPr>
        <p:spPr>
          <a:xfrm>
            <a:off x="4386818" y="1951558"/>
            <a:ext cx="2880360" cy="1440180"/>
          </a:xfrm>
          <a:prstGeom prst="rect">
            <a:avLst/>
          </a:prstGeom>
          <a:ln w="28575">
            <a:solidFill>
              <a:srgbClr val="000000"/>
            </a:solidFill>
          </a:ln>
        </p:spPr>
        <p:txBody>
          <a:bodyPr vert="horz" wrap="square" lIns="0" tIns="27305" rIns="0" bIns="0" rtlCol="0">
            <a:spAutoFit/>
          </a:bodyPr>
          <a:lstStyle/>
          <a:p>
            <a:pPr marL="1270" algn="ctr">
              <a:lnSpc>
                <a:spcPct val="100000"/>
              </a:lnSpc>
              <a:spcBef>
                <a:spcPts val="215"/>
              </a:spcBef>
            </a:pPr>
            <a:r>
              <a:rPr sz="1800" spc="-10" dirty="0">
                <a:latin typeface="Trebuchet MS"/>
                <a:cs typeface="Trebuchet MS"/>
              </a:rPr>
              <a:t>Electric</a:t>
            </a:r>
            <a:endParaRPr sz="1800">
              <a:latin typeface="Trebuchet MS"/>
              <a:cs typeface="Trebuchet MS"/>
            </a:endParaRPr>
          </a:p>
        </p:txBody>
      </p:sp>
      <p:sp>
        <p:nvSpPr>
          <p:cNvPr id="7" name="object 7"/>
          <p:cNvSpPr txBox="1"/>
          <p:nvPr/>
        </p:nvSpPr>
        <p:spPr>
          <a:xfrm>
            <a:off x="889566" y="3555944"/>
            <a:ext cx="2964180" cy="582211"/>
          </a:xfrm>
          <a:prstGeom prst="rect">
            <a:avLst/>
          </a:prstGeom>
          <a:ln w="19050">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Interpretation:</a:t>
            </a:r>
            <a:r>
              <a:rPr lang="en-US" sz="1800" spc="-10" dirty="0">
                <a:latin typeface="Trebuchet MS"/>
                <a:cs typeface="Trebuchet MS"/>
              </a:rPr>
              <a:t> Suzuki in Petrol</a:t>
            </a:r>
            <a:endParaRPr sz="1800" dirty="0">
              <a:latin typeface="Trebuchet MS"/>
              <a:cs typeface="Trebuchet MS"/>
            </a:endParaRPr>
          </a:p>
        </p:txBody>
      </p:sp>
      <p:sp>
        <p:nvSpPr>
          <p:cNvPr id="8" name="object 8"/>
          <p:cNvSpPr txBox="1"/>
          <p:nvPr/>
        </p:nvSpPr>
        <p:spPr>
          <a:xfrm>
            <a:off x="4427346" y="5844463"/>
            <a:ext cx="288036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Hyundai and Suzuki in the same place</a:t>
            </a:r>
            <a:endParaRPr sz="1800" dirty="0">
              <a:latin typeface="Trebuchet MS"/>
              <a:cs typeface="Trebuchet MS"/>
            </a:endParaRPr>
          </a:p>
        </p:txBody>
      </p:sp>
      <p:sp>
        <p:nvSpPr>
          <p:cNvPr id="9" name="object 9"/>
          <p:cNvSpPr txBox="1"/>
          <p:nvPr/>
        </p:nvSpPr>
        <p:spPr>
          <a:xfrm>
            <a:off x="8458200" y="5844463"/>
            <a:ext cx="2825750" cy="582852"/>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Toyota in First place</a:t>
            </a:r>
            <a:endParaRPr sz="1800" dirty="0">
              <a:latin typeface="Trebuchet MS"/>
              <a:cs typeface="Trebuchet MS"/>
            </a:endParaRPr>
          </a:p>
        </p:txBody>
      </p:sp>
      <p:sp>
        <p:nvSpPr>
          <p:cNvPr id="10" name="object 10"/>
          <p:cNvSpPr txBox="1"/>
          <p:nvPr/>
        </p:nvSpPr>
        <p:spPr>
          <a:xfrm>
            <a:off x="8455152" y="3501487"/>
            <a:ext cx="2895600" cy="582852"/>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Mahindra in Diesel</a:t>
            </a:r>
            <a:endParaRPr sz="1800" dirty="0">
              <a:latin typeface="Trebuchet MS"/>
              <a:cs typeface="Trebuchet MS"/>
            </a:endParaRPr>
          </a:p>
        </p:txBody>
      </p:sp>
      <p:sp>
        <p:nvSpPr>
          <p:cNvPr id="11" name="object 11"/>
          <p:cNvSpPr txBox="1"/>
          <p:nvPr/>
        </p:nvSpPr>
        <p:spPr>
          <a:xfrm>
            <a:off x="4427346" y="3555944"/>
            <a:ext cx="2895600" cy="582211"/>
          </a:xfrm>
          <a:prstGeom prst="rect">
            <a:avLst/>
          </a:prstGeom>
          <a:ln w="19050">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Interpretation:</a:t>
            </a:r>
            <a:r>
              <a:rPr lang="en-US" sz="1800" spc="-10" dirty="0">
                <a:latin typeface="Trebuchet MS"/>
                <a:cs typeface="Trebuchet MS"/>
              </a:rPr>
              <a:t> Tata in Electric</a:t>
            </a:r>
            <a:endParaRPr sz="1800" dirty="0">
              <a:latin typeface="Trebuchet MS"/>
              <a:cs typeface="Trebuchet MS"/>
            </a:endParaRPr>
          </a:p>
        </p:txBody>
      </p:sp>
      <p:sp>
        <p:nvSpPr>
          <p:cNvPr id="12" name="object 12"/>
          <p:cNvSpPr txBox="1"/>
          <p:nvPr/>
        </p:nvSpPr>
        <p:spPr>
          <a:xfrm>
            <a:off x="805535" y="5829833"/>
            <a:ext cx="3048000" cy="582852"/>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Suzuki in CNG category</a:t>
            </a:r>
            <a:endParaRPr sz="1800" dirty="0">
              <a:latin typeface="Trebuchet MS"/>
              <a:cs typeface="Trebuchet MS"/>
            </a:endParaRPr>
          </a:p>
        </p:txBody>
      </p:sp>
      <p:sp>
        <p:nvSpPr>
          <p:cNvPr id="13" name="object 13"/>
          <p:cNvSpPr txBox="1"/>
          <p:nvPr/>
        </p:nvSpPr>
        <p:spPr>
          <a:xfrm>
            <a:off x="889546" y="4234865"/>
            <a:ext cx="2880360" cy="1440180"/>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80" dirty="0">
                <a:latin typeface="Trebuchet MS"/>
                <a:cs typeface="Trebuchet MS"/>
              </a:rPr>
              <a:t>CNG</a:t>
            </a:r>
            <a:endParaRPr sz="1800">
              <a:latin typeface="Trebuchet MS"/>
              <a:cs typeface="Trebuchet MS"/>
            </a:endParaRPr>
          </a:p>
        </p:txBody>
      </p:sp>
      <p:sp>
        <p:nvSpPr>
          <p:cNvPr id="14" name="object 14"/>
          <p:cNvSpPr txBox="1"/>
          <p:nvPr/>
        </p:nvSpPr>
        <p:spPr>
          <a:xfrm>
            <a:off x="8455152" y="4234865"/>
            <a:ext cx="2880360" cy="1440180"/>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10" dirty="0">
                <a:latin typeface="Trebuchet MS"/>
                <a:cs typeface="Trebuchet MS"/>
              </a:rPr>
              <a:t>Hybrid</a:t>
            </a:r>
            <a:endParaRPr sz="1800">
              <a:latin typeface="Trebuchet MS"/>
              <a:cs typeface="Trebuchet MS"/>
            </a:endParaRPr>
          </a:p>
        </p:txBody>
      </p:sp>
      <p:sp>
        <p:nvSpPr>
          <p:cNvPr id="15" name="object 15"/>
          <p:cNvSpPr txBox="1"/>
          <p:nvPr/>
        </p:nvSpPr>
        <p:spPr>
          <a:xfrm>
            <a:off x="4427346" y="4234865"/>
            <a:ext cx="2880360" cy="1440180"/>
          </a:xfrm>
          <a:prstGeom prst="rect">
            <a:avLst/>
          </a:prstGeom>
          <a:ln w="28575">
            <a:solidFill>
              <a:srgbClr val="000000"/>
            </a:solidFill>
          </a:ln>
        </p:spPr>
        <p:txBody>
          <a:bodyPr vert="horz" wrap="square" lIns="0" tIns="27940" rIns="0" bIns="0" rtlCol="0">
            <a:spAutoFit/>
          </a:bodyPr>
          <a:lstStyle/>
          <a:p>
            <a:pPr marL="803910">
              <a:lnSpc>
                <a:spcPct val="100000"/>
              </a:lnSpc>
              <a:spcBef>
                <a:spcPts val="220"/>
              </a:spcBef>
            </a:pPr>
            <a:r>
              <a:rPr sz="1800" spc="110" dirty="0">
                <a:latin typeface="Trebuchet MS"/>
                <a:cs typeface="Trebuchet MS"/>
              </a:rPr>
              <a:t>CNG</a:t>
            </a:r>
            <a:r>
              <a:rPr sz="1800" spc="-170" dirty="0">
                <a:latin typeface="Trebuchet MS"/>
                <a:cs typeface="Trebuchet MS"/>
              </a:rPr>
              <a:t> </a:t>
            </a:r>
            <a:r>
              <a:rPr sz="1800" dirty="0">
                <a:latin typeface="Trebuchet MS"/>
                <a:cs typeface="Trebuchet MS"/>
              </a:rPr>
              <a:t>+</a:t>
            </a:r>
            <a:r>
              <a:rPr sz="1800" spc="-185" dirty="0">
                <a:latin typeface="Trebuchet MS"/>
                <a:cs typeface="Trebuchet MS"/>
              </a:rPr>
              <a:t> </a:t>
            </a:r>
            <a:r>
              <a:rPr sz="1800" spc="-10" dirty="0">
                <a:latin typeface="Trebuchet MS"/>
                <a:cs typeface="Trebuchet MS"/>
              </a:rPr>
              <a:t>Petrol</a:t>
            </a:r>
            <a:endParaRPr sz="1800">
              <a:latin typeface="Trebuchet MS"/>
              <a:cs typeface="Trebuchet MS"/>
            </a:endParaRPr>
          </a:p>
        </p:txBody>
      </p:sp>
      <p:graphicFrame>
        <p:nvGraphicFramePr>
          <p:cNvPr id="17" name="Chart 16">
            <a:extLst>
              <a:ext uri="{FF2B5EF4-FFF2-40B4-BE49-F238E27FC236}">
                <a16:creationId xmlns:a16="http://schemas.microsoft.com/office/drawing/2014/main" id="{DD8BA668-1333-4FBF-9BC1-FE8D39D1832D}"/>
              </a:ext>
            </a:extLst>
          </p:cNvPr>
          <p:cNvGraphicFramePr>
            <a:graphicFrameLocks/>
          </p:cNvGraphicFramePr>
          <p:nvPr>
            <p:extLst>
              <p:ext uri="{D42A27DB-BD31-4B8C-83A1-F6EECF244321}">
                <p14:modId xmlns:p14="http://schemas.microsoft.com/office/powerpoint/2010/main" val="3286388421"/>
              </p:ext>
            </p:extLst>
          </p:nvPr>
        </p:nvGraphicFramePr>
        <p:xfrm>
          <a:off x="755647" y="1760089"/>
          <a:ext cx="2895601" cy="1704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DD8BA668-1333-4FBF-9BC1-FE8D39D1832D}"/>
              </a:ext>
            </a:extLst>
          </p:cNvPr>
          <p:cNvGraphicFramePr>
            <a:graphicFrameLocks/>
          </p:cNvGraphicFramePr>
          <p:nvPr>
            <p:extLst>
              <p:ext uri="{D42A27DB-BD31-4B8C-83A1-F6EECF244321}">
                <p14:modId xmlns:p14="http://schemas.microsoft.com/office/powerpoint/2010/main" val="203135666"/>
              </p:ext>
            </p:extLst>
          </p:nvPr>
        </p:nvGraphicFramePr>
        <p:xfrm>
          <a:off x="4521662" y="1934983"/>
          <a:ext cx="2844224" cy="16209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DD8BA668-1333-4FBF-9BC1-FE8D39D1832D}"/>
              </a:ext>
            </a:extLst>
          </p:cNvPr>
          <p:cNvGraphicFramePr>
            <a:graphicFrameLocks/>
          </p:cNvGraphicFramePr>
          <p:nvPr>
            <p:extLst>
              <p:ext uri="{D42A27DB-BD31-4B8C-83A1-F6EECF244321}">
                <p14:modId xmlns:p14="http://schemas.microsoft.com/office/powerpoint/2010/main" val="629012329"/>
              </p:ext>
            </p:extLst>
          </p:nvPr>
        </p:nvGraphicFramePr>
        <p:xfrm>
          <a:off x="8348259" y="1789039"/>
          <a:ext cx="2959365" cy="15003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DD8BA668-1333-4FBF-9BC1-FE8D39D1832D}"/>
              </a:ext>
            </a:extLst>
          </p:cNvPr>
          <p:cNvGraphicFramePr>
            <a:graphicFrameLocks/>
          </p:cNvGraphicFramePr>
          <p:nvPr>
            <p:extLst>
              <p:ext uri="{D42A27DB-BD31-4B8C-83A1-F6EECF244321}">
                <p14:modId xmlns:p14="http://schemas.microsoft.com/office/powerpoint/2010/main" val="76534917"/>
              </p:ext>
            </p:extLst>
          </p:nvPr>
        </p:nvGraphicFramePr>
        <p:xfrm>
          <a:off x="990600" y="4272480"/>
          <a:ext cx="2596235" cy="1371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a:extLst>
              <a:ext uri="{FF2B5EF4-FFF2-40B4-BE49-F238E27FC236}">
                <a16:creationId xmlns:a16="http://schemas.microsoft.com/office/drawing/2014/main" id="{DD8BA668-1333-4FBF-9BC1-FE8D39D1832D}"/>
              </a:ext>
            </a:extLst>
          </p:cNvPr>
          <p:cNvGraphicFramePr>
            <a:graphicFrameLocks/>
          </p:cNvGraphicFramePr>
          <p:nvPr>
            <p:extLst>
              <p:ext uri="{D42A27DB-BD31-4B8C-83A1-F6EECF244321}">
                <p14:modId xmlns:p14="http://schemas.microsoft.com/office/powerpoint/2010/main" val="1866016945"/>
              </p:ext>
            </p:extLst>
          </p:nvPr>
        </p:nvGraphicFramePr>
        <p:xfrm>
          <a:off x="4427346" y="4272480"/>
          <a:ext cx="2959365" cy="12572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DD8BA668-1333-4FBF-9BC1-FE8D39D1832D}"/>
              </a:ext>
            </a:extLst>
          </p:cNvPr>
          <p:cNvGraphicFramePr>
            <a:graphicFrameLocks/>
          </p:cNvGraphicFramePr>
          <p:nvPr>
            <p:extLst>
              <p:ext uri="{D42A27DB-BD31-4B8C-83A1-F6EECF244321}">
                <p14:modId xmlns:p14="http://schemas.microsoft.com/office/powerpoint/2010/main" val="151347854"/>
              </p:ext>
            </p:extLst>
          </p:nvPr>
        </p:nvGraphicFramePr>
        <p:xfrm>
          <a:off x="8376147" y="4221831"/>
          <a:ext cx="2570098" cy="137992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C3124-D702-0990-678D-06F10353F6C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E7C458-6F88-363D-01A8-43B086177CDB}"/>
              </a:ext>
            </a:extLst>
          </p:cNvPr>
          <p:cNvSpPr txBox="1">
            <a:spLocks noGrp="1"/>
          </p:cNvSpPr>
          <p:nvPr>
            <p:ph type="title"/>
          </p:nvPr>
        </p:nvSpPr>
        <p:spPr>
          <a:xfrm>
            <a:off x="154939" y="-2064"/>
            <a:ext cx="10248265" cy="770585"/>
          </a:xfrm>
          <a:prstGeom prst="rect">
            <a:avLst/>
          </a:prstGeom>
        </p:spPr>
        <p:txBody>
          <a:bodyPr vert="horz" wrap="square" lIns="0" tIns="13335" rIns="0" bIns="0" rtlCol="0">
            <a:spAutoFit/>
          </a:bodyPr>
          <a:lstStyle/>
          <a:p>
            <a:pPr marL="12700">
              <a:lnSpc>
                <a:spcPct val="100000"/>
              </a:lnSpc>
              <a:spcBef>
                <a:spcPts val="105"/>
              </a:spcBef>
            </a:pPr>
            <a:r>
              <a:rPr u="sng" dirty="0">
                <a:uFill>
                  <a:solidFill>
                    <a:srgbClr val="000000"/>
                  </a:solidFill>
                </a:uFill>
                <a:latin typeface="Times New Roman"/>
                <a:cs typeface="Times New Roman"/>
              </a:rPr>
              <a:t>Insights</a:t>
            </a:r>
            <a:r>
              <a:rPr u="sng" spc="-30"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15"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a:t>
            </a:r>
            <a:r>
              <a:rPr u="sng" spc="5" dirty="0">
                <a:uFill>
                  <a:solidFill>
                    <a:srgbClr val="000000"/>
                  </a:solidFill>
                </a:uFill>
                <a:latin typeface="Times New Roman"/>
                <a:cs typeface="Times New Roman"/>
              </a:rPr>
              <a:t> </a:t>
            </a:r>
            <a:r>
              <a:rPr u="sng" dirty="0">
                <a:uFill>
                  <a:solidFill>
                    <a:srgbClr val="000000"/>
                  </a:solidFill>
                </a:uFill>
                <a:latin typeface="Times New Roman"/>
                <a:cs typeface="Times New Roman"/>
              </a:rPr>
              <a:t>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16" name="object 16">
            <a:extLst>
              <a:ext uri="{FF2B5EF4-FFF2-40B4-BE49-F238E27FC236}">
                <a16:creationId xmlns:a16="http://schemas.microsoft.com/office/drawing/2014/main" id="{0DC01956-DD4B-5BD5-DF91-B766A2AEB7D1}"/>
              </a:ext>
            </a:extLst>
          </p:cNvPr>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17</a:t>
            </a:fld>
            <a:endParaRPr spc="-25" dirty="0"/>
          </a:p>
        </p:txBody>
      </p:sp>
      <p:sp>
        <p:nvSpPr>
          <p:cNvPr id="3" name="object 3">
            <a:extLst>
              <a:ext uri="{FF2B5EF4-FFF2-40B4-BE49-F238E27FC236}">
                <a16:creationId xmlns:a16="http://schemas.microsoft.com/office/drawing/2014/main" id="{FF66BE76-97C0-7AD8-337A-A525000B21CC}"/>
              </a:ext>
            </a:extLst>
          </p:cNvPr>
          <p:cNvSpPr txBox="1"/>
          <p:nvPr/>
        </p:nvSpPr>
        <p:spPr>
          <a:xfrm>
            <a:off x="3652265" y="1499438"/>
            <a:ext cx="489013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rebuchet MS"/>
                <a:cs typeface="Trebuchet MS"/>
              </a:rPr>
              <a:t>FUEL</a:t>
            </a:r>
            <a:r>
              <a:rPr sz="2800" spc="45" dirty="0">
                <a:latin typeface="Trebuchet MS"/>
                <a:cs typeface="Trebuchet MS"/>
              </a:rPr>
              <a:t> </a:t>
            </a:r>
            <a:r>
              <a:rPr sz="2800" dirty="0">
                <a:latin typeface="Trebuchet MS"/>
                <a:cs typeface="Trebuchet MS"/>
              </a:rPr>
              <a:t>EFFICIENCY</a:t>
            </a:r>
            <a:r>
              <a:rPr sz="2800" spc="30" dirty="0">
                <a:latin typeface="Trebuchet MS"/>
                <a:cs typeface="Trebuchet MS"/>
              </a:rPr>
              <a:t> </a:t>
            </a:r>
            <a:r>
              <a:rPr sz="2800" spc="85" dirty="0">
                <a:latin typeface="Trebuchet MS"/>
                <a:cs typeface="Trebuchet MS"/>
              </a:rPr>
              <a:t>DASHBOARD</a:t>
            </a:r>
            <a:endParaRPr sz="2800" dirty="0">
              <a:latin typeface="Trebuchet MS"/>
              <a:cs typeface="Trebuchet MS"/>
            </a:endParaRPr>
          </a:p>
        </p:txBody>
      </p:sp>
      <p:sp>
        <p:nvSpPr>
          <p:cNvPr id="4" name="object 4">
            <a:extLst>
              <a:ext uri="{FF2B5EF4-FFF2-40B4-BE49-F238E27FC236}">
                <a16:creationId xmlns:a16="http://schemas.microsoft.com/office/drawing/2014/main" id="{75B34E2B-4818-96A6-8BF2-DC374DE6FF64}"/>
              </a:ext>
            </a:extLst>
          </p:cNvPr>
          <p:cNvSpPr txBox="1"/>
          <p:nvPr/>
        </p:nvSpPr>
        <p:spPr>
          <a:xfrm>
            <a:off x="838199" y="1891942"/>
            <a:ext cx="2880360" cy="1440180"/>
          </a:xfrm>
          <a:prstGeom prst="rect">
            <a:avLst/>
          </a:prstGeom>
          <a:ln w="28575">
            <a:solidFill>
              <a:srgbClr val="000000"/>
            </a:solidFill>
          </a:ln>
        </p:spPr>
        <p:txBody>
          <a:bodyPr vert="horz" wrap="square" lIns="0" tIns="27305" rIns="0" bIns="0" rtlCol="0">
            <a:spAutoFit/>
          </a:bodyPr>
          <a:lstStyle/>
          <a:p>
            <a:pPr marL="91440">
              <a:lnSpc>
                <a:spcPct val="100000"/>
              </a:lnSpc>
              <a:spcBef>
                <a:spcPts val="215"/>
              </a:spcBef>
            </a:pPr>
            <a:r>
              <a:rPr sz="1800" spc="-10" dirty="0">
                <a:latin typeface="Trebuchet MS"/>
                <a:cs typeface="Trebuchet MS"/>
              </a:rPr>
              <a:t>Petrol</a:t>
            </a:r>
            <a:endParaRPr sz="1800">
              <a:latin typeface="Trebuchet MS"/>
              <a:cs typeface="Trebuchet MS"/>
            </a:endParaRPr>
          </a:p>
        </p:txBody>
      </p:sp>
      <p:sp>
        <p:nvSpPr>
          <p:cNvPr id="5" name="object 5">
            <a:extLst>
              <a:ext uri="{FF2B5EF4-FFF2-40B4-BE49-F238E27FC236}">
                <a16:creationId xmlns:a16="http://schemas.microsoft.com/office/drawing/2014/main" id="{03B67BE9-7711-92E1-45ED-B2DDD83FD3DB}"/>
              </a:ext>
            </a:extLst>
          </p:cNvPr>
          <p:cNvSpPr txBox="1"/>
          <p:nvPr/>
        </p:nvSpPr>
        <p:spPr>
          <a:xfrm>
            <a:off x="8427264" y="1891889"/>
            <a:ext cx="2880360" cy="1440180"/>
          </a:xfrm>
          <a:prstGeom prst="rect">
            <a:avLst/>
          </a:prstGeom>
          <a:ln w="28575">
            <a:solidFill>
              <a:srgbClr val="000000"/>
            </a:solidFill>
          </a:ln>
        </p:spPr>
        <p:txBody>
          <a:bodyPr vert="horz" wrap="square" lIns="0" tIns="27305" rIns="0" bIns="0" rtlCol="0">
            <a:spAutoFit/>
          </a:bodyPr>
          <a:lstStyle/>
          <a:p>
            <a:pPr marL="92075">
              <a:lnSpc>
                <a:spcPct val="100000"/>
              </a:lnSpc>
              <a:spcBef>
                <a:spcPts val="215"/>
              </a:spcBef>
            </a:pPr>
            <a:r>
              <a:rPr sz="1800" spc="-10" dirty="0">
                <a:latin typeface="Trebuchet MS"/>
                <a:cs typeface="Trebuchet MS"/>
              </a:rPr>
              <a:t>Diesel</a:t>
            </a:r>
            <a:endParaRPr sz="1800">
              <a:latin typeface="Trebuchet MS"/>
              <a:cs typeface="Trebuchet MS"/>
            </a:endParaRPr>
          </a:p>
        </p:txBody>
      </p:sp>
      <p:sp>
        <p:nvSpPr>
          <p:cNvPr id="6" name="object 6">
            <a:extLst>
              <a:ext uri="{FF2B5EF4-FFF2-40B4-BE49-F238E27FC236}">
                <a16:creationId xmlns:a16="http://schemas.microsoft.com/office/drawing/2014/main" id="{CB19133F-DB9E-7193-C061-914D3EAB5012}"/>
              </a:ext>
            </a:extLst>
          </p:cNvPr>
          <p:cNvSpPr txBox="1"/>
          <p:nvPr/>
        </p:nvSpPr>
        <p:spPr>
          <a:xfrm>
            <a:off x="4386818" y="1951558"/>
            <a:ext cx="2880360" cy="1440180"/>
          </a:xfrm>
          <a:prstGeom prst="rect">
            <a:avLst/>
          </a:prstGeom>
          <a:ln w="28575">
            <a:solidFill>
              <a:srgbClr val="000000"/>
            </a:solidFill>
          </a:ln>
        </p:spPr>
        <p:txBody>
          <a:bodyPr vert="horz" wrap="square" lIns="0" tIns="27305" rIns="0" bIns="0" rtlCol="0">
            <a:spAutoFit/>
          </a:bodyPr>
          <a:lstStyle/>
          <a:p>
            <a:pPr marL="1270" algn="ctr">
              <a:lnSpc>
                <a:spcPct val="100000"/>
              </a:lnSpc>
              <a:spcBef>
                <a:spcPts val="215"/>
              </a:spcBef>
            </a:pPr>
            <a:r>
              <a:rPr sz="1800" spc="-10" dirty="0">
                <a:latin typeface="Trebuchet MS"/>
                <a:cs typeface="Trebuchet MS"/>
              </a:rPr>
              <a:t>Electric</a:t>
            </a:r>
            <a:endParaRPr sz="1800">
              <a:latin typeface="Trebuchet MS"/>
              <a:cs typeface="Trebuchet MS"/>
            </a:endParaRPr>
          </a:p>
        </p:txBody>
      </p:sp>
      <p:sp>
        <p:nvSpPr>
          <p:cNvPr id="7" name="object 7">
            <a:extLst>
              <a:ext uri="{FF2B5EF4-FFF2-40B4-BE49-F238E27FC236}">
                <a16:creationId xmlns:a16="http://schemas.microsoft.com/office/drawing/2014/main" id="{A360FEF2-7E88-E2D9-54F9-7FCFC8451FB7}"/>
              </a:ext>
            </a:extLst>
          </p:cNvPr>
          <p:cNvSpPr txBox="1"/>
          <p:nvPr/>
        </p:nvSpPr>
        <p:spPr>
          <a:xfrm>
            <a:off x="889566" y="3555944"/>
            <a:ext cx="2964180" cy="582211"/>
          </a:xfrm>
          <a:prstGeom prst="rect">
            <a:avLst/>
          </a:prstGeom>
          <a:ln w="19050">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Interpretation:</a:t>
            </a:r>
            <a:r>
              <a:rPr lang="en-US" sz="1800" spc="-10" dirty="0">
                <a:latin typeface="Trebuchet MS"/>
                <a:cs typeface="Trebuchet MS"/>
              </a:rPr>
              <a:t> Suzuki in Petrol</a:t>
            </a:r>
            <a:endParaRPr sz="1800" dirty="0">
              <a:latin typeface="Trebuchet MS"/>
              <a:cs typeface="Trebuchet MS"/>
            </a:endParaRPr>
          </a:p>
        </p:txBody>
      </p:sp>
      <p:sp>
        <p:nvSpPr>
          <p:cNvPr id="8" name="object 8">
            <a:extLst>
              <a:ext uri="{FF2B5EF4-FFF2-40B4-BE49-F238E27FC236}">
                <a16:creationId xmlns:a16="http://schemas.microsoft.com/office/drawing/2014/main" id="{219CEF80-30B8-7086-74C4-4312186FB6FF}"/>
              </a:ext>
            </a:extLst>
          </p:cNvPr>
          <p:cNvSpPr txBox="1"/>
          <p:nvPr/>
        </p:nvSpPr>
        <p:spPr>
          <a:xfrm>
            <a:off x="4427346" y="5844463"/>
            <a:ext cx="288036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Hyundai and Suzuki in the same place</a:t>
            </a:r>
            <a:endParaRPr sz="1800" dirty="0">
              <a:latin typeface="Trebuchet MS"/>
              <a:cs typeface="Trebuchet MS"/>
            </a:endParaRPr>
          </a:p>
        </p:txBody>
      </p:sp>
      <p:sp>
        <p:nvSpPr>
          <p:cNvPr id="9" name="object 9">
            <a:extLst>
              <a:ext uri="{FF2B5EF4-FFF2-40B4-BE49-F238E27FC236}">
                <a16:creationId xmlns:a16="http://schemas.microsoft.com/office/drawing/2014/main" id="{96DB6BAC-1915-8C32-C1AE-DDC41B02842B}"/>
              </a:ext>
            </a:extLst>
          </p:cNvPr>
          <p:cNvSpPr txBox="1"/>
          <p:nvPr/>
        </p:nvSpPr>
        <p:spPr>
          <a:xfrm>
            <a:off x="8458200" y="5844463"/>
            <a:ext cx="2825750" cy="582852"/>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Toyota in First place</a:t>
            </a:r>
            <a:endParaRPr sz="1800" dirty="0">
              <a:latin typeface="Trebuchet MS"/>
              <a:cs typeface="Trebuchet MS"/>
            </a:endParaRPr>
          </a:p>
        </p:txBody>
      </p:sp>
      <p:sp>
        <p:nvSpPr>
          <p:cNvPr id="10" name="object 10">
            <a:extLst>
              <a:ext uri="{FF2B5EF4-FFF2-40B4-BE49-F238E27FC236}">
                <a16:creationId xmlns:a16="http://schemas.microsoft.com/office/drawing/2014/main" id="{AB65D8F5-4370-4C17-CD4A-EB59A04171CA}"/>
              </a:ext>
            </a:extLst>
          </p:cNvPr>
          <p:cNvSpPr txBox="1"/>
          <p:nvPr/>
        </p:nvSpPr>
        <p:spPr>
          <a:xfrm>
            <a:off x="8455152" y="3501487"/>
            <a:ext cx="2895600" cy="582852"/>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Mahindra in Diesel</a:t>
            </a:r>
            <a:endParaRPr sz="1800" dirty="0">
              <a:latin typeface="Trebuchet MS"/>
              <a:cs typeface="Trebuchet MS"/>
            </a:endParaRPr>
          </a:p>
        </p:txBody>
      </p:sp>
      <p:sp>
        <p:nvSpPr>
          <p:cNvPr id="11" name="object 11">
            <a:extLst>
              <a:ext uri="{FF2B5EF4-FFF2-40B4-BE49-F238E27FC236}">
                <a16:creationId xmlns:a16="http://schemas.microsoft.com/office/drawing/2014/main" id="{2197847E-8385-CD1D-AC43-219475FA68EF}"/>
              </a:ext>
            </a:extLst>
          </p:cNvPr>
          <p:cNvSpPr txBox="1"/>
          <p:nvPr/>
        </p:nvSpPr>
        <p:spPr>
          <a:xfrm>
            <a:off x="4427346" y="3555944"/>
            <a:ext cx="2895600" cy="582211"/>
          </a:xfrm>
          <a:prstGeom prst="rect">
            <a:avLst/>
          </a:prstGeom>
          <a:ln w="19050">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Interpretation:</a:t>
            </a:r>
            <a:r>
              <a:rPr lang="en-US" sz="1800" spc="-10" dirty="0">
                <a:latin typeface="Trebuchet MS"/>
                <a:cs typeface="Trebuchet MS"/>
              </a:rPr>
              <a:t> Tata in Electric</a:t>
            </a:r>
            <a:endParaRPr sz="1800" dirty="0">
              <a:latin typeface="Trebuchet MS"/>
              <a:cs typeface="Trebuchet MS"/>
            </a:endParaRPr>
          </a:p>
        </p:txBody>
      </p:sp>
      <p:sp>
        <p:nvSpPr>
          <p:cNvPr id="12" name="object 12">
            <a:extLst>
              <a:ext uri="{FF2B5EF4-FFF2-40B4-BE49-F238E27FC236}">
                <a16:creationId xmlns:a16="http://schemas.microsoft.com/office/drawing/2014/main" id="{36E58A6E-DC86-13F4-C6D9-820755CFBF7C}"/>
              </a:ext>
            </a:extLst>
          </p:cNvPr>
          <p:cNvSpPr txBox="1"/>
          <p:nvPr/>
        </p:nvSpPr>
        <p:spPr>
          <a:xfrm>
            <a:off x="805535" y="5829833"/>
            <a:ext cx="3048000" cy="582852"/>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Suzuki in CNG category</a:t>
            </a:r>
            <a:endParaRPr sz="1800" dirty="0">
              <a:latin typeface="Trebuchet MS"/>
              <a:cs typeface="Trebuchet MS"/>
            </a:endParaRPr>
          </a:p>
        </p:txBody>
      </p:sp>
      <p:sp>
        <p:nvSpPr>
          <p:cNvPr id="13" name="object 13">
            <a:extLst>
              <a:ext uri="{FF2B5EF4-FFF2-40B4-BE49-F238E27FC236}">
                <a16:creationId xmlns:a16="http://schemas.microsoft.com/office/drawing/2014/main" id="{9C759585-7567-4D34-7680-476DCA61C741}"/>
              </a:ext>
            </a:extLst>
          </p:cNvPr>
          <p:cNvSpPr txBox="1"/>
          <p:nvPr/>
        </p:nvSpPr>
        <p:spPr>
          <a:xfrm>
            <a:off x="889546" y="4234865"/>
            <a:ext cx="2880360" cy="1440180"/>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80" dirty="0">
                <a:latin typeface="Trebuchet MS"/>
                <a:cs typeface="Trebuchet MS"/>
              </a:rPr>
              <a:t>CNG</a:t>
            </a:r>
            <a:endParaRPr sz="1800">
              <a:latin typeface="Trebuchet MS"/>
              <a:cs typeface="Trebuchet MS"/>
            </a:endParaRPr>
          </a:p>
        </p:txBody>
      </p:sp>
      <p:sp>
        <p:nvSpPr>
          <p:cNvPr id="14" name="object 14">
            <a:extLst>
              <a:ext uri="{FF2B5EF4-FFF2-40B4-BE49-F238E27FC236}">
                <a16:creationId xmlns:a16="http://schemas.microsoft.com/office/drawing/2014/main" id="{2E402F3A-06A0-2D35-3EB8-099717B600E7}"/>
              </a:ext>
            </a:extLst>
          </p:cNvPr>
          <p:cNvSpPr txBox="1"/>
          <p:nvPr/>
        </p:nvSpPr>
        <p:spPr>
          <a:xfrm>
            <a:off x="8455152" y="4234865"/>
            <a:ext cx="2880360" cy="1440180"/>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10" dirty="0">
                <a:latin typeface="Trebuchet MS"/>
                <a:cs typeface="Trebuchet MS"/>
              </a:rPr>
              <a:t>Hybrid</a:t>
            </a:r>
            <a:endParaRPr sz="1800">
              <a:latin typeface="Trebuchet MS"/>
              <a:cs typeface="Trebuchet MS"/>
            </a:endParaRPr>
          </a:p>
        </p:txBody>
      </p:sp>
      <p:sp>
        <p:nvSpPr>
          <p:cNvPr id="15" name="object 15">
            <a:extLst>
              <a:ext uri="{FF2B5EF4-FFF2-40B4-BE49-F238E27FC236}">
                <a16:creationId xmlns:a16="http://schemas.microsoft.com/office/drawing/2014/main" id="{18931131-A633-25CD-63AF-3EE5D99A00A4}"/>
              </a:ext>
            </a:extLst>
          </p:cNvPr>
          <p:cNvSpPr txBox="1"/>
          <p:nvPr/>
        </p:nvSpPr>
        <p:spPr>
          <a:xfrm>
            <a:off x="4427346" y="4234865"/>
            <a:ext cx="2880360" cy="1440180"/>
          </a:xfrm>
          <a:prstGeom prst="rect">
            <a:avLst/>
          </a:prstGeom>
          <a:ln w="28575">
            <a:solidFill>
              <a:srgbClr val="000000"/>
            </a:solidFill>
          </a:ln>
        </p:spPr>
        <p:txBody>
          <a:bodyPr vert="horz" wrap="square" lIns="0" tIns="27940" rIns="0" bIns="0" rtlCol="0">
            <a:spAutoFit/>
          </a:bodyPr>
          <a:lstStyle/>
          <a:p>
            <a:pPr marL="803910">
              <a:lnSpc>
                <a:spcPct val="100000"/>
              </a:lnSpc>
              <a:spcBef>
                <a:spcPts val="220"/>
              </a:spcBef>
            </a:pPr>
            <a:r>
              <a:rPr sz="1800" spc="110" dirty="0">
                <a:latin typeface="Trebuchet MS"/>
                <a:cs typeface="Trebuchet MS"/>
              </a:rPr>
              <a:t>CNG</a:t>
            </a:r>
            <a:r>
              <a:rPr sz="1800" spc="-170" dirty="0">
                <a:latin typeface="Trebuchet MS"/>
                <a:cs typeface="Trebuchet MS"/>
              </a:rPr>
              <a:t> </a:t>
            </a:r>
            <a:r>
              <a:rPr sz="1800" dirty="0">
                <a:latin typeface="Trebuchet MS"/>
                <a:cs typeface="Trebuchet MS"/>
              </a:rPr>
              <a:t>+</a:t>
            </a:r>
            <a:r>
              <a:rPr sz="1800" spc="-185" dirty="0">
                <a:latin typeface="Trebuchet MS"/>
                <a:cs typeface="Trebuchet MS"/>
              </a:rPr>
              <a:t> </a:t>
            </a:r>
            <a:r>
              <a:rPr sz="1800" spc="-10" dirty="0">
                <a:latin typeface="Trebuchet MS"/>
                <a:cs typeface="Trebuchet MS"/>
              </a:rPr>
              <a:t>Petrol</a:t>
            </a:r>
            <a:endParaRPr sz="1800">
              <a:latin typeface="Trebuchet MS"/>
              <a:cs typeface="Trebuchet MS"/>
            </a:endParaRPr>
          </a:p>
        </p:txBody>
      </p:sp>
      <p:graphicFrame>
        <p:nvGraphicFramePr>
          <p:cNvPr id="17" name="Chart 16">
            <a:extLst>
              <a:ext uri="{FF2B5EF4-FFF2-40B4-BE49-F238E27FC236}">
                <a16:creationId xmlns:a16="http://schemas.microsoft.com/office/drawing/2014/main" id="{5EAE159D-DC69-0D93-E7C5-57D13291337F}"/>
              </a:ext>
            </a:extLst>
          </p:cNvPr>
          <p:cNvGraphicFramePr>
            <a:graphicFrameLocks/>
          </p:cNvGraphicFramePr>
          <p:nvPr/>
        </p:nvGraphicFramePr>
        <p:xfrm>
          <a:off x="755647" y="1760089"/>
          <a:ext cx="2895601" cy="1704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F96D95-B4B4-7C2F-2946-6E2551909E48}"/>
              </a:ext>
            </a:extLst>
          </p:cNvPr>
          <p:cNvGraphicFramePr>
            <a:graphicFrameLocks/>
          </p:cNvGraphicFramePr>
          <p:nvPr/>
        </p:nvGraphicFramePr>
        <p:xfrm>
          <a:off x="4521662" y="1934983"/>
          <a:ext cx="2844224" cy="16209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BF8F64AD-A313-3EC8-8772-DD23A0471D95}"/>
              </a:ext>
            </a:extLst>
          </p:cNvPr>
          <p:cNvGraphicFramePr>
            <a:graphicFrameLocks/>
          </p:cNvGraphicFramePr>
          <p:nvPr/>
        </p:nvGraphicFramePr>
        <p:xfrm>
          <a:off x="8348259" y="1789039"/>
          <a:ext cx="2959365" cy="15003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15BEC516-7A7D-439D-758E-52B068BD43C9}"/>
              </a:ext>
            </a:extLst>
          </p:cNvPr>
          <p:cNvGraphicFramePr>
            <a:graphicFrameLocks/>
          </p:cNvGraphicFramePr>
          <p:nvPr/>
        </p:nvGraphicFramePr>
        <p:xfrm>
          <a:off x="990600" y="4272480"/>
          <a:ext cx="2596235" cy="1371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a:extLst>
              <a:ext uri="{FF2B5EF4-FFF2-40B4-BE49-F238E27FC236}">
                <a16:creationId xmlns:a16="http://schemas.microsoft.com/office/drawing/2014/main" id="{B4261E4B-AD9F-231C-94A8-FB2455B65277}"/>
              </a:ext>
            </a:extLst>
          </p:cNvPr>
          <p:cNvGraphicFramePr>
            <a:graphicFrameLocks/>
          </p:cNvGraphicFramePr>
          <p:nvPr/>
        </p:nvGraphicFramePr>
        <p:xfrm>
          <a:off x="4427346" y="4272480"/>
          <a:ext cx="2959365" cy="12572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D28641EA-3C94-481D-443C-C54E1C97546D}"/>
              </a:ext>
            </a:extLst>
          </p:cNvPr>
          <p:cNvGraphicFramePr>
            <a:graphicFrameLocks/>
          </p:cNvGraphicFramePr>
          <p:nvPr/>
        </p:nvGraphicFramePr>
        <p:xfrm>
          <a:off x="8376147" y="4221831"/>
          <a:ext cx="2570098" cy="1379924"/>
        </p:xfrm>
        <a:graphic>
          <a:graphicData uri="http://schemas.openxmlformats.org/drawingml/2006/chart">
            <c:chart xmlns:c="http://schemas.openxmlformats.org/drawingml/2006/chart" xmlns:r="http://schemas.openxmlformats.org/officeDocument/2006/relationships" r:id="rId7"/>
          </a:graphicData>
        </a:graphic>
      </p:graphicFrame>
      <p:pic>
        <p:nvPicPr>
          <p:cNvPr id="23" name="Picture 22" descr="A screenshot of a graph">
            <a:extLst>
              <a:ext uri="{FF2B5EF4-FFF2-40B4-BE49-F238E27FC236}">
                <a16:creationId xmlns:a16="http://schemas.microsoft.com/office/drawing/2014/main" id="{236F40B1-8AAA-EC2B-CAFE-B409D06C4920}"/>
              </a:ext>
            </a:extLst>
          </p:cNvPr>
          <p:cNvPicPr>
            <a:picLocks noChangeAspect="1"/>
          </p:cNvPicPr>
          <p:nvPr/>
        </p:nvPicPr>
        <p:blipFill>
          <a:blip r:embed="rId8"/>
          <a:stretch>
            <a:fillRect/>
          </a:stretch>
        </p:blipFill>
        <p:spPr>
          <a:xfrm>
            <a:off x="-3469" y="1070552"/>
            <a:ext cx="12305109" cy="5884951"/>
          </a:xfrm>
          <a:prstGeom prst="rect">
            <a:avLst/>
          </a:prstGeom>
        </p:spPr>
      </p:pic>
    </p:spTree>
    <p:extLst>
      <p:ext uri="{BB962C8B-B14F-4D97-AF65-F5344CB8AC3E}">
        <p14:creationId xmlns:p14="http://schemas.microsoft.com/office/powerpoint/2010/main" val="175776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5155"/>
            <a:ext cx="2209800" cy="696595"/>
          </a:xfrm>
          <a:prstGeom prst="rect">
            <a:avLst/>
          </a:prstGeom>
        </p:spPr>
        <p:txBody>
          <a:bodyPr vert="horz" wrap="square" lIns="0" tIns="13335" rIns="0" bIns="0" rtlCol="0">
            <a:spAutoFit/>
          </a:bodyPr>
          <a:lstStyle/>
          <a:p>
            <a:pPr marL="12700">
              <a:lnSpc>
                <a:spcPct val="100000"/>
              </a:lnSpc>
              <a:spcBef>
                <a:spcPts val="105"/>
              </a:spcBef>
            </a:pPr>
            <a:r>
              <a:rPr spc="-114" dirty="0"/>
              <a:t>Summary</a:t>
            </a: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18</a:t>
            </a:fld>
            <a:endParaRPr spc="-25" dirty="0"/>
          </a:p>
        </p:txBody>
      </p:sp>
      <p:sp>
        <p:nvSpPr>
          <p:cNvPr id="3" name="object 3"/>
          <p:cNvSpPr txBox="1"/>
          <p:nvPr/>
        </p:nvSpPr>
        <p:spPr>
          <a:xfrm>
            <a:off x="916939" y="1447800"/>
            <a:ext cx="5635625" cy="5703484"/>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en-US" sz="2800" spc="-10" dirty="0">
                <a:latin typeface="Trebuchet MS"/>
                <a:cs typeface="Trebuchet MS"/>
              </a:rPr>
              <a:t>Suzuki has the highest miles per gallon among other brands.</a:t>
            </a:r>
          </a:p>
          <a:p>
            <a:pPr marL="12700">
              <a:lnSpc>
                <a:spcPct val="100000"/>
              </a:lnSpc>
              <a:spcBef>
                <a:spcPts val="95"/>
              </a:spcBef>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r>
              <a:rPr lang="en-US" sz="2800" spc="-10" dirty="0">
                <a:latin typeface="Trebuchet MS"/>
                <a:cs typeface="Trebuchet MS"/>
              </a:rPr>
              <a:t>Based on displacement Mahindra brand is the highest among others.</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r>
              <a:rPr lang="en-US" sz="2800" spc="-10" dirty="0">
                <a:latin typeface="Trebuchet MS"/>
                <a:cs typeface="Trebuchet MS"/>
              </a:rPr>
              <a:t>Suzuki produces the most amount of hatchbacks compared to others</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sz="2800"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5155"/>
            <a:ext cx="2209800" cy="696595"/>
          </a:xfrm>
          <a:prstGeom prst="rect">
            <a:avLst/>
          </a:prstGeom>
        </p:spPr>
        <p:txBody>
          <a:bodyPr vert="horz" wrap="square" lIns="0" tIns="13335" rIns="0" bIns="0" rtlCol="0">
            <a:spAutoFit/>
          </a:bodyPr>
          <a:lstStyle/>
          <a:p>
            <a:pPr marL="12700">
              <a:lnSpc>
                <a:spcPct val="100000"/>
              </a:lnSpc>
              <a:spcBef>
                <a:spcPts val="105"/>
              </a:spcBef>
            </a:pPr>
            <a:r>
              <a:rPr spc="-114" dirty="0"/>
              <a:t>Summary</a:t>
            </a: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19</a:t>
            </a:fld>
            <a:endParaRPr spc="-25" dirty="0"/>
          </a:p>
        </p:txBody>
      </p:sp>
      <p:sp>
        <p:nvSpPr>
          <p:cNvPr id="3" name="object 3"/>
          <p:cNvSpPr txBox="1"/>
          <p:nvPr/>
        </p:nvSpPr>
        <p:spPr>
          <a:xfrm>
            <a:off x="916939" y="1447800"/>
            <a:ext cx="10284461" cy="8378576"/>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en-US" sz="2800" spc="-10" dirty="0">
                <a:latin typeface="Trebuchet MS"/>
                <a:cs typeface="Trebuchet MS"/>
              </a:rPr>
              <a:t>Ford manufacturer has the highest mileage compared to all other manufacturers.</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r>
              <a:rPr lang="en-US" sz="2800" spc="-10" dirty="0">
                <a:latin typeface="Trebuchet MS"/>
                <a:cs typeface="Trebuchet MS"/>
              </a:rPr>
              <a:t>When displacement increases, Mileage also increases, resulting with a positive correlation.</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spcBef>
                <a:spcPts val="95"/>
              </a:spcBef>
              <a:buFont typeface="Arial MT"/>
              <a:buChar char="•"/>
              <a:tabLst>
                <a:tab pos="240029" algn="l"/>
              </a:tabLst>
            </a:pPr>
            <a:r>
              <a:rPr lang="en-US" sz="2800" spc="-10" dirty="0">
                <a:latin typeface="Trebuchet MS"/>
                <a:cs typeface="Trebuchet MS"/>
              </a:rPr>
              <a:t>In city the mileage is less compared to that of Highway mileage and also positively correlated with fuel tank capacity.</a:t>
            </a:r>
          </a:p>
          <a:p>
            <a:pPr marL="240029" indent="-227329">
              <a:spcBef>
                <a:spcPts val="95"/>
              </a:spcBef>
              <a:buFont typeface="Arial MT"/>
              <a:buChar char="•"/>
              <a:tabLst>
                <a:tab pos="240029" algn="l"/>
              </a:tabLst>
            </a:pPr>
            <a:endParaRPr lang="en-US" sz="2800" spc="-10" dirty="0">
              <a:latin typeface="Trebuchet MS"/>
              <a:cs typeface="Trebuchet MS"/>
            </a:endParaRPr>
          </a:p>
          <a:p>
            <a:pPr marL="240029" indent="-227329">
              <a:spcBef>
                <a:spcPts val="95"/>
              </a:spcBef>
              <a:buFont typeface="Arial MT"/>
              <a:buChar char="•"/>
              <a:tabLst>
                <a:tab pos="240029" algn="l"/>
              </a:tabLst>
            </a:pPr>
            <a:r>
              <a:rPr lang="en-US" sz="2800" spc="-10" dirty="0">
                <a:latin typeface="Trebuchet MS"/>
                <a:cs typeface="Trebuchet MS"/>
              </a:rPr>
              <a:t>Toyota Land Cruiser is the best car suitable for adventurous drives.</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sz="2800" dirty="0">
              <a:latin typeface="Trebuchet MS"/>
              <a:cs typeface="Trebuchet MS"/>
            </a:endParaRPr>
          </a:p>
        </p:txBody>
      </p:sp>
    </p:spTree>
    <p:extLst>
      <p:ext uri="{BB962C8B-B14F-4D97-AF65-F5344CB8AC3E}">
        <p14:creationId xmlns:p14="http://schemas.microsoft.com/office/powerpoint/2010/main" val="52624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946" y="643529"/>
            <a:ext cx="10248265" cy="770585"/>
          </a:xfrm>
          <a:prstGeom prst="rect">
            <a:avLst/>
          </a:prstGeom>
        </p:spPr>
        <p:txBody>
          <a:bodyPr vert="horz" wrap="square" lIns="0" tIns="147650" rIns="0" bIns="0" rtlCol="0">
            <a:spAutoFit/>
          </a:bodyPr>
          <a:lstStyle/>
          <a:p>
            <a:pPr marL="12700">
              <a:lnSpc>
                <a:spcPct val="100000"/>
              </a:lnSpc>
              <a:spcBef>
                <a:spcPts val="95"/>
              </a:spcBef>
            </a:pPr>
            <a:r>
              <a:rPr sz="4000" dirty="0">
                <a:latin typeface="Times New Roman"/>
                <a:cs typeface="Times New Roman"/>
              </a:rPr>
              <a:t>Problem</a:t>
            </a:r>
            <a:r>
              <a:rPr sz="4000" spc="-125" dirty="0">
                <a:latin typeface="Times New Roman"/>
                <a:cs typeface="Times New Roman"/>
              </a:rPr>
              <a:t> </a:t>
            </a:r>
            <a:r>
              <a:rPr sz="4000" spc="-10" dirty="0">
                <a:latin typeface="Times New Roman"/>
                <a:cs typeface="Times New Roman"/>
              </a:rPr>
              <a:t>Statement</a:t>
            </a:r>
            <a:endParaRPr sz="40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a:t>
            </a:fld>
            <a:endParaRPr spc="-25" dirty="0"/>
          </a:p>
        </p:txBody>
      </p:sp>
      <p:sp>
        <p:nvSpPr>
          <p:cNvPr id="3" name="object 3"/>
          <p:cNvSpPr txBox="1"/>
          <p:nvPr/>
        </p:nvSpPr>
        <p:spPr>
          <a:xfrm>
            <a:off x="609946" y="1715626"/>
            <a:ext cx="6818731" cy="4573047"/>
          </a:xfrm>
          <a:prstGeom prst="rect">
            <a:avLst/>
          </a:prstGeom>
        </p:spPr>
        <p:txBody>
          <a:bodyPr vert="horz" wrap="square" lIns="0" tIns="12700" rIns="0" bIns="0" rtlCol="0" anchor="t">
            <a:spAutoFit/>
          </a:bodyPr>
          <a:lstStyle/>
          <a:p>
            <a:pPr marL="323850">
              <a:lnSpc>
                <a:spcPct val="100000"/>
              </a:lnSpc>
              <a:spcBef>
                <a:spcPts val="100"/>
              </a:spcBef>
            </a:pPr>
            <a:r>
              <a:rPr lang="en-US" sz="2000" dirty="0">
                <a:latin typeface="Trebuchet MS"/>
                <a:cs typeface="Trebuchet MS"/>
              </a:rPr>
              <a:t>A</a:t>
            </a:r>
            <a:r>
              <a:rPr lang="en-IN" sz="2000" dirty="0" err="1">
                <a:latin typeface="Trebuchet MS"/>
                <a:cs typeface="Trebuchet MS"/>
              </a:rPr>
              <a:t>nalysis</a:t>
            </a:r>
            <a:r>
              <a:rPr lang="en-IN" sz="2000" dirty="0">
                <a:latin typeface="Trebuchet MS"/>
                <a:cs typeface="Trebuchet MS"/>
              </a:rPr>
              <a:t> needed to be done in the Car manufacturers dataset and insights needed to be driven from that dataset, so that from a customer point of view it helps them to choose a car from all the options and category satisfying their needs accordingly.</a:t>
            </a:r>
            <a:endParaRPr sz="2000">
              <a:latin typeface="Trebuchet MS"/>
              <a:cs typeface="Trebuchet MS"/>
            </a:endParaRPr>
          </a:p>
          <a:p>
            <a:pPr>
              <a:lnSpc>
                <a:spcPct val="100000"/>
              </a:lnSpc>
              <a:spcBef>
                <a:spcPts val="495"/>
              </a:spcBef>
            </a:pPr>
            <a:endParaRPr sz="1800" dirty="0">
              <a:latin typeface="Trebuchet MS"/>
              <a:cs typeface="Trebuchet MS"/>
            </a:endParaRPr>
          </a:p>
          <a:p>
            <a:pPr marL="12700">
              <a:lnSpc>
                <a:spcPct val="100000"/>
              </a:lnSpc>
            </a:pPr>
            <a:r>
              <a:rPr sz="4000" spc="-10" dirty="0">
                <a:latin typeface="Times New Roman"/>
                <a:cs typeface="Times New Roman"/>
              </a:rPr>
              <a:t>Objective</a:t>
            </a:r>
            <a:endParaRPr sz="4000" dirty="0">
              <a:latin typeface="Times New Roman"/>
              <a:cs typeface="Times New Roman"/>
            </a:endParaRPr>
          </a:p>
          <a:p>
            <a:pPr marL="239395" indent="-226695">
              <a:spcBef>
                <a:spcPts val="1345"/>
              </a:spcBef>
              <a:buFont typeface="Arial MT"/>
              <a:buChar char="•"/>
              <a:tabLst>
                <a:tab pos="240029" algn="l"/>
              </a:tabLst>
            </a:pPr>
            <a:r>
              <a:rPr lang="en-US" sz="2400" spc="-100" dirty="0">
                <a:latin typeface="Trebuchet MS"/>
                <a:cs typeface="Trebuchet MS"/>
              </a:rPr>
              <a:t>Top Body Type and its Manufacturer</a:t>
            </a:r>
          </a:p>
          <a:p>
            <a:pPr marL="239395" indent="-226695">
              <a:spcBef>
                <a:spcPts val="135"/>
              </a:spcBef>
              <a:buFont typeface="Arial MT"/>
              <a:buChar char="•"/>
              <a:tabLst>
                <a:tab pos="240029" algn="l"/>
              </a:tabLst>
            </a:pPr>
            <a:r>
              <a:rPr lang="en-US" sz="2400" spc="-85" dirty="0">
                <a:latin typeface="Trebuchet MS"/>
                <a:cs typeface="Trebuchet MS"/>
              </a:rPr>
              <a:t>Best Car for different categories </a:t>
            </a:r>
            <a:endParaRPr sz="2400" dirty="0">
              <a:latin typeface="Trebuchet MS"/>
              <a:cs typeface="Trebuchet MS"/>
            </a:endParaRPr>
          </a:p>
          <a:p>
            <a:pPr marL="239395" indent="-226695">
              <a:lnSpc>
                <a:spcPct val="100000"/>
              </a:lnSpc>
              <a:spcBef>
                <a:spcPts val="145"/>
              </a:spcBef>
              <a:buFont typeface="Arial MT"/>
              <a:buChar char="•"/>
              <a:tabLst>
                <a:tab pos="240029" algn="l"/>
              </a:tabLst>
            </a:pPr>
            <a:r>
              <a:rPr lang="en-US" sz="2400" spc="-85" dirty="0">
                <a:latin typeface="Trebuchet MS"/>
                <a:cs typeface="Trebuchet MS"/>
              </a:rPr>
              <a:t>Segmentation of Brands</a:t>
            </a:r>
            <a:endParaRPr sz="2400" dirty="0">
              <a:latin typeface="Trebuchet MS"/>
              <a:cs typeface="Trebuchet MS"/>
            </a:endParaRPr>
          </a:p>
          <a:p>
            <a:pPr marL="239395" indent="-226695">
              <a:lnSpc>
                <a:spcPct val="100000"/>
              </a:lnSpc>
              <a:spcBef>
                <a:spcPts val="135"/>
              </a:spcBef>
              <a:buFont typeface="Arial MT"/>
              <a:buChar char="•"/>
              <a:tabLst>
                <a:tab pos="240029" algn="l"/>
              </a:tabLst>
            </a:pPr>
            <a:r>
              <a:rPr lang="en-US" sz="2400" spc="-85" dirty="0">
                <a:latin typeface="Trebuchet MS"/>
                <a:cs typeface="Trebuchet MS"/>
              </a:rPr>
              <a:t>Top Two Manufacturers</a:t>
            </a:r>
            <a:endParaRPr sz="2400" dirty="0">
              <a:latin typeface="Trebuchet MS"/>
              <a:cs typeface="Trebuchet MS"/>
            </a:endParaRPr>
          </a:p>
          <a:p>
            <a:pPr marL="239395" indent="-226695">
              <a:lnSpc>
                <a:spcPct val="100000"/>
              </a:lnSpc>
              <a:spcBef>
                <a:spcPts val="130"/>
              </a:spcBef>
              <a:buFont typeface="Arial MT"/>
              <a:buChar char="•"/>
              <a:tabLst>
                <a:tab pos="240029" algn="l"/>
              </a:tabLst>
            </a:pPr>
            <a:r>
              <a:rPr lang="en-US" sz="2400" spc="-80" dirty="0">
                <a:latin typeface="Trebuchet MS"/>
                <a:cs typeface="Trebuchet MS"/>
              </a:rPr>
              <a:t>Fuel Efficiency</a:t>
            </a:r>
            <a:endParaRPr sz="24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5155"/>
            <a:ext cx="2209800" cy="696595"/>
          </a:xfrm>
          <a:prstGeom prst="rect">
            <a:avLst/>
          </a:prstGeom>
        </p:spPr>
        <p:txBody>
          <a:bodyPr vert="horz" wrap="square" lIns="0" tIns="13335" rIns="0" bIns="0" rtlCol="0">
            <a:spAutoFit/>
          </a:bodyPr>
          <a:lstStyle/>
          <a:p>
            <a:pPr marL="12700">
              <a:lnSpc>
                <a:spcPct val="100000"/>
              </a:lnSpc>
              <a:spcBef>
                <a:spcPts val="105"/>
              </a:spcBef>
            </a:pPr>
            <a:r>
              <a:rPr spc="-114" dirty="0"/>
              <a:t>Summary</a:t>
            </a: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20</a:t>
            </a:fld>
            <a:endParaRPr spc="-25" dirty="0"/>
          </a:p>
        </p:txBody>
      </p:sp>
      <p:sp>
        <p:nvSpPr>
          <p:cNvPr id="3" name="object 3"/>
          <p:cNvSpPr txBox="1"/>
          <p:nvPr/>
        </p:nvSpPr>
        <p:spPr>
          <a:xfrm>
            <a:off x="916939" y="1447800"/>
            <a:ext cx="10284461" cy="839140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en-US" sz="2800" spc="-10" dirty="0">
                <a:latin typeface="Trebuchet MS"/>
                <a:cs typeface="Trebuchet MS"/>
              </a:rPr>
              <a:t>From various factors we can determine that Suzuki Swift is best suitable option.</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r>
              <a:rPr lang="en-US" sz="2800" spc="-10" dirty="0">
                <a:latin typeface="Trebuchet MS"/>
                <a:cs typeface="Trebuchet MS"/>
              </a:rPr>
              <a:t>For compact city, Suzuki Swift is the best suitable option.</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r>
              <a:rPr lang="en-US" sz="2800" spc="-10" dirty="0">
                <a:latin typeface="Trebuchet MS"/>
                <a:cs typeface="Trebuchet MS"/>
              </a:rPr>
              <a:t>For family preferences, Toyota Land Cruiser would be a suitable option.</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r>
              <a:rPr lang="en-US" sz="2800" spc="-10" dirty="0">
                <a:latin typeface="Trebuchet MS"/>
                <a:cs typeface="Trebuchet MS"/>
              </a:rPr>
              <a:t>Suzuki in the first and followed by Hyundai are the top two manufacturers, has the widest range of car variants.</a:t>
            </a: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lang="en-US" sz="2800" spc="-10" dirty="0">
              <a:latin typeface="Trebuchet MS"/>
              <a:cs typeface="Trebuchet MS"/>
            </a:endParaRPr>
          </a:p>
          <a:p>
            <a:pPr marL="240029" indent="-227329">
              <a:lnSpc>
                <a:spcPct val="100000"/>
              </a:lnSpc>
              <a:spcBef>
                <a:spcPts val="95"/>
              </a:spcBef>
              <a:buFont typeface="Arial MT"/>
              <a:buChar char="•"/>
              <a:tabLst>
                <a:tab pos="240029" algn="l"/>
              </a:tabLst>
            </a:pPr>
            <a:endParaRPr sz="2800" dirty="0">
              <a:latin typeface="Trebuchet MS"/>
              <a:cs typeface="Trebuchet MS"/>
            </a:endParaRPr>
          </a:p>
        </p:txBody>
      </p:sp>
    </p:spTree>
    <p:extLst>
      <p:ext uri="{BB962C8B-B14F-4D97-AF65-F5344CB8AC3E}">
        <p14:creationId xmlns:p14="http://schemas.microsoft.com/office/powerpoint/2010/main" val="152804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5155"/>
            <a:ext cx="2209800" cy="696595"/>
          </a:xfrm>
          <a:prstGeom prst="rect">
            <a:avLst/>
          </a:prstGeom>
        </p:spPr>
        <p:txBody>
          <a:bodyPr vert="horz" wrap="square" lIns="0" tIns="13335" rIns="0" bIns="0" rtlCol="0">
            <a:spAutoFit/>
          </a:bodyPr>
          <a:lstStyle/>
          <a:p>
            <a:pPr marL="12700">
              <a:lnSpc>
                <a:spcPct val="100000"/>
              </a:lnSpc>
              <a:spcBef>
                <a:spcPts val="105"/>
              </a:spcBef>
            </a:pPr>
            <a:r>
              <a:rPr spc="-114" dirty="0"/>
              <a:t>Summary</a:t>
            </a: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21</a:t>
            </a:fld>
            <a:endParaRPr spc="-25" dirty="0"/>
          </a:p>
        </p:txBody>
      </p:sp>
      <p:sp>
        <p:nvSpPr>
          <p:cNvPr id="3" name="object 3"/>
          <p:cNvSpPr txBox="1"/>
          <p:nvPr/>
        </p:nvSpPr>
        <p:spPr>
          <a:xfrm>
            <a:off x="916939" y="1715691"/>
            <a:ext cx="10284461" cy="8378576"/>
          </a:xfrm>
          <a:prstGeom prst="rect">
            <a:avLst/>
          </a:prstGeom>
        </p:spPr>
        <p:txBody>
          <a:bodyPr vert="horz" wrap="square" lIns="0" tIns="12065" rIns="0" bIns="0" rtlCol="0" anchor="t">
            <a:spAutoFit/>
          </a:bodyPr>
          <a:lstStyle/>
          <a:p>
            <a:pPr marL="239395" indent="-226695">
              <a:spcBef>
                <a:spcPts val="95"/>
              </a:spcBef>
              <a:buFont typeface="Arial MT"/>
              <a:buChar char="•"/>
              <a:tabLst>
                <a:tab pos="240029" algn="l"/>
              </a:tabLst>
            </a:pPr>
            <a:r>
              <a:rPr lang="en-US" sz="2800" spc="-10" dirty="0">
                <a:solidFill>
                  <a:srgbClr val="000000"/>
                </a:solidFill>
                <a:latin typeface="Trebuchet MS"/>
                <a:cs typeface="Trebuchet MS"/>
              </a:rPr>
              <a:t>Suzuki has the highest miles per gallon among the other manufacturers.</a:t>
            </a: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r>
              <a:rPr lang="en-US" sz="2800" spc="-10" dirty="0">
                <a:latin typeface="Trebuchet MS"/>
                <a:cs typeface="Trebuchet MS"/>
              </a:rPr>
              <a:t>Average speed and fuel efficiency follows a non linear relationship, efficiency increases after certain speed and then starts to decline.</a:t>
            </a: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spcBef>
                <a:spcPts val="95"/>
              </a:spcBef>
              <a:buFont typeface="Arial MT"/>
              <a:buChar char="•"/>
              <a:tabLst>
                <a:tab pos="240029" algn="l"/>
              </a:tabLst>
            </a:pPr>
            <a:r>
              <a:rPr lang="en-US" sz="2800" spc="-10" dirty="0">
                <a:latin typeface="Trebuchet MS"/>
                <a:cs typeface="Trebuchet MS"/>
              </a:rPr>
              <a:t>Found the correlation between Fuel Efficiency and the distance and found out how it impacts the car.</a:t>
            </a: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lang="en-US" sz="2800" spc="-10" dirty="0">
              <a:latin typeface="Trebuchet MS"/>
              <a:cs typeface="Trebuchet MS"/>
            </a:endParaRPr>
          </a:p>
          <a:p>
            <a:pPr marL="239395" indent="-226695">
              <a:lnSpc>
                <a:spcPct val="100000"/>
              </a:lnSpc>
              <a:spcBef>
                <a:spcPts val="95"/>
              </a:spcBef>
              <a:buFont typeface="Arial MT"/>
              <a:buChar char="•"/>
              <a:tabLst>
                <a:tab pos="240029" algn="l"/>
              </a:tabLst>
            </a:pPr>
            <a:endParaRPr sz="2800" dirty="0">
              <a:latin typeface="Trebuchet MS"/>
              <a:cs typeface="Trebuchet MS"/>
            </a:endParaRPr>
          </a:p>
        </p:txBody>
      </p:sp>
    </p:spTree>
    <p:extLst>
      <p:ext uri="{BB962C8B-B14F-4D97-AF65-F5344CB8AC3E}">
        <p14:creationId xmlns:p14="http://schemas.microsoft.com/office/powerpoint/2010/main" val="335882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75" dirty="0"/>
              <a:t>Conclusion</a:t>
            </a: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22</a:t>
            </a:fld>
            <a:endParaRPr spc="-25" dirty="0"/>
          </a:p>
        </p:txBody>
      </p:sp>
      <p:sp>
        <p:nvSpPr>
          <p:cNvPr id="3" name="object 3"/>
          <p:cNvSpPr txBox="1">
            <a:spLocks noGrp="1"/>
          </p:cNvSpPr>
          <p:nvPr>
            <p:ph type="body" idx="1"/>
          </p:nvPr>
        </p:nvSpPr>
        <p:spPr>
          <a:xfrm>
            <a:off x="916938" y="1707159"/>
            <a:ext cx="9598662" cy="5298886"/>
          </a:xfrm>
          <a:prstGeom prst="rect">
            <a:avLst/>
          </a:prstGeom>
        </p:spPr>
        <p:txBody>
          <a:bodyPr vert="horz" wrap="square" lIns="0" tIns="96520" rIns="0" bIns="0" rtlCol="0" anchor="t">
            <a:spAutoFit/>
          </a:bodyPr>
          <a:lstStyle/>
          <a:p>
            <a:pPr marL="239395" indent="-226695">
              <a:spcBef>
                <a:spcPts val="760"/>
              </a:spcBef>
              <a:buFont typeface="Arial MT"/>
              <a:buChar char="•"/>
              <a:tabLst>
                <a:tab pos="240029" algn="l"/>
              </a:tabLst>
            </a:pPr>
            <a:r>
              <a:rPr lang="en-US" spc="-50" dirty="0"/>
              <a:t>For best body type in various categories, we took the make, variant, and body type and found the best one in each category</a:t>
            </a:r>
          </a:p>
          <a:p>
            <a:pPr marL="239395" indent="-226695">
              <a:lnSpc>
                <a:spcPct val="100000"/>
              </a:lnSpc>
              <a:spcBef>
                <a:spcPts val="760"/>
              </a:spcBef>
              <a:buFont typeface="Arial MT"/>
              <a:buChar char="•"/>
              <a:tabLst>
                <a:tab pos="240029" algn="l"/>
              </a:tabLst>
            </a:pPr>
            <a:endParaRPr spc="-50" dirty="0"/>
          </a:p>
          <a:p>
            <a:pPr marL="239395" indent="-226695">
              <a:spcBef>
                <a:spcPts val="665"/>
              </a:spcBef>
              <a:buFont typeface="Arial MT"/>
              <a:buChar char="•"/>
              <a:tabLst>
                <a:tab pos="240029" algn="l"/>
              </a:tabLst>
            </a:pPr>
            <a:r>
              <a:rPr lang="en-US" spc="-50" dirty="0"/>
              <a:t>In order to treat semi structured data, cleaning and data imputation was done.</a:t>
            </a:r>
          </a:p>
          <a:p>
            <a:pPr marL="239395" indent="-226695">
              <a:lnSpc>
                <a:spcPct val="100000"/>
              </a:lnSpc>
              <a:spcBef>
                <a:spcPts val="665"/>
              </a:spcBef>
              <a:buFont typeface="Arial MT"/>
              <a:buChar char="•"/>
              <a:tabLst>
                <a:tab pos="240029" algn="l"/>
              </a:tabLst>
            </a:pPr>
            <a:endParaRPr spc="-50" dirty="0"/>
          </a:p>
          <a:p>
            <a:pPr marL="239395" indent="-226695">
              <a:lnSpc>
                <a:spcPct val="100000"/>
              </a:lnSpc>
              <a:spcBef>
                <a:spcPts val="670"/>
              </a:spcBef>
              <a:buFont typeface="Arial MT"/>
              <a:buChar char="•"/>
              <a:tabLst>
                <a:tab pos="240029" algn="l"/>
              </a:tabLst>
            </a:pPr>
            <a:r>
              <a:rPr lang="en-US" spc="-50" dirty="0"/>
              <a:t>For the segmentation of the brands, we have taken the required data in a pivot and took required fields to display the segmentation of brands.</a:t>
            </a:r>
            <a:endParaRPr spc="-50" dirty="0"/>
          </a:p>
          <a:p>
            <a:pPr marL="12700">
              <a:lnSpc>
                <a:spcPct val="100000"/>
              </a:lnSpc>
              <a:spcBef>
                <a:spcPts val="660"/>
              </a:spcBef>
              <a:tabLst>
                <a:tab pos="240029" algn="l"/>
              </a:tabLst>
            </a:pPr>
            <a:endParaRPr spc="-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75" dirty="0"/>
              <a:t>Conclusion</a:t>
            </a:r>
          </a:p>
        </p:txBody>
      </p:sp>
      <p:sp>
        <p:nvSpPr>
          <p:cNvPr id="4" name="object 4"/>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23</a:t>
            </a:fld>
            <a:endParaRPr spc="-25" dirty="0"/>
          </a:p>
        </p:txBody>
      </p:sp>
      <p:sp>
        <p:nvSpPr>
          <p:cNvPr id="3" name="object 3"/>
          <p:cNvSpPr txBox="1">
            <a:spLocks noGrp="1"/>
          </p:cNvSpPr>
          <p:nvPr>
            <p:ph type="body" idx="1"/>
          </p:nvPr>
        </p:nvSpPr>
        <p:spPr>
          <a:xfrm>
            <a:off x="916938" y="1707159"/>
            <a:ext cx="9598662" cy="4598695"/>
          </a:xfrm>
          <a:prstGeom prst="rect">
            <a:avLst/>
          </a:prstGeom>
        </p:spPr>
        <p:txBody>
          <a:bodyPr vert="horz" wrap="square" lIns="0" tIns="96520" rIns="0" bIns="0" rtlCol="0">
            <a:spAutoFit/>
          </a:bodyPr>
          <a:lstStyle/>
          <a:p>
            <a:pPr marL="240029" indent="-227329">
              <a:lnSpc>
                <a:spcPct val="100000"/>
              </a:lnSpc>
              <a:spcBef>
                <a:spcPts val="760"/>
              </a:spcBef>
              <a:buFont typeface="Arial MT"/>
              <a:buChar char="•"/>
              <a:tabLst>
                <a:tab pos="240029" algn="l"/>
              </a:tabLst>
            </a:pPr>
            <a:r>
              <a:rPr lang="en-US" spc="-50" dirty="0"/>
              <a:t>For displaying top two manufacturers, we further segment the data in pivot, sort the values from largest to smallest and select to display top two manufacturers.</a:t>
            </a:r>
          </a:p>
          <a:p>
            <a:pPr marL="12700">
              <a:lnSpc>
                <a:spcPct val="100000"/>
              </a:lnSpc>
              <a:spcBef>
                <a:spcPts val="760"/>
              </a:spcBef>
              <a:tabLst>
                <a:tab pos="240029" algn="l"/>
              </a:tabLst>
            </a:pPr>
            <a:endParaRPr spc="-50" dirty="0"/>
          </a:p>
          <a:p>
            <a:pPr marL="240029" indent="-227329">
              <a:lnSpc>
                <a:spcPct val="100000"/>
              </a:lnSpc>
              <a:spcBef>
                <a:spcPts val="665"/>
              </a:spcBef>
              <a:buFont typeface="Arial MT"/>
              <a:buChar char="•"/>
              <a:tabLst>
                <a:tab pos="240029" algn="l"/>
              </a:tabLst>
            </a:pPr>
            <a:r>
              <a:rPr lang="en-US" spc="-50" dirty="0"/>
              <a:t>For the task involving fuel efficiency, we took city mileage and highway mileage, treated them with missing values and added them into a separate combined mileage and with conditional formatting we separated them into Low, Moderate and High fuel efficiency and plotted a graph with them.</a:t>
            </a:r>
            <a:endParaRPr spc="-50" dirty="0"/>
          </a:p>
        </p:txBody>
      </p:sp>
    </p:spTree>
    <p:extLst>
      <p:ext uri="{BB962C8B-B14F-4D97-AF65-F5344CB8AC3E}">
        <p14:creationId xmlns:p14="http://schemas.microsoft.com/office/powerpoint/2010/main" val="422656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4014" y="2782265"/>
            <a:ext cx="2825115" cy="697230"/>
          </a:xfrm>
          <a:prstGeom prst="rect">
            <a:avLst/>
          </a:prstGeom>
        </p:spPr>
        <p:txBody>
          <a:bodyPr vert="horz" wrap="square" lIns="0" tIns="13335" rIns="0" bIns="0" rtlCol="0">
            <a:spAutoFit/>
          </a:bodyPr>
          <a:lstStyle/>
          <a:p>
            <a:pPr marL="12700">
              <a:lnSpc>
                <a:spcPct val="100000"/>
              </a:lnSpc>
              <a:spcBef>
                <a:spcPts val="105"/>
              </a:spcBef>
            </a:pPr>
            <a:r>
              <a:rPr spc="-90" dirty="0"/>
              <a:t>THANK</a:t>
            </a:r>
            <a:r>
              <a:rPr spc="-450" dirty="0"/>
              <a:t> </a:t>
            </a:r>
            <a:r>
              <a:rPr spc="-25" dirty="0"/>
              <a:t>YOU</a:t>
            </a:r>
          </a:p>
        </p:txBody>
      </p:sp>
      <p:sp>
        <p:nvSpPr>
          <p:cNvPr id="3" name="object 3"/>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24</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51" y="2133"/>
            <a:ext cx="10248265" cy="770585"/>
          </a:xfrm>
          <a:prstGeom prst="rect">
            <a:avLst/>
          </a:prstGeom>
        </p:spPr>
        <p:txBody>
          <a:bodyPr vert="horz" wrap="square" lIns="0" tIns="105613" rIns="0" bIns="0" rtlCol="0">
            <a:spAutoFit/>
          </a:bodyPr>
          <a:lstStyle/>
          <a:p>
            <a:pPr marL="12700">
              <a:lnSpc>
                <a:spcPct val="100000"/>
              </a:lnSpc>
              <a:spcBef>
                <a:spcPts val="100"/>
              </a:spcBef>
            </a:pPr>
            <a:r>
              <a:rPr sz="3600" dirty="0">
                <a:latin typeface="Times New Roman"/>
                <a:cs typeface="Times New Roman"/>
              </a:rPr>
              <a:t>Observations about</a:t>
            </a:r>
            <a:r>
              <a:rPr sz="3600" spc="-5" dirty="0">
                <a:latin typeface="Times New Roman"/>
                <a:cs typeface="Times New Roman"/>
              </a:rPr>
              <a:t> </a:t>
            </a:r>
            <a:r>
              <a:rPr sz="3600" dirty="0">
                <a:latin typeface="Times New Roman"/>
                <a:cs typeface="Times New Roman"/>
              </a:rPr>
              <a:t>Data</a:t>
            </a:r>
            <a:r>
              <a:rPr sz="3600" spc="5" dirty="0">
                <a:latin typeface="Times New Roman"/>
                <a:cs typeface="Times New Roman"/>
              </a:rPr>
              <a:t> </a:t>
            </a:r>
            <a:r>
              <a:rPr sz="3600" dirty="0">
                <a:latin typeface="Times New Roman"/>
                <a:cs typeface="Times New Roman"/>
              </a:rPr>
              <a:t>and </a:t>
            </a:r>
            <a:r>
              <a:rPr sz="3600" spc="-10" dirty="0">
                <a:latin typeface="Times New Roman"/>
                <a:cs typeface="Times New Roman"/>
              </a:rPr>
              <a:t>Pre-</a:t>
            </a:r>
            <a:r>
              <a:rPr sz="3600" dirty="0">
                <a:latin typeface="Times New Roman"/>
                <a:cs typeface="Times New Roman"/>
              </a:rPr>
              <a:t>Processing</a:t>
            </a:r>
            <a:r>
              <a:rPr sz="3600" spc="5" dirty="0">
                <a:latin typeface="Times New Roman"/>
                <a:cs typeface="Times New Roman"/>
              </a:rPr>
              <a:t> </a:t>
            </a:r>
            <a:r>
              <a:rPr sz="3600" spc="-10" dirty="0">
                <a:latin typeface="Times New Roman"/>
                <a:cs typeface="Times New Roman"/>
              </a:rPr>
              <a:t>techniques</a:t>
            </a:r>
            <a:endParaRPr sz="36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3</a:t>
            </a:fld>
            <a:endParaRPr spc="-25" dirty="0"/>
          </a:p>
        </p:txBody>
      </p:sp>
      <p:sp>
        <p:nvSpPr>
          <p:cNvPr id="5" name="TextBox 4">
            <a:extLst>
              <a:ext uri="{FF2B5EF4-FFF2-40B4-BE49-F238E27FC236}">
                <a16:creationId xmlns:a16="http://schemas.microsoft.com/office/drawing/2014/main" id="{1D21E6BC-A900-4181-92B1-2F653727FB02}"/>
              </a:ext>
            </a:extLst>
          </p:cNvPr>
          <p:cNvSpPr txBox="1"/>
          <p:nvPr/>
        </p:nvSpPr>
        <p:spPr>
          <a:xfrm>
            <a:off x="240357" y="1179570"/>
            <a:ext cx="11486464" cy="4493538"/>
          </a:xfrm>
          <a:prstGeom prst="rect">
            <a:avLst/>
          </a:prstGeom>
          <a:noFill/>
        </p:spPr>
        <p:txBody>
          <a:bodyPr wrap="square" lIns="91440" tIns="45720" rIns="91440" bIns="45720" rtlCol="0" anchor="t">
            <a:spAutoFit/>
          </a:bodyPr>
          <a:lstStyle/>
          <a:p>
            <a:pPr marL="342900" indent="-342900" algn="just">
              <a:buFont typeface="Arial"/>
              <a:buChar char="•"/>
            </a:pPr>
            <a:r>
              <a:rPr lang="en-US" sz="2200" dirty="0">
                <a:latin typeface="Trebuchet MS"/>
              </a:rPr>
              <a:t>From the data, it was a semi structured and thus cleaning and imputation needed to done.</a:t>
            </a:r>
            <a:endParaRPr lang="en-IN" sz="2200" dirty="0">
              <a:latin typeface="Trebuchet MS"/>
            </a:endParaRPr>
          </a:p>
          <a:p>
            <a:pPr marL="342900" indent="-342900" algn="just">
              <a:buFont typeface="Arial"/>
              <a:buChar char="•"/>
            </a:pPr>
            <a:endParaRPr lang="en-US" sz="2200" dirty="0">
              <a:latin typeface="Trebuchet MS"/>
            </a:endParaRPr>
          </a:p>
          <a:p>
            <a:pPr marL="342900" indent="-342900" algn="just">
              <a:buFont typeface="Arial"/>
              <a:buChar char="•"/>
            </a:pPr>
            <a:r>
              <a:rPr lang="en-US" sz="2200" dirty="0">
                <a:latin typeface="Trebuchet MS"/>
              </a:rPr>
              <a:t>Columns such </a:t>
            </a:r>
            <a:r>
              <a:rPr lang="en-US" sz="2200" dirty="0" err="1">
                <a:latin typeface="Trebuchet MS"/>
              </a:rPr>
              <a:t>Highway_Mileage</a:t>
            </a:r>
            <a:r>
              <a:rPr lang="en-US" sz="2200" dirty="0">
                <a:latin typeface="Trebuchet MS"/>
              </a:rPr>
              <a:t>, Displacement and such were treated by using median, forward fill and backward fill. </a:t>
            </a:r>
            <a:endParaRPr lang="en-IN" sz="2200" dirty="0">
              <a:latin typeface="Trebuchet MS"/>
            </a:endParaRPr>
          </a:p>
          <a:p>
            <a:pPr marL="342900" indent="-342900" algn="just">
              <a:buFont typeface="Arial"/>
              <a:buChar char="•"/>
            </a:pPr>
            <a:endParaRPr lang="en-US" sz="2200" dirty="0">
              <a:latin typeface="Trebuchet MS"/>
            </a:endParaRPr>
          </a:p>
          <a:p>
            <a:pPr marL="342900" indent="-342900" algn="just">
              <a:buFont typeface="Arial,Sans-Serif"/>
              <a:buChar char="•"/>
            </a:pPr>
            <a:r>
              <a:rPr lang="en-US" sz="2200" dirty="0">
                <a:latin typeface="Trebuchet MS"/>
              </a:rPr>
              <a:t>In some cases data which were not necessary for the task and had missing values more than 30% thus they were not considered.</a:t>
            </a:r>
            <a:endParaRPr lang="en-US" dirty="0"/>
          </a:p>
          <a:p>
            <a:pPr marL="342900" indent="-342900" algn="just">
              <a:buFont typeface="Arial"/>
              <a:buChar char="•"/>
            </a:pPr>
            <a:endParaRPr lang="en-US" sz="2200" dirty="0">
              <a:latin typeface="Trebuchet MS"/>
            </a:endParaRPr>
          </a:p>
          <a:p>
            <a:pPr marL="342900" indent="-342900" algn="just">
              <a:buFont typeface="Arial"/>
              <a:buChar char="•"/>
            </a:pPr>
            <a:r>
              <a:rPr lang="en-US" sz="2200" dirty="0">
                <a:latin typeface="Trebuchet MS"/>
              </a:rPr>
              <a:t>And in a Task, Combined Average Fuel Efficiency were required so </a:t>
            </a:r>
            <a:r>
              <a:rPr lang="en-US" sz="2200" dirty="0" err="1">
                <a:latin typeface="Trebuchet MS"/>
              </a:rPr>
              <a:t>City_Mileage</a:t>
            </a:r>
            <a:r>
              <a:rPr lang="en-US" sz="2200" dirty="0">
                <a:latin typeface="Trebuchet MS"/>
              </a:rPr>
              <a:t> and </a:t>
            </a:r>
            <a:r>
              <a:rPr lang="en-US" sz="2200" dirty="0" err="1">
                <a:latin typeface="Trebuchet MS"/>
              </a:rPr>
              <a:t>Highway_Mileage</a:t>
            </a:r>
            <a:r>
              <a:rPr lang="en-US" sz="2200" dirty="0">
                <a:latin typeface="Trebuchet MS"/>
              </a:rPr>
              <a:t> were added and their average had been taken for calculation, also to find the distance the average combined Fuel efficiency was multiplied with Fuel Tank capacity in order to calculate the distance for a task</a:t>
            </a:r>
            <a:endParaRPr lang="en-IN" sz="2200">
              <a:latin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7429" rIns="0" bIns="0" rtlCol="0">
            <a:spAutoFit/>
          </a:bodyPr>
          <a:lstStyle/>
          <a:p>
            <a:pPr marL="13970">
              <a:lnSpc>
                <a:spcPct val="100000"/>
              </a:lnSpc>
              <a:spcBef>
                <a:spcPts val="100"/>
              </a:spcBef>
            </a:pPr>
            <a:r>
              <a:rPr sz="3000" u="sng" dirty="0">
                <a:uFill>
                  <a:solidFill>
                    <a:srgbClr val="000000"/>
                  </a:solidFill>
                </a:uFill>
                <a:latin typeface="Times New Roman"/>
                <a:cs typeface="Times New Roman"/>
              </a:rPr>
              <a:t>Insights</a:t>
            </a:r>
            <a:r>
              <a:rPr sz="3000" u="sng" spc="-40" dirty="0">
                <a:uFill>
                  <a:solidFill>
                    <a:srgbClr val="000000"/>
                  </a:solidFill>
                </a:uFill>
                <a:latin typeface="Times New Roman"/>
                <a:cs typeface="Times New Roman"/>
              </a:rPr>
              <a:t> </a:t>
            </a:r>
            <a:r>
              <a:rPr sz="3000" u="sng" dirty="0">
                <a:uFill>
                  <a:solidFill>
                    <a:srgbClr val="000000"/>
                  </a:solidFill>
                </a:uFill>
                <a:latin typeface="Times New Roman"/>
                <a:cs typeface="Times New Roman"/>
              </a:rPr>
              <a:t>from</a:t>
            </a:r>
            <a:r>
              <a:rPr sz="3000" u="sng" spc="-45" dirty="0">
                <a:uFill>
                  <a:solidFill>
                    <a:srgbClr val="000000"/>
                  </a:solidFill>
                </a:uFill>
                <a:latin typeface="Times New Roman"/>
                <a:cs typeface="Times New Roman"/>
              </a:rPr>
              <a:t> </a:t>
            </a:r>
            <a:r>
              <a:rPr sz="3000" u="sng" dirty="0">
                <a:uFill>
                  <a:solidFill>
                    <a:srgbClr val="000000"/>
                  </a:solidFill>
                </a:uFill>
                <a:latin typeface="Times New Roman"/>
                <a:cs typeface="Times New Roman"/>
              </a:rPr>
              <a:t>the</a:t>
            </a:r>
            <a:r>
              <a:rPr sz="3000" u="sng" spc="-40" dirty="0">
                <a:uFill>
                  <a:solidFill>
                    <a:srgbClr val="000000"/>
                  </a:solidFill>
                </a:uFill>
                <a:latin typeface="Times New Roman"/>
                <a:cs typeface="Times New Roman"/>
              </a:rPr>
              <a:t> </a:t>
            </a:r>
            <a:r>
              <a:rPr sz="3000" u="sng" spc="-10" dirty="0">
                <a:uFill>
                  <a:solidFill>
                    <a:srgbClr val="000000"/>
                  </a:solidFill>
                </a:uFill>
                <a:latin typeface="Times New Roman"/>
                <a:cs typeface="Times New Roman"/>
              </a:rPr>
              <a:t>analysis</a:t>
            </a:r>
            <a:endParaRPr sz="30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4</a:t>
            </a:fld>
            <a:endParaRPr spc="-25" dirty="0"/>
          </a:p>
        </p:txBody>
      </p:sp>
      <p:sp>
        <p:nvSpPr>
          <p:cNvPr id="3" name="object 3"/>
          <p:cNvSpPr txBox="1"/>
          <p:nvPr/>
        </p:nvSpPr>
        <p:spPr>
          <a:xfrm>
            <a:off x="918768" y="1728291"/>
            <a:ext cx="4972685" cy="1195070"/>
          </a:xfrm>
          <a:prstGeom prst="rect">
            <a:avLst/>
          </a:prstGeom>
        </p:spPr>
        <p:txBody>
          <a:bodyPr vert="horz" wrap="square" lIns="0" tIns="12700" rIns="0" bIns="0" rtlCol="0">
            <a:spAutoFit/>
          </a:bodyPr>
          <a:lstStyle/>
          <a:p>
            <a:pPr marL="12700">
              <a:lnSpc>
                <a:spcPts val="2740"/>
              </a:lnSpc>
              <a:spcBef>
                <a:spcPts val="100"/>
              </a:spcBef>
            </a:pPr>
            <a:r>
              <a:rPr sz="2400" b="1" spc="-155" dirty="0">
                <a:latin typeface="Trebuchet MS"/>
                <a:cs typeface="Trebuchet MS"/>
              </a:rPr>
              <a:t>1:</a:t>
            </a:r>
            <a:r>
              <a:rPr sz="2400" b="1" spc="-180" dirty="0">
                <a:latin typeface="Trebuchet MS"/>
                <a:cs typeface="Trebuchet MS"/>
              </a:rPr>
              <a:t> </a:t>
            </a:r>
            <a:r>
              <a:rPr sz="2400" b="1" spc="-150" dirty="0">
                <a:latin typeface="Trebuchet MS"/>
                <a:cs typeface="Trebuchet MS"/>
              </a:rPr>
              <a:t>Top</a:t>
            </a:r>
            <a:r>
              <a:rPr sz="2400" b="1" spc="-185" dirty="0">
                <a:latin typeface="Trebuchet MS"/>
                <a:cs typeface="Trebuchet MS"/>
              </a:rPr>
              <a:t> </a:t>
            </a:r>
            <a:r>
              <a:rPr sz="2400" b="1" spc="-150" dirty="0">
                <a:latin typeface="Trebuchet MS"/>
                <a:cs typeface="Trebuchet MS"/>
              </a:rPr>
              <a:t>10</a:t>
            </a:r>
            <a:r>
              <a:rPr sz="2400" b="1" spc="-175" dirty="0">
                <a:latin typeface="Trebuchet MS"/>
                <a:cs typeface="Trebuchet MS"/>
              </a:rPr>
              <a:t> </a:t>
            </a:r>
            <a:r>
              <a:rPr sz="2400" b="1" dirty="0">
                <a:latin typeface="Trebuchet MS"/>
                <a:cs typeface="Trebuchet MS"/>
              </a:rPr>
              <a:t>cars</a:t>
            </a:r>
            <a:r>
              <a:rPr sz="2400" b="1" spc="-180" dirty="0">
                <a:latin typeface="Trebuchet MS"/>
                <a:cs typeface="Trebuchet MS"/>
              </a:rPr>
              <a:t> </a:t>
            </a:r>
            <a:r>
              <a:rPr sz="2400" b="1" spc="-75" dirty="0">
                <a:latin typeface="Trebuchet MS"/>
                <a:cs typeface="Trebuchet MS"/>
              </a:rPr>
              <a:t>with</a:t>
            </a:r>
            <a:r>
              <a:rPr sz="2400" b="1" spc="-185" dirty="0">
                <a:latin typeface="Trebuchet MS"/>
                <a:cs typeface="Trebuchet MS"/>
              </a:rPr>
              <a:t> </a:t>
            </a:r>
            <a:r>
              <a:rPr sz="2400" b="1" spc="-30" dirty="0">
                <a:latin typeface="Trebuchet MS"/>
                <a:cs typeface="Trebuchet MS"/>
              </a:rPr>
              <a:t>highest</a:t>
            </a:r>
            <a:r>
              <a:rPr sz="2400" b="1" spc="-195" dirty="0">
                <a:latin typeface="Trebuchet MS"/>
                <a:cs typeface="Trebuchet MS"/>
              </a:rPr>
              <a:t> </a:t>
            </a:r>
            <a:r>
              <a:rPr sz="2400" b="1" dirty="0">
                <a:latin typeface="Trebuchet MS"/>
                <a:cs typeface="Trebuchet MS"/>
              </a:rPr>
              <a:t>miles</a:t>
            </a:r>
            <a:r>
              <a:rPr sz="2400" b="1" spc="-195" dirty="0">
                <a:latin typeface="Trebuchet MS"/>
                <a:cs typeface="Trebuchet MS"/>
              </a:rPr>
              <a:t> </a:t>
            </a:r>
            <a:r>
              <a:rPr sz="2400" b="1" spc="-25" dirty="0">
                <a:latin typeface="Trebuchet MS"/>
                <a:cs typeface="Trebuchet MS"/>
              </a:rPr>
              <a:t>per</a:t>
            </a:r>
            <a:endParaRPr sz="2400" dirty="0">
              <a:latin typeface="Trebuchet MS"/>
              <a:cs typeface="Trebuchet MS"/>
            </a:endParaRPr>
          </a:p>
          <a:p>
            <a:pPr marL="12700">
              <a:lnSpc>
                <a:spcPts val="2740"/>
              </a:lnSpc>
            </a:pPr>
            <a:r>
              <a:rPr sz="2400" b="1" spc="-10" dirty="0">
                <a:latin typeface="Trebuchet MS"/>
                <a:cs typeface="Trebuchet MS"/>
              </a:rPr>
              <a:t>gallon</a:t>
            </a:r>
            <a:endParaRPr sz="2400" dirty="0">
              <a:latin typeface="Trebuchet MS"/>
              <a:cs typeface="Trebuchet MS"/>
            </a:endParaRPr>
          </a:p>
          <a:p>
            <a:pPr marL="12700">
              <a:lnSpc>
                <a:spcPct val="100000"/>
              </a:lnSpc>
              <a:spcBef>
                <a:spcPts val="375"/>
              </a:spcBef>
              <a:tabLst>
                <a:tab pos="240029" algn="l"/>
              </a:tabLst>
            </a:pPr>
            <a:endParaRPr sz="2800" dirty="0">
              <a:latin typeface="Trebuchet MS"/>
              <a:cs typeface="Trebuchet MS"/>
            </a:endParaRPr>
          </a:p>
        </p:txBody>
      </p:sp>
      <p:sp>
        <p:nvSpPr>
          <p:cNvPr id="4" name="object 4"/>
          <p:cNvSpPr txBox="1"/>
          <p:nvPr/>
        </p:nvSpPr>
        <p:spPr>
          <a:xfrm>
            <a:off x="6251828" y="1728291"/>
            <a:ext cx="4972685" cy="1195070"/>
          </a:xfrm>
          <a:prstGeom prst="rect">
            <a:avLst/>
          </a:prstGeom>
        </p:spPr>
        <p:txBody>
          <a:bodyPr vert="horz" wrap="square" lIns="0" tIns="12700" rIns="0" bIns="0" rtlCol="0">
            <a:spAutoFit/>
          </a:bodyPr>
          <a:lstStyle/>
          <a:p>
            <a:pPr marL="12700">
              <a:lnSpc>
                <a:spcPts val="2740"/>
              </a:lnSpc>
              <a:spcBef>
                <a:spcPts val="100"/>
              </a:spcBef>
            </a:pPr>
            <a:r>
              <a:rPr sz="2400" b="1" spc="-155" dirty="0">
                <a:latin typeface="Trebuchet MS"/>
                <a:cs typeface="Trebuchet MS"/>
              </a:rPr>
              <a:t>2:</a:t>
            </a:r>
            <a:r>
              <a:rPr sz="2400" b="1" spc="-180" dirty="0">
                <a:latin typeface="Trebuchet MS"/>
                <a:cs typeface="Trebuchet MS"/>
              </a:rPr>
              <a:t> </a:t>
            </a:r>
            <a:r>
              <a:rPr sz="2400" b="1" spc="-150" dirty="0">
                <a:latin typeface="Trebuchet MS"/>
                <a:cs typeface="Trebuchet MS"/>
              </a:rPr>
              <a:t>Top</a:t>
            </a:r>
            <a:r>
              <a:rPr sz="2400" b="1" spc="-185" dirty="0">
                <a:latin typeface="Trebuchet MS"/>
                <a:cs typeface="Trebuchet MS"/>
              </a:rPr>
              <a:t> </a:t>
            </a:r>
            <a:r>
              <a:rPr sz="2400" b="1" spc="-150" dirty="0">
                <a:latin typeface="Trebuchet MS"/>
                <a:cs typeface="Trebuchet MS"/>
              </a:rPr>
              <a:t>10</a:t>
            </a:r>
            <a:r>
              <a:rPr sz="2400" b="1" spc="-175" dirty="0">
                <a:latin typeface="Trebuchet MS"/>
                <a:cs typeface="Trebuchet MS"/>
              </a:rPr>
              <a:t> </a:t>
            </a:r>
            <a:r>
              <a:rPr sz="2400" b="1" dirty="0">
                <a:latin typeface="Trebuchet MS"/>
                <a:cs typeface="Trebuchet MS"/>
              </a:rPr>
              <a:t>cars</a:t>
            </a:r>
            <a:r>
              <a:rPr sz="2400" b="1" spc="-180" dirty="0">
                <a:latin typeface="Trebuchet MS"/>
                <a:cs typeface="Trebuchet MS"/>
              </a:rPr>
              <a:t> </a:t>
            </a:r>
            <a:r>
              <a:rPr sz="2400" b="1" spc="-75" dirty="0">
                <a:latin typeface="Trebuchet MS"/>
                <a:cs typeface="Trebuchet MS"/>
              </a:rPr>
              <a:t>with</a:t>
            </a:r>
            <a:r>
              <a:rPr sz="2400" b="1" spc="-185" dirty="0">
                <a:latin typeface="Trebuchet MS"/>
                <a:cs typeface="Trebuchet MS"/>
              </a:rPr>
              <a:t> </a:t>
            </a:r>
            <a:r>
              <a:rPr sz="2400" b="1" spc="-30" dirty="0">
                <a:latin typeface="Trebuchet MS"/>
                <a:cs typeface="Trebuchet MS"/>
              </a:rPr>
              <a:t>highest</a:t>
            </a:r>
            <a:r>
              <a:rPr sz="2400" b="1" spc="-195" dirty="0">
                <a:latin typeface="Trebuchet MS"/>
                <a:cs typeface="Trebuchet MS"/>
              </a:rPr>
              <a:t> </a:t>
            </a:r>
            <a:r>
              <a:rPr sz="2400" b="1" dirty="0">
                <a:latin typeface="Trebuchet MS"/>
                <a:cs typeface="Trebuchet MS"/>
              </a:rPr>
              <a:t>miles</a:t>
            </a:r>
            <a:r>
              <a:rPr sz="2400" b="1" spc="-195" dirty="0">
                <a:latin typeface="Trebuchet MS"/>
                <a:cs typeface="Trebuchet MS"/>
              </a:rPr>
              <a:t> </a:t>
            </a:r>
            <a:r>
              <a:rPr sz="2400" b="1" spc="-25" dirty="0">
                <a:latin typeface="Trebuchet MS"/>
                <a:cs typeface="Trebuchet MS"/>
              </a:rPr>
              <a:t>per</a:t>
            </a:r>
            <a:endParaRPr sz="2400" dirty="0">
              <a:latin typeface="Trebuchet MS"/>
              <a:cs typeface="Trebuchet MS"/>
            </a:endParaRPr>
          </a:p>
          <a:p>
            <a:pPr marL="12700">
              <a:lnSpc>
                <a:spcPts val="2740"/>
              </a:lnSpc>
            </a:pPr>
            <a:r>
              <a:rPr sz="2400" b="1" spc="-10" dirty="0">
                <a:latin typeface="Trebuchet MS"/>
                <a:cs typeface="Trebuchet MS"/>
              </a:rPr>
              <a:t>gallon</a:t>
            </a:r>
            <a:r>
              <a:rPr sz="2400" b="1" spc="-155" dirty="0">
                <a:latin typeface="Trebuchet MS"/>
                <a:cs typeface="Trebuchet MS"/>
              </a:rPr>
              <a:t> </a:t>
            </a:r>
            <a:r>
              <a:rPr sz="2400" b="1" dirty="0">
                <a:latin typeface="Trebuchet MS"/>
                <a:cs typeface="Trebuchet MS"/>
              </a:rPr>
              <a:t>based</a:t>
            </a:r>
            <a:r>
              <a:rPr sz="2400" b="1" spc="-130" dirty="0">
                <a:latin typeface="Trebuchet MS"/>
                <a:cs typeface="Trebuchet MS"/>
              </a:rPr>
              <a:t> </a:t>
            </a:r>
            <a:r>
              <a:rPr sz="2400" b="1" spc="-25" dirty="0">
                <a:latin typeface="Trebuchet MS"/>
                <a:cs typeface="Trebuchet MS"/>
              </a:rPr>
              <a:t>on</a:t>
            </a:r>
            <a:r>
              <a:rPr sz="2400" b="1" spc="-155" dirty="0">
                <a:latin typeface="Trebuchet MS"/>
                <a:cs typeface="Trebuchet MS"/>
              </a:rPr>
              <a:t> </a:t>
            </a:r>
            <a:r>
              <a:rPr sz="2400" b="1" spc="-10" dirty="0">
                <a:latin typeface="Trebuchet MS"/>
                <a:cs typeface="Trebuchet MS"/>
              </a:rPr>
              <a:t>displacement</a:t>
            </a:r>
            <a:endParaRPr sz="2400" dirty="0">
              <a:latin typeface="Trebuchet MS"/>
              <a:cs typeface="Trebuchet MS"/>
            </a:endParaRPr>
          </a:p>
          <a:p>
            <a:pPr marL="12700">
              <a:lnSpc>
                <a:spcPct val="100000"/>
              </a:lnSpc>
              <a:spcBef>
                <a:spcPts val="375"/>
              </a:spcBef>
              <a:tabLst>
                <a:tab pos="240029" algn="l"/>
              </a:tabLst>
            </a:pPr>
            <a:endParaRPr sz="2800" dirty="0">
              <a:latin typeface="Trebuchet MS"/>
              <a:cs typeface="Trebuchet MS"/>
            </a:endParaRPr>
          </a:p>
        </p:txBody>
      </p:sp>
      <p:sp>
        <p:nvSpPr>
          <p:cNvPr id="5" name="object 5"/>
          <p:cNvSpPr txBox="1"/>
          <p:nvPr/>
        </p:nvSpPr>
        <p:spPr>
          <a:xfrm>
            <a:off x="914400" y="5829046"/>
            <a:ext cx="304800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Suzuki has the highest miles per gallon among other brands.</a:t>
            </a:r>
            <a:endParaRPr sz="1800" dirty="0">
              <a:latin typeface="Trebuchet MS"/>
              <a:cs typeface="Trebuchet MS"/>
            </a:endParaRPr>
          </a:p>
        </p:txBody>
      </p:sp>
      <p:sp>
        <p:nvSpPr>
          <p:cNvPr id="6" name="object 6"/>
          <p:cNvSpPr txBox="1"/>
          <p:nvPr/>
        </p:nvSpPr>
        <p:spPr>
          <a:xfrm>
            <a:off x="6553200" y="5552047"/>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Based on displacement Mahindra brand is the highest among others</a:t>
            </a:r>
            <a:endParaRPr sz="1800" dirty="0">
              <a:latin typeface="Trebuchet MS"/>
              <a:cs typeface="Trebuchet MS"/>
            </a:endParaRPr>
          </a:p>
        </p:txBody>
      </p:sp>
      <p:graphicFrame>
        <p:nvGraphicFramePr>
          <p:cNvPr id="9" name="Chart 8">
            <a:extLst>
              <a:ext uri="{FF2B5EF4-FFF2-40B4-BE49-F238E27FC236}">
                <a16:creationId xmlns:a16="http://schemas.microsoft.com/office/drawing/2014/main" id="{9B629DDB-7ECA-4975-B53E-198479D5EFCE}"/>
              </a:ext>
            </a:extLst>
          </p:cNvPr>
          <p:cNvGraphicFramePr>
            <a:graphicFrameLocks/>
          </p:cNvGraphicFramePr>
          <p:nvPr>
            <p:extLst>
              <p:ext uri="{D42A27DB-BD31-4B8C-83A1-F6EECF244321}">
                <p14:modId xmlns:p14="http://schemas.microsoft.com/office/powerpoint/2010/main" val="3215578773"/>
              </p:ext>
            </p:extLst>
          </p:nvPr>
        </p:nvGraphicFramePr>
        <p:xfrm>
          <a:off x="838200" y="256304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D0E3F508-22CF-49EE-9627-387B3C2A6C40}"/>
              </a:ext>
            </a:extLst>
          </p:cNvPr>
          <p:cNvGraphicFramePr>
            <a:graphicFrameLocks/>
          </p:cNvGraphicFramePr>
          <p:nvPr>
            <p:extLst>
              <p:ext uri="{D42A27DB-BD31-4B8C-83A1-F6EECF244321}">
                <p14:modId xmlns:p14="http://schemas.microsoft.com/office/powerpoint/2010/main" val="3983604688"/>
              </p:ext>
            </p:extLst>
          </p:nvPr>
        </p:nvGraphicFramePr>
        <p:xfrm>
          <a:off x="6250216" y="2670666"/>
          <a:ext cx="4560570" cy="2714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5</a:t>
            </a:fld>
            <a:endParaRPr spc="-25" dirty="0"/>
          </a:p>
        </p:txBody>
      </p:sp>
      <p:sp>
        <p:nvSpPr>
          <p:cNvPr id="3" name="object 3"/>
          <p:cNvSpPr txBox="1"/>
          <p:nvPr/>
        </p:nvSpPr>
        <p:spPr>
          <a:xfrm>
            <a:off x="918768" y="1728291"/>
            <a:ext cx="4806950" cy="1195070"/>
          </a:xfrm>
          <a:prstGeom prst="rect">
            <a:avLst/>
          </a:prstGeom>
        </p:spPr>
        <p:txBody>
          <a:bodyPr vert="horz" wrap="square" lIns="0" tIns="12700" rIns="0" bIns="0" rtlCol="0">
            <a:spAutoFit/>
          </a:bodyPr>
          <a:lstStyle/>
          <a:p>
            <a:pPr marL="12700">
              <a:lnSpc>
                <a:spcPts val="2740"/>
              </a:lnSpc>
              <a:spcBef>
                <a:spcPts val="100"/>
              </a:spcBef>
            </a:pPr>
            <a:r>
              <a:rPr sz="2400" b="1" spc="-155" dirty="0">
                <a:latin typeface="Trebuchet MS"/>
                <a:cs typeface="Trebuchet MS"/>
              </a:rPr>
              <a:t>3:</a:t>
            </a:r>
            <a:r>
              <a:rPr sz="2400" b="1" spc="-200" dirty="0">
                <a:latin typeface="Trebuchet MS"/>
                <a:cs typeface="Trebuchet MS"/>
              </a:rPr>
              <a:t> </a:t>
            </a:r>
            <a:r>
              <a:rPr sz="2400" b="1" spc="-150" dirty="0">
                <a:latin typeface="Trebuchet MS"/>
                <a:cs typeface="Trebuchet MS"/>
              </a:rPr>
              <a:t>Top</a:t>
            </a:r>
            <a:r>
              <a:rPr sz="2400" b="1" spc="-200" dirty="0">
                <a:latin typeface="Trebuchet MS"/>
                <a:cs typeface="Trebuchet MS"/>
              </a:rPr>
              <a:t> </a:t>
            </a:r>
            <a:r>
              <a:rPr sz="2400" b="1" spc="-150" dirty="0">
                <a:latin typeface="Trebuchet MS"/>
                <a:cs typeface="Trebuchet MS"/>
              </a:rPr>
              <a:t>3</a:t>
            </a:r>
            <a:r>
              <a:rPr sz="2400" b="1" spc="-190" dirty="0">
                <a:latin typeface="Trebuchet MS"/>
                <a:cs typeface="Trebuchet MS"/>
              </a:rPr>
              <a:t> </a:t>
            </a:r>
            <a:r>
              <a:rPr sz="2400" b="1" spc="-20" dirty="0">
                <a:latin typeface="Trebuchet MS"/>
                <a:cs typeface="Trebuchet MS"/>
              </a:rPr>
              <a:t>manufactures</a:t>
            </a:r>
            <a:r>
              <a:rPr sz="2400" b="1" spc="-190" dirty="0">
                <a:latin typeface="Trebuchet MS"/>
                <a:cs typeface="Trebuchet MS"/>
              </a:rPr>
              <a:t> </a:t>
            </a:r>
            <a:r>
              <a:rPr sz="2400" b="1" spc="-75" dirty="0">
                <a:latin typeface="Trebuchet MS"/>
                <a:cs typeface="Trebuchet MS"/>
              </a:rPr>
              <a:t>with</a:t>
            </a:r>
            <a:r>
              <a:rPr sz="2400" b="1" spc="-215" dirty="0">
                <a:latin typeface="Trebuchet MS"/>
                <a:cs typeface="Trebuchet MS"/>
              </a:rPr>
              <a:t> </a:t>
            </a:r>
            <a:r>
              <a:rPr sz="2400" b="1" spc="-10" dirty="0">
                <a:latin typeface="Trebuchet MS"/>
                <a:cs typeface="Trebuchet MS"/>
              </a:rPr>
              <a:t>highest</a:t>
            </a:r>
            <a:endParaRPr sz="2400" dirty="0">
              <a:latin typeface="Trebuchet MS"/>
              <a:cs typeface="Trebuchet MS"/>
            </a:endParaRPr>
          </a:p>
          <a:p>
            <a:pPr marL="12700">
              <a:lnSpc>
                <a:spcPts val="2740"/>
              </a:lnSpc>
            </a:pPr>
            <a:r>
              <a:rPr sz="2400" b="1" spc="-10" dirty="0">
                <a:latin typeface="Trebuchet MS"/>
                <a:cs typeface="Trebuchet MS"/>
              </a:rPr>
              <a:t>numbers</a:t>
            </a:r>
            <a:r>
              <a:rPr sz="2400" b="1" spc="-185" dirty="0">
                <a:latin typeface="Trebuchet MS"/>
                <a:cs typeface="Trebuchet MS"/>
              </a:rPr>
              <a:t> </a:t>
            </a:r>
            <a:r>
              <a:rPr sz="2400" b="1" spc="-45" dirty="0">
                <a:latin typeface="Trebuchet MS"/>
                <a:cs typeface="Trebuchet MS"/>
              </a:rPr>
              <a:t>of</a:t>
            </a:r>
            <a:r>
              <a:rPr sz="2400" b="1" spc="-200" dirty="0">
                <a:latin typeface="Trebuchet MS"/>
                <a:cs typeface="Trebuchet MS"/>
              </a:rPr>
              <a:t> </a:t>
            </a:r>
            <a:r>
              <a:rPr sz="2400" b="1" spc="-10" dirty="0">
                <a:latin typeface="Trebuchet MS"/>
                <a:cs typeface="Trebuchet MS"/>
              </a:rPr>
              <a:t>hatchback</a:t>
            </a:r>
            <a:r>
              <a:rPr sz="2400" b="1" spc="-200" dirty="0">
                <a:latin typeface="Trebuchet MS"/>
                <a:cs typeface="Trebuchet MS"/>
              </a:rPr>
              <a:t> </a:t>
            </a:r>
            <a:r>
              <a:rPr sz="2400" b="1" spc="-20" dirty="0">
                <a:latin typeface="Trebuchet MS"/>
                <a:cs typeface="Trebuchet MS"/>
              </a:rPr>
              <a:t>cars</a:t>
            </a:r>
            <a:endParaRPr sz="2400" dirty="0">
              <a:latin typeface="Trebuchet MS"/>
              <a:cs typeface="Trebuchet MS"/>
            </a:endParaRPr>
          </a:p>
          <a:p>
            <a:pPr marL="12700">
              <a:lnSpc>
                <a:spcPct val="100000"/>
              </a:lnSpc>
              <a:spcBef>
                <a:spcPts val="375"/>
              </a:spcBef>
              <a:tabLst>
                <a:tab pos="240029" algn="l"/>
              </a:tabLst>
            </a:pPr>
            <a:endParaRPr sz="2800" dirty="0">
              <a:latin typeface="Trebuchet MS"/>
              <a:cs typeface="Trebuchet MS"/>
            </a:endParaRPr>
          </a:p>
        </p:txBody>
      </p:sp>
      <p:sp>
        <p:nvSpPr>
          <p:cNvPr id="4" name="object 4"/>
          <p:cNvSpPr txBox="1"/>
          <p:nvPr/>
        </p:nvSpPr>
        <p:spPr>
          <a:xfrm>
            <a:off x="6186196" y="1740501"/>
            <a:ext cx="4398010" cy="906144"/>
          </a:xfrm>
          <a:prstGeom prst="rect">
            <a:avLst/>
          </a:prstGeom>
        </p:spPr>
        <p:txBody>
          <a:bodyPr vert="horz" wrap="square" lIns="0" tIns="53340" rIns="0" bIns="0" rtlCol="0">
            <a:spAutoFit/>
          </a:bodyPr>
          <a:lstStyle/>
          <a:p>
            <a:pPr marL="12700">
              <a:lnSpc>
                <a:spcPct val="100000"/>
              </a:lnSpc>
              <a:spcBef>
                <a:spcPts val="420"/>
              </a:spcBef>
            </a:pPr>
            <a:r>
              <a:rPr sz="2400" b="1" spc="-155" dirty="0">
                <a:latin typeface="Trebuchet MS"/>
                <a:cs typeface="Trebuchet MS"/>
              </a:rPr>
              <a:t>4:</a:t>
            </a:r>
            <a:r>
              <a:rPr sz="2400" b="1" spc="-204" dirty="0">
                <a:latin typeface="Trebuchet MS"/>
                <a:cs typeface="Trebuchet MS"/>
              </a:rPr>
              <a:t> </a:t>
            </a:r>
            <a:r>
              <a:rPr sz="2400" b="1" dirty="0">
                <a:latin typeface="Trebuchet MS"/>
                <a:cs typeface="Trebuchet MS"/>
              </a:rPr>
              <a:t>Compare</a:t>
            </a:r>
            <a:r>
              <a:rPr sz="2400" b="1" spc="-180" dirty="0">
                <a:latin typeface="Trebuchet MS"/>
                <a:cs typeface="Trebuchet MS"/>
              </a:rPr>
              <a:t> </a:t>
            </a:r>
            <a:r>
              <a:rPr sz="2400" b="1" spc="-20" dirty="0">
                <a:latin typeface="Trebuchet MS"/>
                <a:cs typeface="Trebuchet MS"/>
              </a:rPr>
              <a:t>mileage</a:t>
            </a:r>
            <a:r>
              <a:rPr sz="2400" b="1" spc="-210" dirty="0">
                <a:latin typeface="Trebuchet MS"/>
                <a:cs typeface="Trebuchet MS"/>
              </a:rPr>
              <a:t> </a:t>
            </a:r>
            <a:r>
              <a:rPr sz="2400" b="1" spc="-50" dirty="0">
                <a:latin typeface="Trebuchet MS"/>
                <a:cs typeface="Trebuchet MS"/>
              </a:rPr>
              <a:t>of</a:t>
            </a:r>
            <a:r>
              <a:rPr sz="2400" b="1" spc="-204" dirty="0">
                <a:latin typeface="Trebuchet MS"/>
                <a:cs typeface="Trebuchet MS"/>
              </a:rPr>
              <a:t> </a:t>
            </a:r>
            <a:r>
              <a:rPr sz="2400" b="1" spc="-75" dirty="0">
                <a:latin typeface="Trebuchet MS"/>
                <a:cs typeface="Trebuchet MS"/>
              </a:rPr>
              <a:t>the</a:t>
            </a:r>
            <a:r>
              <a:rPr sz="2400" b="1" spc="-210" dirty="0">
                <a:latin typeface="Trebuchet MS"/>
                <a:cs typeface="Trebuchet MS"/>
              </a:rPr>
              <a:t> </a:t>
            </a:r>
            <a:r>
              <a:rPr sz="2400" b="1" spc="-10" dirty="0">
                <a:latin typeface="Trebuchet MS"/>
                <a:cs typeface="Trebuchet MS"/>
              </a:rPr>
              <a:t>cars.</a:t>
            </a:r>
            <a:endParaRPr sz="2400" dirty="0">
              <a:latin typeface="Trebuchet MS"/>
              <a:cs typeface="Trebuchet MS"/>
            </a:endParaRPr>
          </a:p>
          <a:p>
            <a:pPr marL="12700">
              <a:lnSpc>
                <a:spcPct val="100000"/>
              </a:lnSpc>
              <a:spcBef>
                <a:spcPts val="375"/>
              </a:spcBef>
              <a:tabLst>
                <a:tab pos="240029" algn="l"/>
              </a:tabLst>
            </a:pPr>
            <a:endParaRPr sz="2800" dirty="0">
              <a:latin typeface="Trebuchet MS"/>
              <a:cs typeface="Trebuchet MS"/>
            </a:endParaRPr>
          </a:p>
        </p:txBody>
      </p:sp>
      <p:sp>
        <p:nvSpPr>
          <p:cNvPr id="5" name="object 5"/>
          <p:cNvSpPr txBox="1"/>
          <p:nvPr/>
        </p:nvSpPr>
        <p:spPr>
          <a:xfrm>
            <a:off x="916939" y="5507972"/>
            <a:ext cx="3048000" cy="1136850"/>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Suzuki produces the most amount of hatchbacks compared to others</a:t>
            </a:r>
            <a:endParaRPr sz="1800" dirty="0">
              <a:latin typeface="Trebuchet MS"/>
              <a:cs typeface="Trebuchet MS"/>
            </a:endParaRPr>
          </a:p>
        </p:txBody>
      </p:sp>
      <p:sp>
        <p:nvSpPr>
          <p:cNvPr id="6" name="object 6"/>
          <p:cNvSpPr txBox="1"/>
          <p:nvPr/>
        </p:nvSpPr>
        <p:spPr>
          <a:xfrm>
            <a:off x="6186196" y="5511679"/>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Ford manufacturer has the highest mileage compared to all other manufacturers.</a:t>
            </a: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344AFE9F-7107-468A-9594-41B13B184A4D}"/>
              </a:ext>
            </a:extLst>
          </p:cNvPr>
          <p:cNvGraphicFramePr>
            <a:graphicFrameLocks/>
          </p:cNvGraphicFramePr>
          <p:nvPr>
            <p:extLst>
              <p:ext uri="{D42A27DB-BD31-4B8C-83A1-F6EECF244321}">
                <p14:modId xmlns:p14="http://schemas.microsoft.com/office/powerpoint/2010/main" val="1178123495"/>
              </p:ext>
            </p:extLst>
          </p:nvPr>
        </p:nvGraphicFramePr>
        <p:xfrm>
          <a:off x="392658" y="2470245"/>
          <a:ext cx="4572000"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B953184E-4FB0-4480-8817-104FA7CAFC82}"/>
                  </a:ext>
                </a:extLst>
              </p:cNvPr>
              <p:cNvGraphicFramePr/>
              <p:nvPr>
                <p:extLst>
                  <p:ext uri="{D42A27DB-BD31-4B8C-83A1-F6EECF244321}">
                    <p14:modId xmlns:p14="http://schemas.microsoft.com/office/powerpoint/2010/main" val="132697250"/>
                  </p:ext>
                </p:extLst>
              </p:nvPr>
            </p:nvGraphicFramePr>
            <p:xfrm>
              <a:off x="6015209" y="2796752"/>
              <a:ext cx="4572000" cy="27146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1" name="Chart 10">
                <a:extLst>
                  <a:ext uri="{FF2B5EF4-FFF2-40B4-BE49-F238E27FC236}">
                    <a16:creationId xmlns:a16="http://schemas.microsoft.com/office/drawing/2014/main" id="{B953184E-4FB0-4480-8817-104FA7CAFC82}"/>
                  </a:ext>
                </a:extLst>
              </p:cNvPr>
              <p:cNvPicPr>
                <a:picLocks noGrp="1" noRot="1" noChangeAspect="1" noMove="1" noResize="1" noEditPoints="1" noAdjustHandles="1" noChangeArrowheads="1" noChangeShapeType="1"/>
              </p:cNvPicPr>
              <p:nvPr/>
            </p:nvPicPr>
            <p:blipFill>
              <a:blip r:embed="rId4"/>
              <a:stretch>
                <a:fillRect/>
              </a:stretch>
            </p:blipFill>
            <p:spPr>
              <a:xfrm>
                <a:off x="6015209" y="2796752"/>
                <a:ext cx="4572000" cy="2714625"/>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6</a:t>
            </a:fld>
            <a:endParaRPr spc="-25" dirty="0"/>
          </a:p>
        </p:txBody>
      </p:sp>
      <p:sp>
        <p:nvSpPr>
          <p:cNvPr id="3" name="object 3"/>
          <p:cNvSpPr txBox="1"/>
          <p:nvPr/>
        </p:nvSpPr>
        <p:spPr>
          <a:xfrm>
            <a:off x="918768" y="1728291"/>
            <a:ext cx="3691890" cy="705321"/>
          </a:xfrm>
          <a:prstGeom prst="rect">
            <a:avLst/>
          </a:prstGeom>
        </p:spPr>
        <p:txBody>
          <a:bodyPr vert="horz" wrap="square" lIns="0" tIns="12700" rIns="0" bIns="0" rtlCol="0">
            <a:spAutoFit/>
          </a:bodyPr>
          <a:lstStyle/>
          <a:p>
            <a:pPr marL="12700">
              <a:lnSpc>
                <a:spcPts val="2740"/>
              </a:lnSpc>
              <a:spcBef>
                <a:spcPts val="100"/>
              </a:spcBef>
            </a:pPr>
            <a:r>
              <a:rPr sz="2400" b="1" spc="-155" dirty="0">
                <a:latin typeface="Trebuchet MS"/>
                <a:cs typeface="Trebuchet MS"/>
              </a:rPr>
              <a:t>5:</a:t>
            </a:r>
            <a:r>
              <a:rPr sz="2400" b="1" spc="-215" dirty="0">
                <a:latin typeface="Trebuchet MS"/>
                <a:cs typeface="Trebuchet MS"/>
              </a:rPr>
              <a:t> </a:t>
            </a:r>
            <a:r>
              <a:rPr sz="2400" b="1" spc="-10" dirty="0">
                <a:latin typeface="Trebuchet MS"/>
                <a:cs typeface="Trebuchet MS"/>
              </a:rPr>
              <a:t>Relationship</a:t>
            </a:r>
            <a:r>
              <a:rPr sz="2400" b="1" spc="-229" dirty="0">
                <a:latin typeface="Trebuchet MS"/>
                <a:cs typeface="Trebuchet MS"/>
              </a:rPr>
              <a:t> </a:t>
            </a:r>
            <a:r>
              <a:rPr sz="2400" b="1" spc="-10" dirty="0">
                <a:latin typeface="Trebuchet MS"/>
                <a:cs typeface="Trebuchet MS"/>
              </a:rPr>
              <a:t>between</a:t>
            </a:r>
            <a:endParaRPr sz="2400" dirty="0">
              <a:latin typeface="Trebuchet MS"/>
              <a:cs typeface="Trebuchet MS"/>
            </a:endParaRPr>
          </a:p>
          <a:p>
            <a:pPr marL="12700">
              <a:lnSpc>
                <a:spcPts val="2740"/>
              </a:lnSpc>
            </a:pPr>
            <a:r>
              <a:rPr sz="2400" b="1" dirty="0">
                <a:latin typeface="Trebuchet MS"/>
                <a:cs typeface="Trebuchet MS"/>
              </a:rPr>
              <a:t>displacement</a:t>
            </a:r>
            <a:r>
              <a:rPr sz="2400" b="1" spc="-170" dirty="0">
                <a:latin typeface="Trebuchet MS"/>
                <a:cs typeface="Trebuchet MS"/>
              </a:rPr>
              <a:t> </a:t>
            </a:r>
            <a:r>
              <a:rPr sz="2400" b="1" dirty="0">
                <a:latin typeface="Trebuchet MS"/>
                <a:cs typeface="Trebuchet MS"/>
              </a:rPr>
              <a:t>and</a:t>
            </a:r>
            <a:r>
              <a:rPr sz="2400" b="1" spc="-180" dirty="0">
                <a:latin typeface="Trebuchet MS"/>
                <a:cs typeface="Trebuchet MS"/>
              </a:rPr>
              <a:t> </a:t>
            </a:r>
            <a:r>
              <a:rPr sz="2400" b="1" spc="-10" dirty="0">
                <a:latin typeface="Trebuchet MS"/>
                <a:cs typeface="Trebuchet MS"/>
              </a:rPr>
              <a:t>mileage</a:t>
            </a:r>
            <a:endParaRPr sz="2400" dirty="0">
              <a:latin typeface="Trebuchet MS"/>
              <a:cs typeface="Trebuchet MS"/>
            </a:endParaRPr>
          </a:p>
        </p:txBody>
      </p:sp>
      <p:sp>
        <p:nvSpPr>
          <p:cNvPr id="4" name="object 4"/>
          <p:cNvSpPr txBox="1"/>
          <p:nvPr/>
        </p:nvSpPr>
        <p:spPr>
          <a:xfrm>
            <a:off x="6251828" y="1728291"/>
            <a:ext cx="4525010" cy="705321"/>
          </a:xfrm>
          <a:prstGeom prst="rect">
            <a:avLst/>
          </a:prstGeom>
        </p:spPr>
        <p:txBody>
          <a:bodyPr vert="horz" wrap="square" lIns="0" tIns="12700" rIns="0" bIns="0" rtlCol="0">
            <a:spAutoFit/>
          </a:bodyPr>
          <a:lstStyle/>
          <a:p>
            <a:pPr marL="12700">
              <a:lnSpc>
                <a:spcPts val="2740"/>
              </a:lnSpc>
              <a:spcBef>
                <a:spcPts val="100"/>
              </a:spcBef>
            </a:pPr>
            <a:r>
              <a:rPr sz="2400" b="1" spc="-155" dirty="0">
                <a:latin typeface="Trebuchet MS"/>
                <a:cs typeface="Trebuchet MS"/>
              </a:rPr>
              <a:t>6:</a:t>
            </a:r>
            <a:r>
              <a:rPr sz="2400" b="1" spc="-204" dirty="0">
                <a:latin typeface="Trebuchet MS"/>
                <a:cs typeface="Trebuchet MS"/>
              </a:rPr>
              <a:t> </a:t>
            </a:r>
            <a:r>
              <a:rPr sz="2400" b="1" spc="-10" dirty="0">
                <a:latin typeface="Trebuchet MS"/>
                <a:cs typeface="Trebuchet MS"/>
              </a:rPr>
              <a:t>Relationship</a:t>
            </a:r>
            <a:r>
              <a:rPr sz="2400" b="1" spc="-220" dirty="0">
                <a:latin typeface="Trebuchet MS"/>
                <a:cs typeface="Trebuchet MS"/>
              </a:rPr>
              <a:t> </a:t>
            </a:r>
            <a:r>
              <a:rPr sz="2400" b="1" spc="-65" dirty="0">
                <a:latin typeface="Trebuchet MS"/>
                <a:cs typeface="Trebuchet MS"/>
              </a:rPr>
              <a:t>between</a:t>
            </a:r>
            <a:r>
              <a:rPr sz="2400" b="1" spc="-190" dirty="0">
                <a:latin typeface="Trebuchet MS"/>
                <a:cs typeface="Trebuchet MS"/>
              </a:rPr>
              <a:t> </a:t>
            </a:r>
            <a:r>
              <a:rPr sz="2400" b="1" spc="-10" dirty="0">
                <a:latin typeface="Trebuchet MS"/>
                <a:cs typeface="Trebuchet MS"/>
              </a:rPr>
              <a:t>mileage</a:t>
            </a:r>
            <a:endParaRPr sz="2400" dirty="0">
              <a:latin typeface="Trebuchet MS"/>
              <a:cs typeface="Trebuchet MS"/>
            </a:endParaRPr>
          </a:p>
          <a:p>
            <a:pPr marL="12700">
              <a:lnSpc>
                <a:spcPts val="2740"/>
              </a:lnSpc>
            </a:pPr>
            <a:r>
              <a:rPr sz="2400" b="1" dirty="0">
                <a:latin typeface="Trebuchet MS"/>
                <a:cs typeface="Trebuchet MS"/>
              </a:rPr>
              <a:t>and</a:t>
            </a:r>
            <a:r>
              <a:rPr sz="2400" b="1" spc="-210" dirty="0">
                <a:latin typeface="Trebuchet MS"/>
                <a:cs typeface="Trebuchet MS"/>
              </a:rPr>
              <a:t> </a:t>
            </a:r>
            <a:r>
              <a:rPr sz="2400" b="1" spc="-50" dirty="0">
                <a:latin typeface="Trebuchet MS"/>
                <a:cs typeface="Trebuchet MS"/>
              </a:rPr>
              <a:t>fuel</a:t>
            </a:r>
            <a:r>
              <a:rPr sz="2400" b="1" spc="-190" dirty="0">
                <a:latin typeface="Trebuchet MS"/>
                <a:cs typeface="Trebuchet MS"/>
              </a:rPr>
              <a:t> </a:t>
            </a:r>
            <a:r>
              <a:rPr sz="2400" b="1" spc="-50" dirty="0">
                <a:latin typeface="Trebuchet MS"/>
                <a:cs typeface="Trebuchet MS"/>
              </a:rPr>
              <a:t>tank</a:t>
            </a:r>
            <a:r>
              <a:rPr sz="2400" b="1" spc="-204" dirty="0">
                <a:latin typeface="Trebuchet MS"/>
                <a:cs typeface="Trebuchet MS"/>
              </a:rPr>
              <a:t> </a:t>
            </a:r>
            <a:r>
              <a:rPr sz="2400" b="1" spc="-10" dirty="0">
                <a:latin typeface="Trebuchet MS"/>
                <a:cs typeface="Trebuchet MS"/>
              </a:rPr>
              <a:t>capacity</a:t>
            </a:r>
            <a:endParaRPr sz="2400" dirty="0">
              <a:latin typeface="Trebuchet MS"/>
              <a:cs typeface="Trebuchet MS"/>
            </a:endParaRPr>
          </a:p>
        </p:txBody>
      </p:sp>
      <p:sp>
        <p:nvSpPr>
          <p:cNvPr id="5" name="object 5"/>
          <p:cNvSpPr txBox="1"/>
          <p:nvPr/>
        </p:nvSpPr>
        <p:spPr>
          <a:xfrm>
            <a:off x="762000" y="5435809"/>
            <a:ext cx="3048000" cy="1413849"/>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When displacement increases, Mileage also increases, resulting with a positive correlation.</a:t>
            </a:r>
            <a:endParaRPr sz="1800" dirty="0">
              <a:latin typeface="Trebuchet MS"/>
              <a:cs typeface="Trebuchet MS"/>
            </a:endParaRPr>
          </a:p>
        </p:txBody>
      </p:sp>
      <p:sp>
        <p:nvSpPr>
          <p:cNvPr id="6" name="object 6"/>
          <p:cNvSpPr txBox="1"/>
          <p:nvPr/>
        </p:nvSpPr>
        <p:spPr>
          <a:xfrm>
            <a:off x="6096000" y="5435809"/>
            <a:ext cx="3962400" cy="1439497"/>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In city the mileage is less compared to that of Highway mileage and also positively correlated with fuel tank capacity.</a:t>
            </a:r>
          </a:p>
          <a:p>
            <a:pPr marL="92075">
              <a:lnSpc>
                <a:spcPct val="100000"/>
              </a:lnSpc>
              <a:spcBef>
                <a:spcPts val="225"/>
              </a:spcBef>
            </a:pP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B9A1DD1D-D48D-44CB-BB46-A1D29D203E7F}"/>
              </a:ext>
            </a:extLst>
          </p:cNvPr>
          <p:cNvGraphicFramePr>
            <a:graphicFrameLocks/>
          </p:cNvGraphicFramePr>
          <p:nvPr>
            <p:extLst>
              <p:ext uri="{D42A27DB-BD31-4B8C-83A1-F6EECF244321}">
                <p14:modId xmlns:p14="http://schemas.microsoft.com/office/powerpoint/2010/main" val="2654023305"/>
              </p:ext>
            </p:extLst>
          </p:nvPr>
        </p:nvGraphicFramePr>
        <p:xfrm>
          <a:off x="609600" y="247093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4F4B8D85-3788-4EE2-B6FA-CE4112FBF5D0}"/>
              </a:ext>
            </a:extLst>
          </p:cNvPr>
          <p:cNvGraphicFramePr>
            <a:graphicFrameLocks/>
          </p:cNvGraphicFramePr>
          <p:nvPr>
            <p:extLst>
              <p:ext uri="{D42A27DB-BD31-4B8C-83A1-F6EECF244321}">
                <p14:modId xmlns:p14="http://schemas.microsoft.com/office/powerpoint/2010/main" val="2039010921"/>
              </p:ext>
            </p:extLst>
          </p:nvPr>
        </p:nvGraphicFramePr>
        <p:xfrm>
          <a:off x="5875931" y="2720004"/>
          <a:ext cx="4905375" cy="2714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7</a:t>
            </a:fld>
            <a:endParaRPr spc="-25" dirty="0"/>
          </a:p>
        </p:txBody>
      </p:sp>
      <p:sp>
        <p:nvSpPr>
          <p:cNvPr id="3" name="object 3"/>
          <p:cNvSpPr txBox="1"/>
          <p:nvPr/>
        </p:nvSpPr>
        <p:spPr>
          <a:xfrm>
            <a:off x="918768" y="1728291"/>
            <a:ext cx="4396740" cy="705321"/>
          </a:xfrm>
          <a:prstGeom prst="rect">
            <a:avLst/>
          </a:prstGeom>
        </p:spPr>
        <p:txBody>
          <a:bodyPr vert="horz" wrap="square" lIns="0" tIns="12700" rIns="0" bIns="0" rtlCol="0">
            <a:spAutoFit/>
          </a:bodyPr>
          <a:lstStyle/>
          <a:p>
            <a:pPr marL="12700">
              <a:lnSpc>
                <a:spcPts val="2740"/>
              </a:lnSpc>
              <a:spcBef>
                <a:spcPts val="100"/>
              </a:spcBef>
            </a:pPr>
            <a:r>
              <a:rPr sz="2400" b="1" spc="-155" dirty="0">
                <a:latin typeface="Trebuchet MS"/>
                <a:cs typeface="Trebuchet MS"/>
              </a:rPr>
              <a:t>6:</a:t>
            </a:r>
            <a:r>
              <a:rPr sz="2400" b="1" spc="-185" dirty="0">
                <a:latin typeface="Trebuchet MS"/>
                <a:cs typeface="Trebuchet MS"/>
              </a:rPr>
              <a:t> </a:t>
            </a:r>
            <a:r>
              <a:rPr sz="2400" b="1" dirty="0">
                <a:latin typeface="Trebuchet MS"/>
                <a:cs typeface="Trebuchet MS"/>
              </a:rPr>
              <a:t>Best</a:t>
            </a:r>
            <a:r>
              <a:rPr sz="2400" b="1" spc="-175" dirty="0">
                <a:latin typeface="Trebuchet MS"/>
                <a:cs typeface="Trebuchet MS"/>
              </a:rPr>
              <a:t> </a:t>
            </a:r>
            <a:r>
              <a:rPr sz="2400" b="1" dirty="0">
                <a:latin typeface="Trebuchet MS"/>
                <a:cs typeface="Trebuchet MS"/>
              </a:rPr>
              <a:t>cars</a:t>
            </a:r>
            <a:r>
              <a:rPr sz="2400" b="1" spc="-185" dirty="0">
                <a:latin typeface="Trebuchet MS"/>
                <a:cs typeface="Trebuchet MS"/>
              </a:rPr>
              <a:t> </a:t>
            </a:r>
            <a:r>
              <a:rPr sz="2400" b="1" spc="-95" dirty="0">
                <a:latin typeface="Trebuchet MS"/>
                <a:cs typeface="Trebuchet MS"/>
              </a:rPr>
              <a:t>for</a:t>
            </a:r>
            <a:r>
              <a:rPr sz="2400" b="1" spc="-190" dirty="0">
                <a:latin typeface="Trebuchet MS"/>
                <a:cs typeface="Trebuchet MS"/>
              </a:rPr>
              <a:t> </a:t>
            </a:r>
            <a:r>
              <a:rPr sz="2400" b="1" spc="-75" dirty="0">
                <a:latin typeface="Trebuchet MS"/>
                <a:cs typeface="Trebuchet MS"/>
              </a:rPr>
              <a:t>the</a:t>
            </a:r>
            <a:r>
              <a:rPr sz="2400" b="1" spc="-210" dirty="0">
                <a:latin typeface="Trebuchet MS"/>
                <a:cs typeface="Trebuchet MS"/>
              </a:rPr>
              <a:t> </a:t>
            </a:r>
            <a:r>
              <a:rPr sz="2400" b="1" spc="-10" dirty="0">
                <a:latin typeface="Trebuchet MS"/>
                <a:cs typeface="Trebuchet MS"/>
              </a:rPr>
              <a:t>adventurous</a:t>
            </a:r>
            <a:endParaRPr sz="2400" dirty="0">
              <a:latin typeface="Trebuchet MS"/>
              <a:cs typeface="Trebuchet MS"/>
            </a:endParaRPr>
          </a:p>
          <a:p>
            <a:pPr marL="12700">
              <a:lnSpc>
                <a:spcPts val="2740"/>
              </a:lnSpc>
            </a:pPr>
            <a:r>
              <a:rPr sz="2400" b="1" spc="-10" dirty="0">
                <a:latin typeface="Trebuchet MS"/>
                <a:cs typeface="Trebuchet MS"/>
              </a:rPr>
              <a:t>drives</a:t>
            </a:r>
            <a:endParaRPr sz="2400" dirty="0">
              <a:latin typeface="Trebuchet MS"/>
              <a:cs typeface="Trebuchet MS"/>
            </a:endParaRPr>
          </a:p>
        </p:txBody>
      </p:sp>
      <p:sp>
        <p:nvSpPr>
          <p:cNvPr id="4" name="object 4"/>
          <p:cNvSpPr txBox="1"/>
          <p:nvPr/>
        </p:nvSpPr>
        <p:spPr>
          <a:xfrm>
            <a:off x="6324600" y="1728291"/>
            <a:ext cx="2546985" cy="906144"/>
          </a:xfrm>
          <a:prstGeom prst="rect">
            <a:avLst/>
          </a:prstGeom>
        </p:spPr>
        <p:txBody>
          <a:bodyPr vert="horz" wrap="square" lIns="0" tIns="53340" rIns="0" bIns="0" rtlCol="0">
            <a:spAutoFit/>
          </a:bodyPr>
          <a:lstStyle/>
          <a:p>
            <a:pPr marL="12700">
              <a:lnSpc>
                <a:spcPct val="100000"/>
              </a:lnSpc>
              <a:spcBef>
                <a:spcPts val="420"/>
              </a:spcBef>
            </a:pPr>
            <a:r>
              <a:rPr sz="2400" b="1" spc="-155" dirty="0">
                <a:latin typeface="Trebuchet MS"/>
                <a:cs typeface="Trebuchet MS"/>
              </a:rPr>
              <a:t>7:</a:t>
            </a:r>
            <a:r>
              <a:rPr sz="2400" b="1" spc="-200" dirty="0">
                <a:latin typeface="Trebuchet MS"/>
                <a:cs typeface="Trebuchet MS"/>
              </a:rPr>
              <a:t> </a:t>
            </a:r>
            <a:r>
              <a:rPr sz="2400" b="1" dirty="0">
                <a:latin typeface="Trebuchet MS"/>
                <a:cs typeface="Trebuchet MS"/>
              </a:rPr>
              <a:t>Best</a:t>
            </a:r>
            <a:r>
              <a:rPr sz="2400" b="1" spc="-185" dirty="0">
                <a:latin typeface="Trebuchet MS"/>
                <a:cs typeface="Trebuchet MS"/>
              </a:rPr>
              <a:t> </a:t>
            </a:r>
            <a:r>
              <a:rPr sz="2400" b="1" spc="-40" dirty="0">
                <a:latin typeface="Trebuchet MS"/>
                <a:cs typeface="Trebuchet MS"/>
              </a:rPr>
              <a:t>family</a:t>
            </a:r>
            <a:r>
              <a:rPr sz="2400" b="1" spc="-195" dirty="0">
                <a:latin typeface="Trebuchet MS"/>
                <a:cs typeface="Trebuchet MS"/>
              </a:rPr>
              <a:t> </a:t>
            </a:r>
            <a:r>
              <a:rPr sz="2400" b="1" spc="-20" dirty="0">
                <a:latin typeface="Trebuchet MS"/>
                <a:cs typeface="Trebuchet MS"/>
              </a:rPr>
              <a:t>cars</a:t>
            </a:r>
            <a:endParaRPr sz="2400" dirty="0">
              <a:latin typeface="Trebuchet MS"/>
              <a:cs typeface="Trebuchet MS"/>
            </a:endParaRPr>
          </a:p>
          <a:p>
            <a:pPr marL="12700">
              <a:lnSpc>
                <a:spcPct val="100000"/>
              </a:lnSpc>
              <a:spcBef>
                <a:spcPts val="375"/>
              </a:spcBef>
              <a:tabLst>
                <a:tab pos="240029" algn="l"/>
              </a:tabLst>
            </a:pPr>
            <a:endParaRPr sz="2800" dirty="0">
              <a:latin typeface="Trebuchet MS"/>
              <a:cs typeface="Trebuchet MS"/>
            </a:endParaRPr>
          </a:p>
        </p:txBody>
      </p:sp>
      <p:sp>
        <p:nvSpPr>
          <p:cNvPr id="5" name="object 5"/>
          <p:cNvSpPr txBox="1"/>
          <p:nvPr/>
        </p:nvSpPr>
        <p:spPr>
          <a:xfrm>
            <a:off x="743508" y="5757065"/>
            <a:ext cx="3048000" cy="859851"/>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z="1800" spc="-10" dirty="0">
                <a:latin typeface="Trebuchet MS"/>
                <a:cs typeface="Trebuchet MS"/>
              </a:rPr>
              <a:t> </a:t>
            </a:r>
            <a:r>
              <a:rPr lang="en-US" spc="-10" dirty="0">
                <a:latin typeface="Trebuchet MS"/>
                <a:cs typeface="Trebuchet MS"/>
              </a:rPr>
              <a:t>From various factors we can interpret that from Hyundai Creta.</a:t>
            </a:r>
            <a:endParaRPr sz="1800" spc="-10" dirty="0">
              <a:latin typeface="Trebuchet MS"/>
              <a:cs typeface="Trebuchet MS"/>
            </a:endParaRPr>
          </a:p>
        </p:txBody>
      </p:sp>
      <p:sp>
        <p:nvSpPr>
          <p:cNvPr id="6" name="object 6"/>
          <p:cNvSpPr txBox="1"/>
          <p:nvPr/>
        </p:nvSpPr>
        <p:spPr>
          <a:xfrm>
            <a:off x="6125852" y="5666259"/>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From various factors we can determine that Suzuki Swift is best suitable option.</a:t>
            </a:r>
            <a:endParaRPr sz="1800" dirty="0">
              <a:latin typeface="Trebuchet MS"/>
              <a:cs typeface="Trebuchet MS"/>
            </a:endParaRPr>
          </a:p>
        </p:txBody>
      </p:sp>
      <p:graphicFrame>
        <p:nvGraphicFramePr>
          <p:cNvPr id="10" name="Chart 9">
            <a:extLst>
              <a:ext uri="{FF2B5EF4-FFF2-40B4-BE49-F238E27FC236}">
                <a16:creationId xmlns:a16="http://schemas.microsoft.com/office/drawing/2014/main" id="{4E3B4D72-C1AF-4618-B5EC-6FA1A8B806C6}"/>
              </a:ext>
            </a:extLst>
          </p:cNvPr>
          <p:cNvGraphicFramePr>
            <a:graphicFrameLocks/>
          </p:cNvGraphicFramePr>
          <p:nvPr>
            <p:extLst>
              <p:ext uri="{D42A27DB-BD31-4B8C-83A1-F6EECF244321}">
                <p14:modId xmlns:p14="http://schemas.microsoft.com/office/powerpoint/2010/main" val="3652578774"/>
              </p:ext>
            </p:extLst>
          </p:nvPr>
        </p:nvGraphicFramePr>
        <p:xfrm>
          <a:off x="6042825" y="24336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5523CBA-52CF-4C91-E559-74CEAC3FE149}"/>
              </a:ext>
            </a:extLst>
          </p:cNvPr>
          <p:cNvGraphicFramePr>
            <a:graphicFrameLocks/>
          </p:cNvGraphicFramePr>
          <p:nvPr>
            <p:extLst>
              <p:ext uri="{D42A27DB-BD31-4B8C-83A1-F6EECF244321}">
                <p14:modId xmlns:p14="http://schemas.microsoft.com/office/powerpoint/2010/main" val="2440728759"/>
              </p:ext>
            </p:extLst>
          </p:nvPr>
        </p:nvGraphicFramePr>
        <p:xfrm>
          <a:off x="-925" y="2638665"/>
          <a:ext cx="5629275" cy="2581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8</a:t>
            </a:fld>
            <a:endParaRPr spc="-25" dirty="0"/>
          </a:p>
        </p:txBody>
      </p:sp>
      <p:sp>
        <p:nvSpPr>
          <p:cNvPr id="3" name="object 3"/>
          <p:cNvSpPr txBox="1"/>
          <p:nvPr/>
        </p:nvSpPr>
        <p:spPr>
          <a:xfrm>
            <a:off x="918768" y="1728291"/>
            <a:ext cx="4793615" cy="705321"/>
          </a:xfrm>
          <a:prstGeom prst="rect">
            <a:avLst/>
          </a:prstGeom>
        </p:spPr>
        <p:txBody>
          <a:bodyPr vert="horz" wrap="square" lIns="0" tIns="12700" rIns="0" bIns="0" rtlCol="0">
            <a:spAutoFit/>
          </a:bodyPr>
          <a:lstStyle/>
          <a:p>
            <a:pPr marL="12700">
              <a:lnSpc>
                <a:spcPts val="2740"/>
              </a:lnSpc>
              <a:spcBef>
                <a:spcPts val="100"/>
              </a:spcBef>
            </a:pPr>
            <a:r>
              <a:rPr sz="2400" b="1" spc="-90" dirty="0">
                <a:latin typeface="Trebuchet MS"/>
                <a:cs typeface="Trebuchet MS"/>
              </a:rPr>
              <a:t>8(i):Car</a:t>
            </a:r>
            <a:r>
              <a:rPr sz="2400" b="1" spc="-180" dirty="0">
                <a:latin typeface="Trebuchet MS"/>
                <a:cs typeface="Trebuchet MS"/>
              </a:rPr>
              <a:t> </a:t>
            </a:r>
            <a:r>
              <a:rPr sz="2400" b="1" spc="-20" dirty="0">
                <a:latin typeface="Trebuchet MS"/>
                <a:cs typeface="Trebuchet MS"/>
              </a:rPr>
              <a:t>manufactures</a:t>
            </a:r>
            <a:r>
              <a:rPr sz="2400" b="1" spc="-160" dirty="0">
                <a:latin typeface="Trebuchet MS"/>
                <a:cs typeface="Trebuchet MS"/>
              </a:rPr>
              <a:t> </a:t>
            </a:r>
            <a:r>
              <a:rPr sz="2400" b="1" spc="-95" dirty="0">
                <a:latin typeface="Trebuchet MS"/>
                <a:cs typeface="Trebuchet MS"/>
              </a:rPr>
              <a:t>for</a:t>
            </a:r>
            <a:r>
              <a:rPr sz="2400" b="1" spc="-175" dirty="0">
                <a:latin typeface="Trebuchet MS"/>
                <a:cs typeface="Trebuchet MS"/>
              </a:rPr>
              <a:t> </a:t>
            </a:r>
            <a:r>
              <a:rPr sz="2400" b="1" spc="-10" dirty="0">
                <a:latin typeface="Trebuchet MS"/>
                <a:cs typeface="Trebuchet MS"/>
              </a:rPr>
              <a:t>compact</a:t>
            </a:r>
            <a:endParaRPr sz="2400" dirty="0">
              <a:latin typeface="Trebuchet MS"/>
              <a:cs typeface="Trebuchet MS"/>
            </a:endParaRPr>
          </a:p>
          <a:p>
            <a:pPr marL="12700">
              <a:lnSpc>
                <a:spcPts val="2740"/>
              </a:lnSpc>
            </a:pPr>
            <a:r>
              <a:rPr sz="2400" b="1" spc="-20" dirty="0">
                <a:latin typeface="Trebuchet MS"/>
                <a:cs typeface="Trebuchet MS"/>
              </a:rPr>
              <a:t>city</a:t>
            </a:r>
            <a:endParaRPr sz="2400" dirty="0">
              <a:latin typeface="Trebuchet MS"/>
              <a:cs typeface="Trebuchet MS"/>
            </a:endParaRPr>
          </a:p>
        </p:txBody>
      </p:sp>
      <p:sp>
        <p:nvSpPr>
          <p:cNvPr id="4" name="object 4"/>
          <p:cNvSpPr txBox="1"/>
          <p:nvPr/>
        </p:nvSpPr>
        <p:spPr>
          <a:xfrm>
            <a:off x="6251828" y="1728291"/>
            <a:ext cx="4560570" cy="705321"/>
          </a:xfrm>
          <a:prstGeom prst="rect">
            <a:avLst/>
          </a:prstGeom>
        </p:spPr>
        <p:txBody>
          <a:bodyPr vert="horz" wrap="square" lIns="0" tIns="12700" rIns="0" bIns="0" rtlCol="0">
            <a:spAutoFit/>
          </a:bodyPr>
          <a:lstStyle/>
          <a:p>
            <a:pPr marL="12700">
              <a:lnSpc>
                <a:spcPts val="2740"/>
              </a:lnSpc>
              <a:spcBef>
                <a:spcPts val="100"/>
              </a:spcBef>
            </a:pPr>
            <a:r>
              <a:rPr sz="2400" b="1" spc="-145" dirty="0">
                <a:latin typeface="Trebuchet MS"/>
                <a:cs typeface="Trebuchet MS"/>
              </a:rPr>
              <a:t>8(ii):</a:t>
            </a:r>
            <a:r>
              <a:rPr sz="2400" b="1" spc="-200" dirty="0">
                <a:latin typeface="Trebuchet MS"/>
                <a:cs typeface="Trebuchet MS"/>
              </a:rPr>
              <a:t> </a:t>
            </a:r>
            <a:r>
              <a:rPr sz="2400" b="1" dirty="0">
                <a:latin typeface="Trebuchet MS"/>
                <a:cs typeface="Trebuchet MS"/>
              </a:rPr>
              <a:t>Car</a:t>
            </a:r>
            <a:r>
              <a:rPr sz="2400" b="1" spc="-145" dirty="0">
                <a:latin typeface="Trebuchet MS"/>
                <a:cs typeface="Trebuchet MS"/>
              </a:rPr>
              <a:t> </a:t>
            </a:r>
            <a:r>
              <a:rPr sz="2400" b="1" spc="-20" dirty="0">
                <a:latin typeface="Trebuchet MS"/>
                <a:cs typeface="Trebuchet MS"/>
              </a:rPr>
              <a:t>manufactures</a:t>
            </a:r>
            <a:r>
              <a:rPr sz="2400" b="1" spc="-170" dirty="0">
                <a:latin typeface="Trebuchet MS"/>
                <a:cs typeface="Trebuchet MS"/>
              </a:rPr>
              <a:t> </a:t>
            </a:r>
            <a:r>
              <a:rPr sz="2400" b="1" spc="-95" dirty="0">
                <a:latin typeface="Trebuchet MS"/>
                <a:cs typeface="Trebuchet MS"/>
              </a:rPr>
              <a:t>for</a:t>
            </a:r>
            <a:r>
              <a:rPr sz="2400" b="1" spc="-150" dirty="0">
                <a:latin typeface="Trebuchet MS"/>
                <a:cs typeface="Trebuchet MS"/>
              </a:rPr>
              <a:t> </a:t>
            </a:r>
            <a:r>
              <a:rPr sz="2400" b="1" spc="-10" dirty="0">
                <a:latin typeface="Trebuchet MS"/>
                <a:cs typeface="Trebuchet MS"/>
              </a:rPr>
              <a:t>family</a:t>
            </a:r>
            <a:endParaRPr sz="2400" dirty="0">
              <a:latin typeface="Trebuchet MS"/>
              <a:cs typeface="Trebuchet MS"/>
            </a:endParaRPr>
          </a:p>
          <a:p>
            <a:pPr marL="12700">
              <a:lnSpc>
                <a:spcPts val="2740"/>
              </a:lnSpc>
            </a:pPr>
            <a:r>
              <a:rPr sz="2400" b="1" spc="-25" dirty="0">
                <a:latin typeface="Trebuchet MS"/>
                <a:cs typeface="Trebuchet MS"/>
              </a:rPr>
              <a:t>ca</a:t>
            </a:r>
            <a:r>
              <a:rPr lang="en-US" sz="2400" b="1" spc="-25" dirty="0">
                <a:latin typeface="Trebuchet MS"/>
                <a:cs typeface="Trebuchet MS"/>
              </a:rPr>
              <a:t>r</a:t>
            </a:r>
            <a:endParaRPr sz="2400" dirty="0">
              <a:latin typeface="Trebuchet MS"/>
              <a:cs typeface="Trebuchet MS"/>
            </a:endParaRPr>
          </a:p>
        </p:txBody>
      </p:sp>
      <p:sp>
        <p:nvSpPr>
          <p:cNvPr id="5" name="object 5"/>
          <p:cNvSpPr txBox="1"/>
          <p:nvPr/>
        </p:nvSpPr>
        <p:spPr>
          <a:xfrm>
            <a:off x="914400" y="5820333"/>
            <a:ext cx="3048000" cy="859851"/>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For compact city, Suzuki Swift is the best suitable option</a:t>
            </a:r>
            <a:endParaRPr sz="1800" dirty="0">
              <a:latin typeface="Trebuchet MS"/>
              <a:cs typeface="Trebuchet MS"/>
            </a:endParaRPr>
          </a:p>
        </p:txBody>
      </p:sp>
      <p:sp>
        <p:nvSpPr>
          <p:cNvPr id="6" name="object 6"/>
          <p:cNvSpPr txBox="1"/>
          <p:nvPr/>
        </p:nvSpPr>
        <p:spPr>
          <a:xfrm>
            <a:off x="7008113" y="5534109"/>
            <a:ext cx="3048000" cy="1136850"/>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For family preferences, Toyota Land Cruiser would be a suitable option.</a:t>
            </a: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8AFED98B-0FFA-4B1B-AEC8-50D5C582477D}"/>
              </a:ext>
            </a:extLst>
          </p:cNvPr>
          <p:cNvGraphicFramePr>
            <a:graphicFrameLocks/>
          </p:cNvGraphicFramePr>
          <p:nvPr>
            <p:extLst>
              <p:ext uri="{D42A27DB-BD31-4B8C-83A1-F6EECF244321}">
                <p14:modId xmlns:p14="http://schemas.microsoft.com/office/powerpoint/2010/main" val="3108960501"/>
              </p:ext>
            </p:extLst>
          </p:nvPr>
        </p:nvGraphicFramePr>
        <p:xfrm>
          <a:off x="762000" y="255730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2C83A1D-8FF4-4CF2-9B91-FA76AC784583}"/>
              </a:ext>
            </a:extLst>
          </p:cNvPr>
          <p:cNvGraphicFramePr>
            <a:graphicFrameLocks/>
          </p:cNvGraphicFramePr>
          <p:nvPr>
            <p:extLst>
              <p:ext uri="{D42A27DB-BD31-4B8C-83A1-F6EECF244321}">
                <p14:modId xmlns:p14="http://schemas.microsoft.com/office/powerpoint/2010/main" val="4089163879"/>
              </p:ext>
            </p:extLst>
          </p:nvPr>
        </p:nvGraphicFramePr>
        <p:xfrm>
          <a:off x="6251828" y="241947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sng" dirty="0">
                <a:uFill>
                  <a:solidFill>
                    <a:srgbClr val="000000"/>
                  </a:solidFill>
                </a:uFill>
                <a:latin typeface="Times New Roman"/>
                <a:cs typeface="Times New Roman"/>
              </a:rPr>
              <a:t>Insights</a:t>
            </a:r>
            <a:r>
              <a:rPr u="sng" spc="-30"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15"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a:t>
            </a:r>
            <a:r>
              <a:rPr u="sng" spc="5" dirty="0">
                <a:uFill>
                  <a:solidFill>
                    <a:srgbClr val="000000"/>
                  </a:solidFill>
                </a:uFill>
                <a:latin typeface="Times New Roman"/>
                <a:cs typeface="Times New Roman"/>
              </a:rPr>
              <a:t> </a:t>
            </a:r>
            <a:r>
              <a:rPr u="sng" dirty="0">
                <a:uFill>
                  <a:solidFill>
                    <a:srgbClr val="000000"/>
                  </a:solidFill>
                </a:uFill>
                <a:latin typeface="Times New Roman"/>
                <a:cs typeface="Times New Roman"/>
              </a:rPr>
              <a:t>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9</a:t>
            </a:fld>
            <a:endParaRPr spc="-25" dirty="0"/>
          </a:p>
        </p:txBody>
      </p:sp>
      <p:sp>
        <p:nvSpPr>
          <p:cNvPr id="3" name="object 3"/>
          <p:cNvSpPr txBox="1"/>
          <p:nvPr/>
        </p:nvSpPr>
        <p:spPr>
          <a:xfrm>
            <a:off x="916939" y="1791969"/>
            <a:ext cx="3099435"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sz="2800" dirty="0">
                <a:latin typeface="Trebuchet MS"/>
                <a:cs typeface="Trebuchet MS"/>
              </a:rPr>
              <a:t>9</a:t>
            </a:r>
            <a:r>
              <a:rPr sz="2800" spc="-240" dirty="0">
                <a:latin typeface="Trebuchet MS"/>
                <a:cs typeface="Trebuchet MS"/>
              </a:rPr>
              <a:t> </a:t>
            </a:r>
            <a:r>
              <a:rPr sz="2800" spc="-245" dirty="0">
                <a:latin typeface="Trebuchet MS"/>
                <a:cs typeface="Trebuchet MS"/>
              </a:rPr>
              <a:t>: </a:t>
            </a:r>
            <a:r>
              <a:rPr sz="2800" spc="-75" dirty="0">
                <a:latin typeface="Trebuchet MS"/>
                <a:cs typeface="Trebuchet MS"/>
              </a:rPr>
              <a:t>Outlier</a:t>
            </a:r>
            <a:r>
              <a:rPr sz="2800" spc="-250" dirty="0">
                <a:latin typeface="Trebuchet MS"/>
                <a:cs typeface="Trebuchet MS"/>
              </a:rPr>
              <a:t> </a:t>
            </a:r>
            <a:r>
              <a:rPr sz="2800" spc="-10" dirty="0">
                <a:latin typeface="Trebuchet MS"/>
                <a:cs typeface="Trebuchet MS"/>
              </a:rPr>
              <a:t>Analysis</a:t>
            </a:r>
            <a:endParaRPr sz="2800">
              <a:latin typeface="Trebuchet MS"/>
              <a:cs typeface="Trebuchet MS"/>
            </a:endParaRPr>
          </a:p>
        </p:txBody>
      </p:sp>
      <p:sp>
        <p:nvSpPr>
          <p:cNvPr id="4" name="object 4"/>
          <p:cNvSpPr txBox="1"/>
          <p:nvPr/>
        </p:nvSpPr>
        <p:spPr>
          <a:xfrm>
            <a:off x="685800" y="2949955"/>
            <a:ext cx="3178810" cy="2308860"/>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Displacement</a:t>
            </a:r>
            <a:r>
              <a:rPr sz="1800" spc="-100" dirty="0">
                <a:latin typeface="Trebuchet MS"/>
                <a:cs typeface="Trebuchet MS"/>
              </a:rPr>
              <a:t> </a:t>
            </a:r>
            <a:r>
              <a:rPr sz="1800" spc="-10" dirty="0">
                <a:latin typeface="Trebuchet MS"/>
                <a:cs typeface="Trebuchet MS"/>
              </a:rPr>
              <a:t>Histogram</a:t>
            </a:r>
            <a:endParaRPr sz="1800">
              <a:latin typeface="Trebuchet MS"/>
              <a:cs typeface="Trebuchet MS"/>
            </a:endParaRPr>
          </a:p>
        </p:txBody>
      </p:sp>
      <p:sp>
        <p:nvSpPr>
          <p:cNvPr id="5" name="object 5"/>
          <p:cNvSpPr txBox="1"/>
          <p:nvPr/>
        </p:nvSpPr>
        <p:spPr>
          <a:xfrm>
            <a:off x="8403717" y="2906141"/>
            <a:ext cx="3331210" cy="2308860"/>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40" dirty="0">
                <a:latin typeface="Trebuchet MS"/>
                <a:cs typeface="Trebuchet MS"/>
              </a:rPr>
              <a:t>Fuel</a:t>
            </a:r>
            <a:r>
              <a:rPr sz="1800" spc="-135" dirty="0">
                <a:latin typeface="Trebuchet MS"/>
                <a:cs typeface="Trebuchet MS"/>
              </a:rPr>
              <a:t> </a:t>
            </a:r>
            <a:r>
              <a:rPr sz="1800" spc="-100" dirty="0">
                <a:latin typeface="Trebuchet MS"/>
                <a:cs typeface="Trebuchet MS"/>
              </a:rPr>
              <a:t>Tank</a:t>
            </a:r>
            <a:r>
              <a:rPr sz="1800" spc="-150" dirty="0">
                <a:latin typeface="Trebuchet MS"/>
                <a:cs typeface="Trebuchet MS"/>
              </a:rPr>
              <a:t> </a:t>
            </a:r>
            <a:r>
              <a:rPr sz="1800" spc="-20" dirty="0">
                <a:latin typeface="Trebuchet MS"/>
                <a:cs typeface="Trebuchet MS"/>
              </a:rPr>
              <a:t>Capacity</a:t>
            </a:r>
            <a:r>
              <a:rPr sz="1800" spc="-130" dirty="0">
                <a:latin typeface="Trebuchet MS"/>
                <a:cs typeface="Trebuchet MS"/>
              </a:rPr>
              <a:t> </a:t>
            </a:r>
            <a:r>
              <a:rPr sz="1800" spc="-10" dirty="0">
                <a:latin typeface="Trebuchet MS"/>
                <a:cs typeface="Trebuchet MS"/>
              </a:rPr>
              <a:t>Histogram</a:t>
            </a:r>
            <a:endParaRPr sz="1800">
              <a:latin typeface="Trebuchet MS"/>
              <a:cs typeface="Trebuchet MS"/>
            </a:endParaRPr>
          </a:p>
        </p:txBody>
      </p:sp>
      <p:sp>
        <p:nvSpPr>
          <p:cNvPr id="6" name="object 6"/>
          <p:cNvSpPr txBox="1"/>
          <p:nvPr/>
        </p:nvSpPr>
        <p:spPr>
          <a:xfrm>
            <a:off x="4082160" y="2938779"/>
            <a:ext cx="4027804" cy="2308860"/>
          </a:xfrm>
          <a:prstGeom prst="rect">
            <a:avLst/>
          </a:prstGeom>
          <a:ln w="28575">
            <a:solidFill>
              <a:srgbClr val="000000"/>
            </a:solidFill>
          </a:ln>
        </p:spPr>
        <p:txBody>
          <a:bodyPr vert="horz" wrap="square" lIns="0" tIns="27940" rIns="0" bIns="0" rtlCol="0">
            <a:spAutoFit/>
          </a:bodyPr>
          <a:lstStyle/>
          <a:p>
            <a:pPr marL="876935">
              <a:lnSpc>
                <a:spcPct val="100000"/>
              </a:lnSpc>
              <a:spcBef>
                <a:spcPts val="220"/>
              </a:spcBef>
            </a:pPr>
            <a:r>
              <a:rPr sz="1800" spc="-45" dirty="0">
                <a:latin typeface="Trebuchet MS"/>
                <a:cs typeface="Trebuchet MS"/>
              </a:rPr>
              <a:t>City</a:t>
            </a:r>
            <a:r>
              <a:rPr sz="1800" spc="-145" dirty="0">
                <a:latin typeface="Trebuchet MS"/>
                <a:cs typeface="Trebuchet MS"/>
              </a:rPr>
              <a:t> </a:t>
            </a:r>
            <a:r>
              <a:rPr sz="1800" spc="-25" dirty="0">
                <a:latin typeface="Trebuchet MS"/>
                <a:cs typeface="Trebuchet MS"/>
              </a:rPr>
              <a:t>Mileage</a:t>
            </a:r>
            <a:r>
              <a:rPr sz="1800" spc="-140" dirty="0">
                <a:latin typeface="Trebuchet MS"/>
                <a:cs typeface="Trebuchet MS"/>
              </a:rPr>
              <a:t> </a:t>
            </a:r>
            <a:r>
              <a:rPr sz="1800" spc="-10" dirty="0">
                <a:latin typeface="Trebuchet MS"/>
                <a:cs typeface="Trebuchet MS"/>
              </a:rPr>
              <a:t>Histogram</a:t>
            </a:r>
            <a:endParaRPr sz="1800">
              <a:latin typeface="Trebuchet MS"/>
              <a:cs typeface="Trebuchet MS"/>
            </a:endParaRPr>
          </a:p>
        </p:txBody>
      </p:sp>
      <p:sp>
        <p:nvSpPr>
          <p:cNvPr id="7" name="object 7"/>
          <p:cNvSpPr txBox="1"/>
          <p:nvPr/>
        </p:nvSpPr>
        <p:spPr>
          <a:xfrm>
            <a:off x="762000" y="5649683"/>
            <a:ext cx="3048000" cy="582852"/>
          </a:xfrm>
          <a:prstGeom prst="rect">
            <a:avLst/>
          </a:prstGeom>
          <a:ln w="19050">
            <a:solidFill>
              <a:srgbClr val="000000"/>
            </a:solidFill>
          </a:ln>
        </p:spPr>
        <p:txBody>
          <a:bodyPr vert="horz" wrap="square" lIns="0" tIns="28575" rIns="0" bIns="0" rtlCol="0">
            <a:spAutoFit/>
          </a:bodyPr>
          <a:lstStyle/>
          <a:p>
            <a:pPr marL="91440">
              <a:lnSpc>
                <a:spcPct val="100000"/>
              </a:lnSpc>
              <a:spcBef>
                <a:spcPts val="225"/>
              </a:spcBef>
            </a:pPr>
            <a:r>
              <a:rPr sz="1800" spc="-10" dirty="0">
                <a:latin typeface="Trebuchet MS"/>
                <a:cs typeface="Trebuchet MS"/>
              </a:rPr>
              <a:t>Interpretation:</a:t>
            </a:r>
            <a:r>
              <a:rPr lang="en-US" sz="1800" spc="-10" dirty="0">
                <a:latin typeface="Trebuchet MS"/>
                <a:cs typeface="Trebuchet MS"/>
              </a:rPr>
              <a:t> Outliers in displacement is 575</a:t>
            </a:r>
            <a:endParaRPr sz="1800" dirty="0">
              <a:latin typeface="Trebuchet MS"/>
              <a:cs typeface="Trebuchet MS"/>
            </a:endParaRPr>
          </a:p>
        </p:txBody>
      </p:sp>
      <p:sp>
        <p:nvSpPr>
          <p:cNvPr id="8" name="object 8"/>
          <p:cNvSpPr txBox="1"/>
          <p:nvPr/>
        </p:nvSpPr>
        <p:spPr>
          <a:xfrm>
            <a:off x="4223639" y="5659793"/>
            <a:ext cx="3048000" cy="582852"/>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Outliers in city mileage is 80.</a:t>
            </a:r>
            <a:endParaRPr sz="1800" dirty="0">
              <a:latin typeface="Trebuchet MS"/>
              <a:cs typeface="Trebuchet MS"/>
            </a:endParaRPr>
          </a:p>
        </p:txBody>
      </p:sp>
      <p:sp>
        <p:nvSpPr>
          <p:cNvPr id="9" name="object 9"/>
          <p:cNvSpPr txBox="1"/>
          <p:nvPr/>
        </p:nvSpPr>
        <p:spPr>
          <a:xfrm>
            <a:off x="8545321" y="5659793"/>
            <a:ext cx="3048000" cy="582852"/>
          </a:xfrm>
          <a:prstGeom prst="rect">
            <a:avLst/>
          </a:prstGeom>
          <a:ln w="19050">
            <a:solidFill>
              <a:srgbClr val="000000"/>
            </a:solidFill>
          </a:ln>
        </p:spPr>
        <p:txBody>
          <a:bodyPr vert="horz" wrap="square" lIns="0" tIns="28575" rIns="0" bIns="0" rtlCol="0">
            <a:spAutoFit/>
          </a:bodyPr>
          <a:lstStyle/>
          <a:p>
            <a:pPr marL="92075">
              <a:lnSpc>
                <a:spcPct val="100000"/>
              </a:lnSpc>
              <a:spcBef>
                <a:spcPts val="225"/>
              </a:spcBef>
            </a:pPr>
            <a:r>
              <a:rPr sz="1800" spc="-10" dirty="0">
                <a:latin typeface="Trebuchet MS"/>
                <a:cs typeface="Trebuchet MS"/>
              </a:rPr>
              <a:t>Interpretation:</a:t>
            </a:r>
            <a:r>
              <a:rPr lang="en-US" sz="1800" spc="-10" dirty="0">
                <a:latin typeface="Trebuchet MS"/>
                <a:cs typeface="Trebuchet MS"/>
              </a:rPr>
              <a:t> Outliers in fuel tank capacity is 93.</a:t>
            </a:r>
            <a:endParaRPr sz="1800" dirty="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9654B290-5858-46F2-BAEC-52D0A57D00F2}"/>
                  </a:ext>
                </a:extLst>
              </p:cNvPr>
              <p:cNvGraphicFramePr/>
              <p:nvPr>
                <p:extLst>
                  <p:ext uri="{D42A27DB-BD31-4B8C-83A1-F6EECF244321}">
                    <p14:modId xmlns:p14="http://schemas.microsoft.com/office/powerpoint/2010/main" val="401890839"/>
                  </p:ext>
                </p:extLst>
              </p:nvPr>
            </p:nvGraphicFramePr>
            <p:xfrm>
              <a:off x="703082" y="2949955"/>
              <a:ext cx="3178810" cy="230886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9654B290-5858-46F2-BAEC-52D0A57D00F2}"/>
                  </a:ext>
                </a:extLst>
              </p:cNvPr>
              <p:cNvPicPr>
                <a:picLocks noGrp="1" noRot="1" noChangeAspect="1" noMove="1" noResize="1" noEditPoints="1" noAdjustHandles="1" noChangeArrowheads="1" noChangeShapeType="1"/>
              </p:cNvPicPr>
              <p:nvPr/>
            </p:nvPicPr>
            <p:blipFill>
              <a:blip r:embed="rId3"/>
              <a:stretch>
                <a:fillRect/>
              </a:stretch>
            </p:blipFill>
            <p:spPr>
              <a:xfrm>
                <a:off x="703082" y="2949955"/>
                <a:ext cx="3178810" cy="23088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9CA01E3F-B68A-473D-A11B-44815FC3382A}"/>
                  </a:ext>
                </a:extLst>
              </p:cNvPr>
              <p:cNvGraphicFramePr/>
              <p:nvPr>
                <p:extLst>
                  <p:ext uri="{D42A27DB-BD31-4B8C-83A1-F6EECF244321}">
                    <p14:modId xmlns:p14="http://schemas.microsoft.com/office/powerpoint/2010/main" val="3339707560"/>
                  </p:ext>
                </p:extLst>
              </p:nvPr>
            </p:nvGraphicFramePr>
            <p:xfrm>
              <a:off x="4491353" y="2949955"/>
              <a:ext cx="3433447" cy="226504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a:extLst>
                  <a:ext uri="{FF2B5EF4-FFF2-40B4-BE49-F238E27FC236}">
                    <a16:creationId xmlns:a16="http://schemas.microsoft.com/office/drawing/2014/main" id="{9CA01E3F-B68A-473D-A11B-44815FC3382A}"/>
                  </a:ext>
                </a:extLst>
              </p:cNvPr>
              <p:cNvPicPr>
                <a:picLocks noGrp="1" noRot="1" noChangeAspect="1" noMove="1" noResize="1" noEditPoints="1" noAdjustHandles="1" noChangeArrowheads="1" noChangeShapeType="1"/>
              </p:cNvPicPr>
              <p:nvPr/>
            </p:nvPicPr>
            <p:blipFill>
              <a:blip r:embed="rId5"/>
              <a:stretch>
                <a:fillRect/>
              </a:stretch>
            </p:blipFill>
            <p:spPr>
              <a:xfrm>
                <a:off x="4491353" y="2949955"/>
                <a:ext cx="3433447" cy="226504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603AEDF6-A2AD-4E06-A647-69677899174E}"/>
                  </a:ext>
                </a:extLst>
              </p:cNvPr>
              <p:cNvGraphicFramePr/>
              <p:nvPr>
                <p:extLst>
                  <p:ext uri="{D42A27DB-BD31-4B8C-83A1-F6EECF244321}">
                    <p14:modId xmlns:p14="http://schemas.microsoft.com/office/powerpoint/2010/main" val="2833344914"/>
                  </p:ext>
                </p:extLst>
              </p:nvPr>
            </p:nvGraphicFramePr>
            <p:xfrm>
              <a:off x="8360451" y="2906141"/>
              <a:ext cx="3331210" cy="230886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3" name="Chart 12">
                <a:extLst>
                  <a:ext uri="{FF2B5EF4-FFF2-40B4-BE49-F238E27FC236}">
                    <a16:creationId xmlns:a16="http://schemas.microsoft.com/office/drawing/2014/main" id="{603AEDF6-A2AD-4E06-A647-69677899174E}"/>
                  </a:ext>
                </a:extLst>
              </p:cNvPr>
              <p:cNvPicPr>
                <a:picLocks noGrp="1" noRot="1" noChangeAspect="1" noMove="1" noResize="1" noEditPoints="1" noAdjustHandles="1" noChangeArrowheads="1" noChangeShapeType="1"/>
              </p:cNvPicPr>
              <p:nvPr/>
            </p:nvPicPr>
            <p:blipFill>
              <a:blip r:embed="rId7"/>
              <a:stretch>
                <a:fillRect/>
              </a:stretch>
            </p:blipFill>
            <p:spPr>
              <a:xfrm>
                <a:off x="8360451" y="2906141"/>
                <a:ext cx="3331210" cy="23088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TotalTime>
  <Words>1433</Words>
  <Application>Microsoft Office PowerPoint</Application>
  <PresentationFormat>Widescreen</PresentationFormat>
  <Paragraphs>223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Sales Analysis Report</vt:lpstr>
      <vt:lpstr>Problem Statement</vt:lpstr>
      <vt:lpstr>Observations about Data and Pre-Processing techniques</vt:lpstr>
      <vt:lpstr>Insights from the analysis</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Summary</vt:lpstr>
      <vt:lpstr>Summary</vt:lpstr>
      <vt:lpstr>Summary</vt:lpstr>
      <vt:lpstr>Summary</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 Report</dc:title>
  <dc:creator>Jaya Pandey</dc:creator>
  <cp:lastModifiedBy>Welcome</cp:lastModifiedBy>
  <cp:revision>206</cp:revision>
  <dcterms:created xsi:type="dcterms:W3CDTF">2025-02-09T20:39:23Z</dcterms:created>
  <dcterms:modified xsi:type="dcterms:W3CDTF">2025-02-23T13:04:03Z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2025-02-07T00:00:00Z</vt:filetime>
  </property>
  <property fmtid="{D5CDD505-2E9C-101B-9397-08002B2CF9AE}" pid="3" name="Creator">
    <vt:lpwstr>Microsoft® PowerPoint® for Microsoft 365</vt:lpwstr>
  </property>
  <property fmtid="{D5CDD505-2E9C-101B-9397-08002B2CF9AE}" pid="4" name="LastSaved">
    <vt:filetime>2025-02-09T00:00:00Z</vt:filetime>
  </property>
  <property fmtid="{D5CDD505-2E9C-101B-9397-08002B2CF9AE}" pid="5" name="Producer">
    <vt:lpwstr>Microsoft® PowerPoint® for Microsoft 365</vt:lpwstr>
  </property>
</Properties>
</file>