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85677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5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4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02174"/>
            <a:ext cx="10363200" cy="2982842"/>
          </a:xfrm>
        </p:spPr>
        <p:txBody>
          <a:bodyPr anchor="b"/>
          <a:lstStyle>
            <a:lvl1pPr algn="ctr">
              <a:defRPr sz="749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00046"/>
            <a:ext cx="9144000" cy="2068553"/>
          </a:xfrm>
        </p:spPr>
        <p:txBody>
          <a:bodyPr/>
          <a:lstStyle>
            <a:lvl1pPr marL="0" indent="0" algn="ctr">
              <a:buNone/>
              <a:defRPr sz="2998"/>
            </a:lvl1pPr>
            <a:lvl2pPr marL="571180" indent="0" algn="ctr">
              <a:buNone/>
              <a:defRPr sz="2499"/>
            </a:lvl2pPr>
            <a:lvl3pPr marL="1142360" indent="0" algn="ctr">
              <a:buNone/>
              <a:defRPr sz="2249"/>
            </a:lvl3pPr>
            <a:lvl4pPr marL="1713540" indent="0" algn="ctr">
              <a:buNone/>
              <a:defRPr sz="1999"/>
            </a:lvl4pPr>
            <a:lvl5pPr marL="2284720" indent="0" algn="ctr">
              <a:buNone/>
              <a:defRPr sz="1999"/>
            </a:lvl5pPr>
            <a:lvl6pPr marL="2855900" indent="0" algn="ctr">
              <a:buNone/>
              <a:defRPr sz="1999"/>
            </a:lvl6pPr>
            <a:lvl7pPr marL="3427080" indent="0" algn="ctr">
              <a:buNone/>
              <a:defRPr sz="1999"/>
            </a:lvl7pPr>
            <a:lvl8pPr marL="3998260" indent="0" algn="ctr">
              <a:buNone/>
              <a:defRPr sz="1999"/>
            </a:lvl8pPr>
            <a:lvl9pPr marL="4569440" indent="0" algn="ctr">
              <a:buNone/>
              <a:defRPr sz="199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D732-1265-4460-AFC4-BB200FE1D78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C9DC-6C40-4AE2-BF25-E01C8BAF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46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D732-1265-4460-AFC4-BB200FE1D78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C9DC-6C40-4AE2-BF25-E01C8BAF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50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56153"/>
            <a:ext cx="2628900" cy="72607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56153"/>
            <a:ext cx="7734300" cy="72607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D732-1265-4460-AFC4-BB200FE1D78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C9DC-6C40-4AE2-BF25-E01C8BAF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98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D732-1265-4460-AFC4-BB200FE1D78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C9DC-6C40-4AE2-BF25-E01C8BAF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2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35987"/>
            <a:ext cx="10515600" cy="3563940"/>
          </a:xfrm>
        </p:spPr>
        <p:txBody>
          <a:bodyPr anchor="b"/>
          <a:lstStyle>
            <a:lvl1pPr>
              <a:defRPr sz="749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733644"/>
            <a:ext cx="10515600" cy="1874192"/>
          </a:xfrm>
        </p:spPr>
        <p:txBody>
          <a:bodyPr/>
          <a:lstStyle>
            <a:lvl1pPr marL="0" indent="0">
              <a:buNone/>
              <a:defRPr sz="2998">
                <a:solidFill>
                  <a:schemeClr val="tx1"/>
                </a:solidFill>
              </a:defRPr>
            </a:lvl1pPr>
            <a:lvl2pPr marL="571180" indent="0">
              <a:buNone/>
              <a:defRPr sz="2499">
                <a:solidFill>
                  <a:schemeClr val="tx1">
                    <a:tint val="75000"/>
                  </a:schemeClr>
                </a:solidFill>
              </a:defRPr>
            </a:lvl2pPr>
            <a:lvl3pPr marL="1142360" indent="0">
              <a:buNone/>
              <a:defRPr sz="2249">
                <a:solidFill>
                  <a:schemeClr val="tx1">
                    <a:tint val="75000"/>
                  </a:schemeClr>
                </a:solidFill>
              </a:defRPr>
            </a:lvl3pPr>
            <a:lvl4pPr marL="171354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4pPr>
            <a:lvl5pPr marL="228472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5pPr>
            <a:lvl6pPr marL="285590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6pPr>
            <a:lvl7pPr marL="342708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7pPr>
            <a:lvl8pPr marL="399826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8pPr>
            <a:lvl9pPr marL="456944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D732-1265-4460-AFC4-BB200FE1D78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C9DC-6C40-4AE2-BF25-E01C8BAF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8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80764"/>
            <a:ext cx="5181600" cy="543615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80764"/>
            <a:ext cx="5181600" cy="543615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D732-1265-4460-AFC4-BB200FE1D78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C9DC-6C40-4AE2-BF25-E01C8BAF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67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6155"/>
            <a:ext cx="10515600" cy="1656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00286"/>
            <a:ext cx="5157787" cy="1029318"/>
          </a:xfrm>
        </p:spPr>
        <p:txBody>
          <a:bodyPr anchor="b"/>
          <a:lstStyle>
            <a:lvl1pPr marL="0" indent="0">
              <a:buNone/>
              <a:defRPr sz="2998" b="1"/>
            </a:lvl1pPr>
            <a:lvl2pPr marL="571180" indent="0">
              <a:buNone/>
              <a:defRPr sz="2499" b="1"/>
            </a:lvl2pPr>
            <a:lvl3pPr marL="1142360" indent="0">
              <a:buNone/>
              <a:defRPr sz="2249" b="1"/>
            </a:lvl3pPr>
            <a:lvl4pPr marL="1713540" indent="0">
              <a:buNone/>
              <a:defRPr sz="1999" b="1"/>
            </a:lvl4pPr>
            <a:lvl5pPr marL="2284720" indent="0">
              <a:buNone/>
              <a:defRPr sz="1999" b="1"/>
            </a:lvl5pPr>
            <a:lvl6pPr marL="2855900" indent="0">
              <a:buNone/>
              <a:defRPr sz="1999" b="1"/>
            </a:lvl6pPr>
            <a:lvl7pPr marL="3427080" indent="0">
              <a:buNone/>
              <a:defRPr sz="1999" b="1"/>
            </a:lvl7pPr>
            <a:lvl8pPr marL="3998260" indent="0">
              <a:buNone/>
              <a:defRPr sz="1999" b="1"/>
            </a:lvl8pPr>
            <a:lvl9pPr marL="4569440" indent="0">
              <a:buNone/>
              <a:defRPr sz="199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129604"/>
            <a:ext cx="5157787" cy="460317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00286"/>
            <a:ext cx="5183188" cy="1029318"/>
          </a:xfrm>
        </p:spPr>
        <p:txBody>
          <a:bodyPr anchor="b"/>
          <a:lstStyle>
            <a:lvl1pPr marL="0" indent="0">
              <a:buNone/>
              <a:defRPr sz="2998" b="1"/>
            </a:lvl1pPr>
            <a:lvl2pPr marL="571180" indent="0">
              <a:buNone/>
              <a:defRPr sz="2499" b="1"/>
            </a:lvl2pPr>
            <a:lvl3pPr marL="1142360" indent="0">
              <a:buNone/>
              <a:defRPr sz="2249" b="1"/>
            </a:lvl3pPr>
            <a:lvl4pPr marL="1713540" indent="0">
              <a:buNone/>
              <a:defRPr sz="1999" b="1"/>
            </a:lvl4pPr>
            <a:lvl5pPr marL="2284720" indent="0">
              <a:buNone/>
              <a:defRPr sz="1999" b="1"/>
            </a:lvl5pPr>
            <a:lvl6pPr marL="2855900" indent="0">
              <a:buNone/>
              <a:defRPr sz="1999" b="1"/>
            </a:lvl6pPr>
            <a:lvl7pPr marL="3427080" indent="0">
              <a:buNone/>
              <a:defRPr sz="1999" b="1"/>
            </a:lvl7pPr>
            <a:lvl8pPr marL="3998260" indent="0">
              <a:buNone/>
              <a:defRPr sz="1999" b="1"/>
            </a:lvl8pPr>
            <a:lvl9pPr marL="4569440" indent="0">
              <a:buNone/>
              <a:defRPr sz="199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29604"/>
            <a:ext cx="5183188" cy="460317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D732-1265-4460-AFC4-BB200FE1D78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C9DC-6C40-4AE2-BF25-E01C8BAF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65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D732-1265-4460-AFC4-BB200FE1D78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C9DC-6C40-4AE2-BF25-E01C8BAF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4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D732-1265-4460-AFC4-BB200FE1D78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C9DC-6C40-4AE2-BF25-E01C8BAF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1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1182"/>
            <a:ext cx="3932237" cy="1999139"/>
          </a:xfrm>
        </p:spPr>
        <p:txBody>
          <a:bodyPr anchor="b"/>
          <a:lstStyle>
            <a:lvl1pPr>
              <a:defRPr sz="399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33598"/>
            <a:ext cx="6172200" cy="6088647"/>
          </a:xfrm>
        </p:spPr>
        <p:txBody>
          <a:bodyPr/>
          <a:lstStyle>
            <a:lvl1pPr>
              <a:defRPr sz="3998"/>
            </a:lvl1pPr>
            <a:lvl2pPr>
              <a:defRPr sz="3498"/>
            </a:lvl2pPr>
            <a:lvl3pPr>
              <a:defRPr sz="2998"/>
            </a:lvl3pPr>
            <a:lvl4pPr>
              <a:defRPr sz="2499"/>
            </a:lvl4pPr>
            <a:lvl5pPr>
              <a:defRPr sz="2499"/>
            </a:lvl5pPr>
            <a:lvl6pPr>
              <a:defRPr sz="2499"/>
            </a:lvl6pPr>
            <a:lvl7pPr>
              <a:defRPr sz="2499"/>
            </a:lvl7pPr>
            <a:lvl8pPr>
              <a:defRPr sz="2499"/>
            </a:lvl8pPr>
            <a:lvl9pPr>
              <a:defRPr sz="249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70322"/>
            <a:ext cx="3932237" cy="4761838"/>
          </a:xfrm>
        </p:spPr>
        <p:txBody>
          <a:bodyPr/>
          <a:lstStyle>
            <a:lvl1pPr marL="0" indent="0">
              <a:buNone/>
              <a:defRPr sz="1999"/>
            </a:lvl1pPr>
            <a:lvl2pPr marL="571180" indent="0">
              <a:buNone/>
              <a:defRPr sz="1749"/>
            </a:lvl2pPr>
            <a:lvl3pPr marL="1142360" indent="0">
              <a:buNone/>
              <a:defRPr sz="1499"/>
            </a:lvl3pPr>
            <a:lvl4pPr marL="1713540" indent="0">
              <a:buNone/>
              <a:defRPr sz="1249"/>
            </a:lvl4pPr>
            <a:lvl5pPr marL="2284720" indent="0">
              <a:buNone/>
              <a:defRPr sz="1249"/>
            </a:lvl5pPr>
            <a:lvl6pPr marL="2855900" indent="0">
              <a:buNone/>
              <a:defRPr sz="1249"/>
            </a:lvl6pPr>
            <a:lvl7pPr marL="3427080" indent="0">
              <a:buNone/>
              <a:defRPr sz="1249"/>
            </a:lvl7pPr>
            <a:lvl8pPr marL="3998260" indent="0">
              <a:buNone/>
              <a:defRPr sz="1249"/>
            </a:lvl8pPr>
            <a:lvl9pPr marL="4569440" indent="0">
              <a:buNone/>
              <a:defRPr sz="124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D732-1265-4460-AFC4-BB200FE1D78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C9DC-6C40-4AE2-BF25-E01C8BAF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1182"/>
            <a:ext cx="3932237" cy="1999139"/>
          </a:xfrm>
        </p:spPr>
        <p:txBody>
          <a:bodyPr anchor="b"/>
          <a:lstStyle>
            <a:lvl1pPr>
              <a:defRPr sz="399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33598"/>
            <a:ext cx="6172200" cy="6088647"/>
          </a:xfrm>
        </p:spPr>
        <p:txBody>
          <a:bodyPr anchor="t"/>
          <a:lstStyle>
            <a:lvl1pPr marL="0" indent="0">
              <a:buNone/>
              <a:defRPr sz="3998"/>
            </a:lvl1pPr>
            <a:lvl2pPr marL="571180" indent="0">
              <a:buNone/>
              <a:defRPr sz="3498"/>
            </a:lvl2pPr>
            <a:lvl3pPr marL="1142360" indent="0">
              <a:buNone/>
              <a:defRPr sz="2998"/>
            </a:lvl3pPr>
            <a:lvl4pPr marL="1713540" indent="0">
              <a:buNone/>
              <a:defRPr sz="2499"/>
            </a:lvl4pPr>
            <a:lvl5pPr marL="2284720" indent="0">
              <a:buNone/>
              <a:defRPr sz="2499"/>
            </a:lvl5pPr>
            <a:lvl6pPr marL="2855900" indent="0">
              <a:buNone/>
              <a:defRPr sz="2499"/>
            </a:lvl6pPr>
            <a:lvl7pPr marL="3427080" indent="0">
              <a:buNone/>
              <a:defRPr sz="2499"/>
            </a:lvl7pPr>
            <a:lvl8pPr marL="3998260" indent="0">
              <a:buNone/>
              <a:defRPr sz="2499"/>
            </a:lvl8pPr>
            <a:lvl9pPr marL="4569440" indent="0">
              <a:buNone/>
              <a:defRPr sz="2499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70322"/>
            <a:ext cx="3932237" cy="4761838"/>
          </a:xfrm>
        </p:spPr>
        <p:txBody>
          <a:bodyPr/>
          <a:lstStyle>
            <a:lvl1pPr marL="0" indent="0">
              <a:buNone/>
              <a:defRPr sz="1999"/>
            </a:lvl1pPr>
            <a:lvl2pPr marL="571180" indent="0">
              <a:buNone/>
              <a:defRPr sz="1749"/>
            </a:lvl2pPr>
            <a:lvl3pPr marL="1142360" indent="0">
              <a:buNone/>
              <a:defRPr sz="1499"/>
            </a:lvl3pPr>
            <a:lvl4pPr marL="1713540" indent="0">
              <a:buNone/>
              <a:defRPr sz="1249"/>
            </a:lvl4pPr>
            <a:lvl5pPr marL="2284720" indent="0">
              <a:buNone/>
              <a:defRPr sz="1249"/>
            </a:lvl5pPr>
            <a:lvl6pPr marL="2855900" indent="0">
              <a:buNone/>
              <a:defRPr sz="1249"/>
            </a:lvl6pPr>
            <a:lvl7pPr marL="3427080" indent="0">
              <a:buNone/>
              <a:defRPr sz="1249"/>
            </a:lvl7pPr>
            <a:lvl8pPr marL="3998260" indent="0">
              <a:buNone/>
              <a:defRPr sz="1249"/>
            </a:lvl8pPr>
            <a:lvl9pPr marL="4569440" indent="0">
              <a:buNone/>
              <a:defRPr sz="124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D732-1265-4460-AFC4-BB200FE1D78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C9DC-6C40-4AE2-BF25-E01C8BAF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93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6155"/>
            <a:ext cx="10515600" cy="1656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80764"/>
            <a:ext cx="10515600" cy="5436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941026"/>
            <a:ext cx="2743200" cy="456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8D732-1265-4460-AFC4-BB200FE1D784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941026"/>
            <a:ext cx="4114800" cy="456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941026"/>
            <a:ext cx="2743200" cy="456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AC9DC-6C40-4AE2-BF25-E01C8BAF8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9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2360" rtl="0" eaLnBrk="1" latinLnBrk="1" hangingPunct="1">
        <a:lnSpc>
          <a:spcPct val="90000"/>
        </a:lnSpc>
        <a:spcBef>
          <a:spcPct val="0"/>
        </a:spcBef>
        <a:buNone/>
        <a:defRPr sz="54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590" indent="-285590" algn="l" defTabSz="1142360" rtl="0" eaLnBrk="1" latinLnBrk="1" hangingPunct="1">
        <a:lnSpc>
          <a:spcPct val="90000"/>
        </a:lnSpc>
        <a:spcBef>
          <a:spcPts val="1249"/>
        </a:spcBef>
        <a:buFont typeface="Arial" panose="020B0604020202020204" pitchFamily="34" charset="0"/>
        <a:buChar char="•"/>
        <a:defRPr sz="3498" kern="1200">
          <a:solidFill>
            <a:schemeClr val="tx1"/>
          </a:solidFill>
          <a:latin typeface="+mn-lt"/>
          <a:ea typeface="+mn-ea"/>
          <a:cs typeface="+mn-cs"/>
        </a:defRPr>
      </a:lvl1pPr>
      <a:lvl2pPr marL="856770" indent="-285590" algn="l" defTabSz="1142360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998" kern="1200">
          <a:solidFill>
            <a:schemeClr val="tx1"/>
          </a:solidFill>
          <a:latin typeface="+mn-lt"/>
          <a:ea typeface="+mn-ea"/>
          <a:cs typeface="+mn-cs"/>
        </a:defRPr>
      </a:lvl2pPr>
      <a:lvl3pPr marL="1427950" indent="-285590" algn="l" defTabSz="1142360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3pPr>
      <a:lvl4pPr marL="1999130" indent="-285590" algn="l" defTabSz="1142360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49" kern="1200">
          <a:solidFill>
            <a:schemeClr val="tx1"/>
          </a:solidFill>
          <a:latin typeface="+mn-lt"/>
          <a:ea typeface="+mn-ea"/>
          <a:cs typeface="+mn-cs"/>
        </a:defRPr>
      </a:lvl4pPr>
      <a:lvl5pPr marL="2570310" indent="-285590" algn="l" defTabSz="1142360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49" kern="1200">
          <a:solidFill>
            <a:schemeClr val="tx1"/>
          </a:solidFill>
          <a:latin typeface="+mn-lt"/>
          <a:ea typeface="+mn-ea"/>
          <a:cs typeface="+mn-cs"/>
        </a:defRPr>
      </a:lvl5pPr>
      <a:lvl6pPr marL="3141490" indent="-285590" algn="l" defTabSz="1142360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49" kern="1200">
          <a:solidFill>
            <a:schemeClr val="tx1"/>
          </a:solidFill>
          <a:latin typeface="+mn-lt"/>
          <a:ea typeface="+mn-ea"/>
          <a:cs typeface="+mn-cs"/>
        </a:defRPr>
      </a:lvl6pPr>
      <a:lvl7pPr marL="3712670" indent="-285590" algn="l" defTabSz="1142360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49" kern="1200">
          <a:solidFill>
            <a:schemeClr val="tx1"/>
          </a:solidFill>
          <a:latin typeface="+mn-lt"/>
          <a:ea typeface="+mn-ea"/>
          <a:cs typeface="+mn-cs"/>
        </a:defRPr>
      </a:lvl7pPr>
      <a:lvl8pPr marL="4283850" indent="-285590" algn="l" defTabSz="1142360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49" kern="1200">
          <a:solidFill>
            <a:schemeClr val="tx1"/>
          </a:solidFill>
          <a:latin typeface="+mn-lt"/>
          <a:ea typeface="+mn-ea"/>
          <a:cs typeface="+mn-cs"/>
        </a:defRPr>
      </a:lvl8pPr>
      <a:lvl9pPr marL="4855030" indent="-285590" algn="l" defTabSz="1142360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2360" rtl="0" eaLnBrk="1" latinLnBrk="1" hangingPunct="1">
        <a:defRPr sz="2249" kern="1200">
          <a:solidFill>
            <a:schemeClr val="tx1"/>
          </a:solidFill>
          <a:latin typeface="+mn-lt"/>
          <a:ea typeface="+mn-ea"/>
          <a:cs typeface="+mn-cs"/>
        </a:defRPr>
      </a:lvl1pPr>
      <a:lvl2pPr marL="571180" algn="l" defTabSz="1142360" rtl="0" eaLnBrk="1" latinLnBrk="1" hangingPunct="1">
        <a:defRPr sz="2249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0" algn="l" defTabSz="1142360" rtl="0" eaLnBrk="1" latinLnBrk="1" hangingPunct="1">
        <a:defRPr sz="2249" kern="1200">
          <a:solidFill>
            <a:schemeClr val="tx1"/>
          </a:solidFill>
          <a:latin typeface="+mn-lt"/>
          <a:ea typeface="+mn-ea"/>
          <a:cs typeface="+mn-cs"/>
        </a:defRPr>
      </a:lvl3pPr>
      <a:lvl4pPr marL="1713540" algn="l" defTabSz="1142360" rtl="0" eaLnBrk="1" latinLnBrk="1" hangingPunct="1">
        <a:defRPr sz="2249" kern="1200">
          <a:solidFill>
            <a:schemeClr val="tx1"/>
          </a:solidFill>
          <a:latin typeface="+mn-lt"/>
          <a:ea typeface="+mn-ea"/>
          <a:cs typeface="+mn-cs"/>
        </a:defRPr>
      </a:lvl4pPr>
      <a:lvl5pPr marL="2284720" algn="l" defTabSz="1142360" rtl="0" eaLnBrk="1" latinLnBrk="1" hangingPunct="1">
        <a:defRPr sz="2249" kern="1200">
          <a:solidFill>
            <a:schemeClr val="tx1"/>
          </a:solidFill>
          <a:latin typeface="+mn-lt"/>
          <a:ea typeface="+mn-ea"/>
          <a:cs typeface="+mn-cs"/>
        </a:defRPr>
      </a:lvl5pPr>
      <a:lvl6pPr marL="2855900" algn="l" defTabSz="1142360" rtl="0" eaLnBrk="1" latinLnBrk="1" hangingPunct="1">
        <a:defRPr sz="2249" kern="1200">
          <a:solidFill>
            <a:schemeClr val="tx1"/>
          </a:solidFill>
          <a:latin typeface="+mn-lt"/>
          <a:ea typeface="+mn-ea"/>
          <a:cs typeface="+mn-cs"/>
        </a:defRPr>
      </a:lvl6pPr>
      <a:lvl7pPr marL="3427080" algn="l" defTabSz="1142360" rtl="0" eaLnBrk="1" latinLnBrk="1" hangingPunct="1">
        <a:defRPr sz="2249" kern="1200">
          <a:solidFill>
            <a:schemeClr val="tx1"/>
          </a:solidFill>
          <a:latin typeface="+mn-lt"/>
          <a:ea typeface="+mn-ea"/>
          <a:cs typeface="+mn-cs"/>
        </a:defRPr>
      </a:lvl7pPr>
      <a:lvl8pPr marL="3998260" algn="l" defTabSz="1142360" rtl="0" eaLnBrk="1" latinLnBrk="1" hangingPunct="1">
        <a:defRPr sz="2249" kern="1200">
          <a:solidFill>
            <a:schemeClr val="tx1"/>
          </a:solidFill>
          <a:latin typeface="+mn-lt"/>
          <a:ea typeface="+mn-ea"/>
          <a:cs typeface="+mn-cs"/>
        </a:defRPr>
      </a:lvl8pPr>
      <a:lvl9pPr marL="4569440" algn="l" defTabSz="1142360" rtl="0" eaLnBrk="1" latinLnBrk="1" hangingPunct="1">
        <a:defRPr sz="22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데이터베이스 구축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 데이터베이스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03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/>
          <p:cNvSpPr/>
          <p:nvPr/>
        </p:nvSpPr>
        <p:spPr>
          <a:xfrm>
            <a:off x="1355834" y="2261395"/>
            <a:ext cx="1939159" cy="69028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학과</a:t>
            </a:r>
            <a:endParaRPr lang="en-US" altLang="ko-KR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/>
          <p:cNvCxnSpPr>
            <a:stCxn id="8" idx="3"/>
            <a:endCxn id="12" idx="1"/>
          </p:cNvCxnSpPr>
          <p:nvPr/>
        </p:nvCxnSpPr>
        <p:spPr>
          <a:xfrm flipV="1">
            <a:off x="3294992" y="2531542"/>
            <a:ext cx="1706568" cy="74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/>
          <p:cNvSpPr/>
          <p:nvPr/>
        </p:nvSpPr>
        <p:spPr>
          <a:xfrm>
            <a:off x="5001560" y="2136195"/>
            <a:ext cx="2178042" cy="79068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소속</a:t>
            </a:r>
            <a:endParaRPr lang="en-US" altLang="ko-KR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/>
          <p:cNvCxnSpPr>
            <a:stCxn id="12" idx="3"/>
            <a:endCxn id="15" idx="1"/>
          </p:cNvCxnSpPr>
          <p:nvPr/>
        </p:nvCxnSpPr>
        <p:spPr>
          <a:xfrm flipV="1">
            <a:off x="7179605" y="2480357"/>
            <a:ext cx="1723461" cy="5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처리 14"/>
          <p:cNvSpPr/>
          <p:nvPr/>
        </p:nvSpPr>
        <p:spPr>
          <a:xfrm>
            <a:off x="8903066" y="2135216"/>
            <a:ext cx="1672175" cy="69028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>
                <a:solidFill>
                  <a:schemeClr val="tx1"/>
                </a:solidFill>
              </a:rPr>
              <a:t>학생</a:t>
            </a:r>
          </a:p>
        </p:txBody>
      </p:sp>
      <p:cxnSp>
        <p:nvCxnSpPr>
          <p:cNvPr id="17" name="직선 연결선 16"/>
          <p:cNvCxnSpPr>
            <a:stCxn id="8" idx="2"/>
            <a:endCxn id="21" idx="0"/>
          </p:cNvCxnSpPr>
          <p:nvPr/>
        </p:nvCxnSpPr>
        <p:spPr>
          <a:xfrm flipH="1">
            <a:off x="772665" y="2951681"/>
            <a:ext cx="1552749" cy="1328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8" idx="2"/>
            <a:endCxn id="22" idx="0"/>
          </p:cNvCxnSpPr>
          <p:nvPr/>
        </p:nvCxnSpPr>
        <p:spPr>
          <a:xfrm flipH="1">
            <a:off x="2258085" y="2951681"/>
            <a:ext cx="67331" cy="134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171043" y="4280261"/>
            <a:ext cx="1203243" cy="70911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</a:rPr>
              <a:t>학과코드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473609" y="4293192"/>
            <a:ext cx="1568946" cy="613413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</a:rPr>
              <a:t>학과명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50449" y="4279613"/>
            <a:ext cx="1222514" cy="737353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전화번호</a:t>
            </a:r>
          </a:p>
        </p:txBody>
      </p:sp>
      <p:sp>
        <p:nvSpPr>
          <p:cNvPr id="24" name="타원 23"/>
          <p:cNvSpPr/>
          <p:nvPr/>
        </p:nvSpPr>
        <p:spPr>
          <a:xfrm>
            <a:off x="4480860" y="4235917"/>
            <a:ext cx="1566277" cy="82834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</a:rPr>
              <a:t>사무실위치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43622" y="4259484"/>
            <a:ext cx="1146962" cy="81265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>
                <a:solidFill>
                  <a:schemeClr val="tx1"/>
                </a:solidFill>
              </a:rPr>
              <a:t>학생번호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398481" y="4365625"/>
            <a:ext cx="1135107" cy="59615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7" name="타원 26"/>
          <p:cNvSpPr/>
          <p:nvPr/>
        </p:nvSpPr>
        <p:spPr>
          <a:xfrm>
            <a:off x="8686441" y="4359350"/>
            <a:ext cx="1205566" cy="64008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나이</a:t>
            </a:r>
          </a:p>
        </p:txBody>
      </p:sp>
      <p:sp>
        <p:nvSpPr>
          <p:cNvPr id="28" name="타원 27"/>
          <p:cNvSpPr/>
          <p:nvPr/>
        </p:nvSpPr>
        <p:spPr>
          <a:xfrm>
            <a:off x="9892010" y="4373659"/>
            <a:ext cx="1124151" cy="62753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성별</a:t>
            </a:r>
          </a:p>
        </p:txBody>
      </p:sp>
      <p:sp>
        <p:nvSpPr>
          <p:cNvPr id="29" name="타원 28"/>
          <p:cNvSpPr/>
          <p:nvPr/>
        </p:nvSpPr>
        <p:spPr>
          <a:xfrm>
            <a:off x="11016158" y="4293901"/>
            <a:ext cx="1175842" cy="67773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주소</a:t>
            </a:r>
          </a:p>
        </p:txBody>
      </p:sp>
      <p:cxnSp>
        <p:nvCxnSpPr>
          <p:cNvPr id="34" name="직선 연결선 33"/>
          <p:cNvCxnSpPr>
            <a:stCxn id="8" idx="2"/>
            <a:endCxn id="23" idx="0"/>
          </p:cNvCxnSpPr>
          <p:nvPr/>
        </p:nvCxnSpPr>
        <p:spPr>
          <a:xfrm>
            <a:off x="2325416" y="2951684"/>
            <a:ext cx="1436293" cy="132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8" idx="2"/>
            <a:endCxn id="24" idx="0"/>
          </p:cNvCxnSpPr>
          <p:nvPr/>
        </p:nvCxnSpPr>
        <p:spPr>
          <a:xfrm>
            <a:off x="2325416" y="2951684"/>
            <a:ext cx="2938583" cy="1284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5" idx="2"/>
            <a:endCxn id="25" idx="0"/>
          </p:cNvCxnSpPr>
          <p:nvPr/>
        </p:nvCxnSpPr>
        <p:spPr>
          <a:xfrm flipH="1">
            <a:off x="6717103" y="2825503"/>
            <a:ext cx="3022048" cy="1433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5" idx="2"/>
            <a:endCxn id="26" idx="0"/>
          </p:cNvCxnSpPr>
          <p:nvPr/>
        </p:nvCxnSpPr>
        <p:spPr>
          <a:xfrm flipH="1">
            <a:off x="7966035" y="2825500"/>
            <a:ext cx="1773119" cy="1540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5" idx="2"/>
            <a:endCxn id="27" idx="0"/>
          </p:cNvCxnSpPr>
          <p:nvPr/>
        </p:nvCxnSpPr>
        <p:spPr>
          <a:xfrm flipH="1">
            <a:off x="9289227" y="2825503"/>
            <a:ext cx="449927" cy="1533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5" idx="2"/>
            <a:endCxn id="28" idx="0"/>
          </p:cNvCxnSpPr>
          <p:nvPr/>
        </p:nvCxnSpPr>
        <p:spPr>
          <a:xfrm>
            <a:off x="9739151" y="2825503"/>
            <a:ext cx="714932" cy="1548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5" idx="2"/>
            <a:endCxn id="29" idx="0"/>
          </p:cNvCxnSpPr>
          <p:nvPr/>
        </p:nvCxnSpPr>
        <p:spPr>
          <a:xfrm>
            <a:off x="9739151" y="2825503"/>
            <a:ext cx="1864928" cy="1468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81959" y="2775324"/>
            <a:ext cx="112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포함된다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52680" y="2135213"/>
            <a:ext cx="27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7565766" y="2720722"/>
            <a:ext cx="11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소속된다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438330" y="2197693"/>
            <a:ext cx="27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N</a:t>
            </a:r>
            <a:endParaRPr lang="ko-KR" alt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2343028" y="6209251"/>
            <a:ext cx="5323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학과</a:t>
            </a:r>
            <a:r>
              <a:rPr lang="en-US" altLang="ko-KR" sz="2000" dirty="0"/>
              <a:t>(</a:t>
            </a:r>
            <a:r>
              <a:rPr lang="ko-KR" altLang="en-US" sz="2000" u="sng" dirty="0" err="1"/>
              <a:t>학과코드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학과명</a:t>
            </a:r>
            <a:r>
              <a:rPr lang="en-US" altLang="ko-KR" sz="2000" dirty="0"/>
              <a:t>, </a:t>
            </a:r>
            <a:r>
              <a:rPr lang="ko-KR" altLang="en-US" sz="2000" dirty="0"/>
              <a:t>전화번호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사무실위치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2343028" y="6712542"/>
            <a:ext cx="454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학생</a:t>
            </a:r>
            <a:r>
              <a:rPr lang="en-US" altLang="ko-KR" sz="2000" dirty="0"/>
              <a:t>(</a:t>
            </a:r>
            <a:r>
              <a:rPr lang="ko-KR" altLang="en-US" sz="2000" u="sng" dirty="0" err="1"/>
              <a:t>학생번호</a:t>
            </a:r>
            <a:r>
              <a:rPr lang="en-US" altLang="ko-KR" sz="2000" dirty="0"/>
              <a:t>, </a:t>
            </a:r>
            <a:r>
              <a:rPr lang="ko-KR" altLang="en-US" sz="2000" dirty="0"/>
              <a:t>이름</a:t>
            </a:r>
            <a:r>
              <a:rPr lang="en-US" altLang="ko-KR" sz="2000" dirty="0"/>
              <a:t>, </a:t>
            </a:r>
            <a:r>
              <a:rPr lang="ko-KR" altLang="en-US" sz="2000" dirty="0"/>
              <a:t>나이</a:t>
            </a:r>
            <a:r>
              <a:rPr lang="en-US" altLang="ko-KR" sz="2000" dirty="0"/>
              <a:t>, </a:t>
            </a:r>
            <a:r>
              <a:rPr lang="ko-KR" altLang="en-US" sz="2000" dirty="0"/>
              <a:t>성별</a:t>
            </a:r>
            <a:r>
              <a:rPr lang="en-US" altLang="ko-KR" sz="2000" dirty="0"/>
              <a:t>, </a:t>
            </a:r>
            <a:r>
              <a:rPr lang="ko-KR" altLang="en-US" sz="2000" dirty="0"/>
              <a:t>주소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2002621" y="5574379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논리적 모델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35671" y="1365017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/>
              <a:t>개념적 모델</a:t>
            </a:r>
          </a:p>
        </p:txBody>
      </p:sp>
      <p:sp>
        <p:nvSpPr>
          <p:cNvPr id="83" name="순서도: 처리 82"/>
          <p:cNvSpPr/>
          <p:nvPr/>
        </p:nvSpPr>
        <p:spPr>
          <a:xfrm>
            <a:off x="0" y="0"/>
            <a:ext cx="12173245" cy="867103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3200" b="1" dirty="0" smtClean="0">
                <a:latin typeface="+mn-ea"/>
              </a:rPr>
              <a:t>학교 데이터 베이스 구축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84" name="순서도: 처리 83"/>
          <p:cNvSpPr/>
          <p:nvPr/>
        </p:nvSpPr>
        <p:spPr>
          <a:xfrm>
            <a:off x="-13846" y="8006043"/>
            <a:ext cx="12187091" cy="567559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다이아몬드 84"/>
          <p:cNvSpPr/>
          <p:nvPr/>
        </p:nvSpPr>
        <p:spPr>
          <a:xfrm>
            <a:off x="236480" y="7624139"/>
            <a:ext cx="583324" cy="763807"/>
          </a:xfrm>
          <a:prstGeom prst="diamond">
            <a:avLst/>
          </a:prstGeom>
          <a:solidFill>
            <a:schemeClr val="accent1">
              <a:lumMod val="50000"/>
            </a:schemeClr>
          </a:solidFill>
          <a:ln w="571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다이아몬드 85"/>
          <p:cNvSpPr/>
          <p:nvPr/>
        </p:nvSpPr>
        <p:spPr>
          <a:xfrm>
            <a:off x="417785" y="7611656"/>
            <a:ext cx="583324" cy="763807"/>
          </a:xfrm>
          <a:prstGeom prst="diamond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1261241" y="2667903"/>
            <a:ext cx="2569779" cy="326346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400" dirty="0" err="1">
                <a:solidFill>
                  <a:schemeClr val="tx1"/>
                </a:solidFill>
              </a:rPr>
              <a:t>학과명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</a:rPr>
              <a:t>전화번호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err="1">
                <a:solidFill>
                  <a:schemeClr val="tx1"/>
                </a:solidFill>
              </a:rPr>
              <a:t>사무실위치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1261242" y="2053047"/>
            <a:ext cx="2569779" cy="6148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학과코드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8350470" y="2667903"/>
            <a:ext cx="2569779" cy="326346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</a:rPr>
              <a:t>이름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</a:rPr>
              <a:t>나이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</a:rPr>
              <a:t>성별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</a:rPr>
              <a:t>주소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err="1">
                <a:solidFill>
                  <a:schemeClr val="tx1"/>
                </a:solidFill>
              </a:rPr>
              <a:t>학과코드</a:t>
            </a:r>
            <a:r>
              <a:rPr lang="en-US" altLang="ko-KR" sz="2400" dirty="0">
                <a:solidFill>
                  <a:schemeClr val="tx1"/>
                </a:solidFill>
              </a:rPr>
              <a:t>(FK)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8350471" y="2053047"/>
            <a:ext cx="2569779" cy="6148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학생번호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4" idx="3"/>
            <a:endCxn id="6" idx="1"/>
          </p:cNvCxnSpPr>
          <p:nvPr/>
        </p:nvCxnSpPr>
        <p:spPr>
          <a:xfrm>
            <a:off x="3831019" y="4299634"/>
            <a:ext cx="4519448" cy="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296229" y="3929518"/>
            <a:ext cx="0" cy="7200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877629" y="3929518"/>
            <a:ext cx="0" cy="7200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7877629" y="3929518"/>
            <a:ext cx="472838" cy="37011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 flipV="1">
            <a:off x="7877632" y="4299634"/>
            <a:ext cx="472837" cy="349884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순서도: 처리 19"/>
          <p:cNvSpPr/>
          <p:nvPr/>
        </p:nvSpPr>
        <p:spPr>
          <a:xfrm>
            <a:off x="0" y="0"/>
            <a:ext cx="12173245" cy="867103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3200" b="1" dirty="0" smtClean="0">
                <a:latin typeface="+mn-ea"/>
              </a:rPr>
              <a:t>학교 데이터 베이스 구축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-13846" y="8027932"/>
            <a:ext cx="12187091" cy="567559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다이아몬드 21"/>
          <p:cNvSpPr/>
          <p:nvPr/>
        </p:nvSpPr>
        <p:spPr>
          <a:xfrm>
            <a:off x="236480" y="7646028"/>
            <a:ext cx="583324" cy="763807"/>
          </a:xfrm>
          <a:prstGeom prst="diamond">
            <a:avLst/>
          </a:prstGeom>
          <a:solidFill>
            <a:schemeClr val="accent1">
              <a:lumMod val="50000"/>
            </a:schemeClr>
          </a:solidFill>
          <a:ln w="571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/>
          <p:cNvSpPr/>
          <p:nvPr/>
        </p:nvSpPr>
        <p:spPr>
          <a:xfrm>
            <a:off x="417785" y="7633545"/>
            <a:ext cx="583324" cy="763807"/>
          </a:xfrm>
          <a:prstGeom prst="diamond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1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69</Words>
  <Application>Microsoft Office PowerPoint</Application>
  <PresentationFormat>사용자 지정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Wingdings</vt:lpstr>
      <vt:lpstr>Office 테마</vt:lpstr>
      <vt:lpstr>데이터베이스 구축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구축</dc:title>
  <dc:creator>user</dc:creator>
  <cp:lastModifiedBy>user</cp:lastModifiedBy>
  <cp:revision>6</cp:revision>
  <dcterms:created xsi:type="dcterms:W3CDTF">2023-04-14T08:06:01Z</dcterms:created>
  <dcterms:modified xsi:type="dcterms:W3CDTF">2023-04-14T09:19:07Z</dcterms:modified>
</cp:coreProperties>
</file>