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9" r:id="rId3"/>
    <p:sldId id="258" r:id="rId4"/>
    <p:sldId id="257" r:id="rId5"/>
    <p:sldId id="269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290706E-D8E2-4E1D-968B-B6BCE5A573BD}">
          <p14:sldIdLst>
            <p14:sldId id="262"/>
            <p14:sldId id="259"/>
            <p14:sldId id="258"/>
            <p14:sldId id="257"/>
            <p14:sldId id="269"/>
            <p14:sldId id="263"/>
            <p14:sldId id="264"/>
            <p14:sldId id="265"/>
            <p14:sldId id="266"/>
            <p14:sldId id="267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504" y="8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48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E3756-73D7-4315-A47A-7FA21AA999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1F8AF-BF22-467F-B65F-793C467EC8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15A7-A56F-4E25-873C-50B597AA8420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EB82-28F5-44FD-B38E-FF03C150A7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53515-E17A-4BA1-9C3C-28FF7F00F6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89C96-7AC7-46DE-AB43-E76BC547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A832-66EE-44A0-BEBE-A62E02B5B452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9E1AC-3210-4C03-93DF-294BFDB0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85142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4E5B302-3817-4F34-969A-89E656C1C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01414"/>
            <a:ext cx="12192000" cy="5255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39606E-BF47-4C86-87AE-8DAB4D6684BA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FA521B-3B02-4B0A-99D8-3C6E0AB73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70935"/>
            <a:ext cx="12192000" cy="4916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3B950D-85CE-4436-8843-C44D847BBEFD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E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398751-4BF2-4CFA-BF95-30B895E1B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D7E893-85A4-4ED7-B0A1-E27FA1EAA342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 F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AB2406F-04A7-4507-9F24-E62DF4ACD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A2333B-2489-431F-9B29-27844549E47E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DC7C22D-5F3D-411F-8E27-E73218A6E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EN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F9B7C0-2283-4259-BF02-345792166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01414"/>
            <a:ext cx="12192000" cy="52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FA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047735-339B-4751-A8CD-99BE7BF708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70935"/>
            <a:ext cx="12192000" cy="49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3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EN Vertical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E4D6C0-C7DD-4821-B374-B7E2D589A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67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Logo FA Vertical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34F8E45-C13B-4CF1-B076-E3D5825DE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6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ibres Logo FA Vertical Re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34F8E45-C13B-4CF1-B076-E3D5825DE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9342" y="564179"/>
            <a:ext cx="4713316" cy="47133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180BAFA-023F-45D5-BE4B-53484D683BCD}"/>
              </a:ext>
            </a:extLst>
          </p:cNvPr>
          <p:cNvGrpSpPr/>
          <p:nvPr userDrawn="1"/>
        </p:nvGrpSpPr>
        <p:grpSpPr>
          <a:xfrm>
            <a:off x="4403725" y="5025963"/>
            <a:ext cx="3384275" cy="634639"/>
            <a:chOff x="4403725" y="5025963"/>
            <a:chExt cx="3384275" cy="6346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97B2C8-56F5-4113-A3BB-224470D88EC1}"/>
                </a:ext>
              </a:extLst>
            </p:cNvPr>
            <p:cNvSpPr/>
            <p:nvPr userDrawn="1"/>
          </p:nvSpPr>
          <p:spPr>
            <a:xfrm>
              <a:off x="4414837" y="5025963"/>
              <a:ext cx="3361257" cy="5811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4F8F38-8A65-46FD-B239-C8090D2396FB}"/>
                </a:ext>
              </a:extLst>
            </p:cNvPr>
            <p:cNvSpPr txBox="1"/>
            <p:nvPr userDrawn="1"/>
          </p:nvSpPr>
          <p:spPr>
            <a:xfrm>
              <a:off x="4403725" y="5075827"/>
              <a:ext cx="3384275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rtl="1"/>
              <a:r>
                <a:rPr lang="fa-IR" sz="3200" dirty="0">
                  <a:solidFill>
                    <a:schemeClr val="bg1"/>
                  </a:solidFill>
                  <a:latin typeface="Dana UltraBold" panose="00000900000000000000" pitchFamily="2" charset="-78"/>
                  <a:cs typeface="Dana UltraBold" panose="00000900000000000000" pitchFamily="2" charset="-78"/>
                </a:rPr>
                <a:t>بفروش و لذت ببر</a:t>
              </a:r>
              <a:endParaRPr lang="en-US" sz="3200" dirty="0">
                <a:solidFill>
                  <a:schemeClr val="bg1"/>
                </a:solidFill>
                <a:latin typeface="Dana UltraBold" panose="00000900000000000000" pitchFamily="2" charset="-78"/>
                <a:cs typeface="Dana UltraBold" panose="000009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77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906" userDrawn="1">
          <p15:clr>
            <a:srgbClr val="FBAE40"/>
          </p15:clr>
        </p15:guide>
        <p15:guide id="3" pos="27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05F26-71DF-475A-9B53-EEFDDED7A655}"/>
              </a:ext>
            </a:extLst>
          </p:cNvPr>
          <p:cNvSpPr txBox="1">
            <a:spLocks/>
          </p:cNvSpPr>
          <p:nvPr userDrawn="1"/>
        </p:nvSpPr>
        <p:spPr>
          <a:xfrm>
            <a:off x="11113015" y="6218131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1" eaLnBrk="1" latinLnBrk="0" hangingPunct="1">
              <a:defRPr sz="1400" kern="1200" baseline="0">
                <a:solidFill>
                  <a:schemeClr val="accent1"/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44875-DFC9-4662-AF8D-2D0B8720E9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69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3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54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0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19926" y="6223828"/>
            <a:ext cx="23290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4875-DFC9-4662-AF8D-2D0B8720E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bre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rgbClr val="C80A5A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4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br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AE05F50-0A8F-4094-B41E-FC155B7B8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BE35FC-3135-4450-935C-E5B3BB78E738}"/>
              </a:ext>
            </a:extLst>
          </p:cNvPr>
          <p:cNvSpPr/>
          <p:nvPr userDrawn="1"/>
        </p:nvSpPr>
        <p:spPr>
          <a:xfrm>
            <a:off x="299103" y="5905144"/>
            <a:ext cx="1666430" cy="63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0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383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502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015" y="6218131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aseline="0">
                <a:solidFill>
                  <a:schemeClr val="accent1"/>
                </a:solidFill>
                <a:latin typeface="IRANYekan" panose="020B0506030804020204" pitchFamily="34" charset="-78"/>
                <a:cs typeface="IRANYekan" panose="020B0506030804020204" pitchFamily="34" charset="-78"/>
              </a:defRPr>
            </a:lvl1pPr>
          </a:lstStyle>
          <a:p>
            <a:fld id="{92944875-DFC9-4662-AF8D-2D0B8720E9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A100DF1-AB4A-49BB-A6D4-DADD7166FF3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311" y="5899098"/>
            <a:ext cx="16704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37" r:id="rId8"/>
    <p:sldLayoutId id="2147483726" r:id="rId9"/>
    <p:sldLayoutId id="2147483729" r:id="rId10"/>
    <p:sldLayoutId id="2147483730" r:id="rId11"/>
    <p:sldLayoutId id="2147483733" r:id="rId12"/>
    <p:sldLayoutId id="2147483734" r:id="rId13"/>
    <p:sldLayoutId id="2147483728" r:id="rId14"/>
    <p:sldLayoutId id="2147483731" r:id="rId15"/>
    <p:sldLayoutId id="2147483732" r:id="rId16"/>
    <p:sldLayoutId id="2147483735" r:id="rId17"/>
    <p:sldLayoutId id="2147483736" r:id="rId18"/>
    <p:sldLayoutId id="2147483739" r:id="rId19"/>
    <p:sldLayoutId id="2147483722" r:id="rId20"/>
    <p:sldLayoutId id="2147483723" r:id="rId21"/>
    <p:sldLayoutId id="2147483724" r:id="rId22"/>
    <p:sldLayoutId id="2147483725" r:id="rId23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8FB49-2E76-4241-9623-821354372A31}"/>
              </a:ext>
            </a:extLst>
          </p:cNvPr>
          <p:cNvSpPr txBox="1"/>
          <p:nvPr/>
        </p:nvSpPr>
        <p:spPr>
          <a:xfrm>
            <a:off x="8988726" y="6195357"/>
            <a:ext cx="284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solidFill>
                  <a:schemeClr val="bg1">
                    <a:lumMod val="95000"/>
                  </a:schemeClr>
                </a:solidFill>
              </a:rPr>
              <a:t>زمستان ۱۳۹۹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C219B-6586-46B7-97CF-072F95D47B0B}"/>
              </a:ext>
            </a:extLst>
          </p:cNvPr>
          <p:cNvSpPr txBox="1"/>
          <p:nvPr/>
        </p:nvSpPr>
        <p:spPr>
          <a:xfrm>
            <a:off x="353683" y="6072246"/>
            <a:ext cx="163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Jibres.ir</a:t>
            </a:r>
          </a:p>
        </p:txBody>
      </p:sp>
    </p:spTree>
    <p:extLst>
      <p:ext uri="{BB962C8B-B14F-4D97-AF65-F5344CB8AC3E}">
        <p14:creationId xmlns:p14="http://schemas.microsoft.com/office/powerpoint/2010/main" val="265920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1D72-B91D-4A79-8C4B-F3CEA40D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مالی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EA83-356C-4D05-B3B0-16C5AA4F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E9E-A8AD-4894-BC43-63F3564D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سرمایه موردنیاز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D831-E496-4504-9E71-87A60A26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5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31F0-428F-47B9-9A12-B3A1374A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مشکل در عصر اطلاعات؟ عدم ارتباط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AD3715-0CE8-423C-BF69-DA98D9FC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یکپارچگی</a:t>
            </a:r>
          </a:p>
          <a:p>
            <a:r>
              <a:rPr lang="fa-IR" dirty="0"/>
              <a:t>هزینه</a:t>
            </a:r>
          </a:p>
          <a:p>
            <a:r>
              <a:rPr lang="fa-IR" dirty="0"/>
              <a:t>سرعت راه‌اندازی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623B-4760-4F62-AB7A-4FB20939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حجم بازار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BF74-0A34-4DD1-A217-7A71D7E2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A3D6-F5C9-4E64-8700-D858AD1A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راهکار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AEC7-413A-4FC9-B3B7-F998134C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47BF-7704-454D-89C6-8AD163C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571F-BC54-41C3-80D4-2B49DEB9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مزیت رقابتی</a:t>
            </a:r>
          </a:p>
          <a:p>
            <a:r>
              <a:rPr lang="fa-IR" dirty="0"/>
              <a:t>بیزینس مدل یا روش کسب درآمد</a:t>
            </a:r>
          </a:p>
          <a:p>
            <a:r>
              <a:rPr lang="fa-IR" dirty="0"/>
              <a:t>مارکتینگ و روش فروش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8769-B346-4AC2-AB16-F5DD52B5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محصول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5558-37E1-456C-8688-D5DF6AA2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4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8408-91F5-4F1E-8CA5-A8536574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کشش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BB82-9391-4F6C-9C9E-31AB8489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8C1-6180-431A-B964-C1F4DCF4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تیم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D4A4-12C4-4972-9756-B15D521C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67C3-8489-4637-B0E1-62E01A9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رقبا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06BC-3FD3-4B50-807E-200EE286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49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Jibres Color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C80A5A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Jibres Fonts">
      <a:majorFont>
        <a:latin typeface="Acre Medium"/>
        <a:ea typeface=""/>
        <a:cs typeface="IRANYekan ExtraBold"/>
      </a:majorFont>
      <a:minorFont>
        <a:latin typeface="Ubuntu"/>
        <a:ea typeface=""/>
        <a:cs typeface="IRANYeka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1176</TotalTime>
  <Words>38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Acre Medium</vt:lpstr>
      <vt:lpstr>Calibri</vt:lpstr>
      <vt:lpstr>Corbel</vt:lpstr>
      <vt:lpstr>Dana UltraBold</vt:lpstr>
      <vt:lpstr>IRANYekan</vt:lpstr>
      <vt:lpstr>Ubuntu</vt:lpstr>
      <vt:lpstr>Basis</vt:lpstr>
      <vt:lpstr>PowerPoint Presentation</vt:lpstr>
      <vt:lpstr>مشکل در عصر اطلاعات؟ عدم ارتباط</vt:lpstr>
      <vt:lpstr>حجم بازار</vt:lpstr>
      <vt:lpstr>راهکار</vt:lpstr>
      <vt:lpstr>PowerPoint Presentation</vt:lpstr>
      <vt:lpstr>محصول</vt:lpstr>
      <vt:lpstr>کشش</vt:lpstr>
      <vt:lpstr>تیم</vt:lpstr>
      <vt:lpstr>رقبا</vt:lpstr>
      <vt:lpstr>مالی</vt:lpstr>
      <vt:lpstr>سرمایه موردنیاز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Adib</dc:creator>
  <cp:lastModifiedBy>Javad Adib</cp:lastModifiedBy>
  <cp:revision>97</cp:revision>
  <dcterms:created xsi:type="dcterms:W3CDTF">2020-12-30T23:51:10Z</dcterms:created>
  <dcterms:modified xsi:type="dcterms:W3CDTF">2021-01-10T23:26:37Z</dcterms:modified>
</cp:coreProperties>
</file>