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262" r:id="rId2"/>
    <p:sldId id="259" r:id="rId3"/>
    <p:sldId id="257" r:id="rId4"/>
    <p:sldId id="277" r:id="rId5"/>
    <p:sldId id="270" r:id="rId6"/>
    <p:sldId id="258" r:id="rId7"/>
    <p:sldId id="271" r:id="rId8"/>
    <p:sldId id="266" r:id="rId9"/>
    <p:sldId id="269" r:id="rId10"/>
    <p:sldId id="272" r:id="rId11"/>
    <p:sldId id="265" r:id="rId12"/>
    <p:sldId id="273" r:id="rId13"/>
    <p:sldId id="275" r:id="rId14"/>
    <p:sldId id="268" r:id="rId15"/>
    <p:sldId id="276" r:id="rId16"/>
    <p:sldId id="274" r:id="rId17"/>
    <p:sldId id="261" r:id="rId18"/>
  </p:sldIdLst>
  <p:sldSz cx="12192000" cy="6858000"/>
  <p:notesSz cx="6858000" cy="9144000"/>
  <p:custShowLst>
    <p:custShow name="Normal" id="0">
      <p:sldLst>
        <p:sld r:id="rId2"/>
        <p:sld r:id="rId3"/>
        <p:sld r:id="rId4"/>
        <p:sld r:id="rId6"/>
        <p:sld r:id="rId7"/>
        <p:sld r:id="rId8"/>
        <p:sld r:id="rId9"/>
        <p:sld r:id="rId10"/>
        <p:sld r:id="rId11"/>
        <p:sld r:id="rId12"/>
        <p:sld r:id="rId13"/>
        <p:sld r:id="rId15"/>
        <p:sld r:id="rId18"/>
      </p:sldLst>
    </p:custShow>
    <p:custShow name="Demo Day" id="1">
      <p:sldLst>
        <p:sld r:id="rId2"/>
        <p:sld r:id="rId13"/>
        <p:sld r:id="rId3"/>
        <p:sld r:id="rId4"/>
        <p:sld r:id="rId6"/>
        <p:sld r:id="rId8"/>
        <p:sld r:id="rId7"/>
        <p:sld r:id="rId9"/>
        <p:sld r:id="rId10"/>
        <p:sld r:id="rId11"/>
        <p:sld r:id="rId12"/>
        <p:sld r:id="rId15"/>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57"/>
          </p14:sldIdLst>
        </p14:section>
        <p14:section name="Market Validation" id="{33AA2443-7388-4C85-A494-2C2129BCA270}">
          <p14:sldIdLst>
            <p14:sldId id="277"/>
          </p14:sldIdLst>
        </p14:section>
        <p14:section name="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 id="268"/>
            <p14:sldId id="276"/>
          </p14:sldIdLst>
        </p14:section>
        <p14:section name="ThankYou" id="{51284E2B-BF4B-4503-A37B-18509E1F92C9}">
          <p14:sldIdLst>
            <p14:sldId id="274"/>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8772" autoAdjust="0"/>
  </p:normalViewPr>
  <p:slideViewPr>
    <p:cSldViewPr snapToGrid="0">
      <p:cViewPr varScale="1">
        <p:scale>
          <a:sx n="98" d="100"/>
          <a:sy n="98" d="100"/>
        </p:scale>
        <p:origin x="2622"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489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2021-05-06</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3000" y="2057400"/>
            <a:ext cx="9872871" cy="38390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37" r:id="rId8"/>
    <p:sldLayoutId id="2147483726" r:id="rId9"/>
    <p:sldLayoutId id="2147483729" r:id="rId10"/>
    <p:sldLayoutId id="2147483730" r:id="rId11"/>
    <p:sldLayoutId id="2147483733" r:id="rId12"/>
    <p:sldLayoutId id="2147483734" r:id="rId13"/>
    <p:sldLayoutId id="2147483728" r:id="rId14"/>
    <p:sldLayoutId id="2147483731" r:id="rId15"/>
    <p:sldLayoutId id="2147483732" r:id="rId16"/>
    <p:sldLayoutId id="2147483735" r:id="rId17"/>
    <p:sldLayoutId id="2147483736" r:id="rId18"/>
    <p:sldLayoutId id="2147483739" r:id="rId19"/>
    <p:sldLayoutId id="2147483722" r:id="rId20"/>
    <p:sldLayoutId id="2147483723" r:id="rId21"/>
    <p:sldLayoutId id="2147483724" r:id="rId22"/>
    <p:sldLayoutId id="2147483725" r:id="rId23"/>
  </p:sldLayoutIdLst>
  <p:hf hdr="0" ftr="0" dt="0"/>
  <p:txStyles>
    <p:titleStyle>
      <a:lvl1pPr algn="r"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8988726" y="6195357"/>
            <a:ext cx="2849592" cy="338554"/>
          </a:xfrm>
          <a:prstGeom prst="rect">
            <a:avLst/>
          </a:prstGeom>
          <a:noFill/>
        </p:spPr>
        <p:txBody>
          <a:bodyPr wrap="square" rtlCol="0">
            <a:spAutoFit/>
          </a:bodyPr>
          <a:lstStyle/>
          <a:p>
            <a:pPr algn="r" rtl="1"/>
            <a:r>
              <a:rPr lang="fa-IR" sz="1600" dirty="0">
                <a:solidFill>
                  <a:schemeClr val="bg1">
                    <a:lumMod val="95000"/>
                  </a:schemeClr>
                </a:solidFill>
              </a:rPr>
              <a:t>اردیبهشت ۱۴۰۰</a:t>
            </a:r>
            <a:endParaRPr lang="en-US" sz="1600" dirty="0">
              <a:solidFill>
                <a:schemeClr val="bg1">
                  <a:lumMod val="95000"/>
                </a:schemeClr>
              </a:solidFill>
            </a:endParaRP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94077"/>
            <a:ext cx="2849592" cy="338554"/>
          </a:xfrm>
          <a:prstGeom prst="rect">
            <a:avLst/>
          </a:prstGeom>
          <a:noFill/>
        </p:spPr>
        <p:txBody>
          <a:bodyPr wrap="square" rtlCol="0">
            <a:spAutoFit/>
          </a:bodyPr>
          <a:lstStyle/>
          <a:p>
            <a:pPr algn="r" rtl="1"/>
            <a:r>
              <a:rPr lang="fa-IR" sz="1600" dirty="0">
                <a:solidFill>
                  <a:schemeClr val="bg1">
                    <a:lumMod val="95000"/>
                  </a:schemeClr>
                </a:solidFill>
              </a:rPr>
              <a:t>جواد ادیب</a:t>
            </a:r>
            <a:endParaRPr lang="en-US" sz="1600" dirty="0">
              <a:solidFill>
                <a:schemeClr val="bg1">
                  <a:lumMod val="95000"/>
                </a:schemeClr>
              </a:solidFill>
            </a:endParaRP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title"/>
          </p:nvPr>
        </p:nvSpPr>
        <p:spPr/>
        <p:txBody>
          <a:bodyPr/>
          <a:lstStyle/>
          <a:p>
            <a:r>
              <a:rPr lang="fa-IR" dirty="0"/>
              <a:t>چشم انداز</a:t>
            </a:r>
            <a:endParaRPr lang="en-US"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986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lstStyle/>
          <a:p>
            <a:r>
              <a:rPr lang="fa-IR" dirty="0"/>
              <a:t>مشکل</a:t>
            </a:r>
            <a:endParaRPr lang="en-US" dirty="0"/>
          </a:p>
        </p:txBody>
      </p:sp>
      <p:sp>
        <p:nvSpPr>
          <p:cNvPr id="7" name="Content Placeholder 6">
            <a:extLst>
              <a:ext uri="{FF2B5EF4-FFF2-40B4-BE49-F238E27FC236}">
                <a16:creationId xmlns:a16="http://schemas.microsoft.com/office/drawing/2014/main" id="{67AD3715-0CE8-423C-BF69-DA98D9FCC516}"/>
              </a:ext>
            </a:extLst>
          </p:cNvPr>
          <p:cNvSpPr>
            <a:spLocks noGrp="1"/>
          </p:cNvSpPr>
          <p:nvPr>
            <p:ph idx="1"/>
          </p:nvPr>
        </p:nvSpPr>
        <p:spPr/>
        <p:txBody>
          <a:bodyPr/>
          <a:lstStyle/>
          <a:p>
            <a:r>
              <a:rPr lang="fa-IR" dirty="0"/>
              <a:t>یکپارچگی</a:t>
            </a:r>
          </a:p>
          <a:p>
            <a:r>
              <a:rPr lang="fa-IR" dirty="0"/>
              <a:t>هزینه</a:t>
            </a:r>
          </a:p>
          <a:p>
            <a:r>
              <a:rPr lang="fa-IR" dirty="0"/>
              <a:t>سرعت راه‌اندازی</a:t>
            </a:r>
            <a:endParaRPr lang="en-US" dirty="0"/>
          </a:p>
        </p:txBody>
      </p:sp>
    </p:spTree>
    <p:extLst>
      <p:ext uri="{BB962C8B-B14F-4D97-AF65-F5344CB8AC3E}">
        <p14:creationId xmlns:p14="http://schemas.microsoft.com/office/powerpoint/2010/main" val="79456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A3D6-F5C9-4E64-8700-D858AD1A9CA2}"/>
              </a:ext>
            </a:extLst>
          </p:cNvPr>
          <p:cNvSpPr>
            <a:spLocks noGrp="1"/>
          </p:cNvSpPr>
          <p:nvPr>
            <p:ph type="title"/>
          </p:nvPr>
        </p:nvSpPr>
        <p:spPr/>
        <p:txBody>
          <a:bodyPr/>
          <a:lstStyle/>
          <a:p>
            <a:r>
              <a:rPr lang="fa-IR" dirty="0"/>
              <a:t>راهکار</a:t>
            </a:r>
            <a:endParaRPr lang="en-US" dirty="0"/>
          </a:p>
        </p:txBody>
      </p:sp>
      <p:sp>
        <p:nvSpPr>
          <p:cNvPr id="3" name="Content Placeholder 2">
            <a:extLst>
              <a:ext uri="{FF2B5EF4-FFF2-40B4-BE49-F238E27FC236}">
                <a16:creationId xmlns:a16="http://schemas.microsoft.com/office/drawing/2014/main" id="{66DDAEC7-413A-4FC9-B3B7-F998134C53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14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3" name="Content Placeholder 2">
            <a:extLst>
              <a:ext uri="{FF2B5EF4-FFF2-40B4-BE49-F238E27FC236}">
                <a16:creationId xmlns:a16="http://schemas.microsoft.com/office/drawing/2014/main" id="{75367ABD-D08C-4BD8-A9D8-F8C1EB607050}"/>
              </a:ext>
            </a:extLst>
          </p:cNvPr>
          <p:cNvSpPr>
            <a:spLocks noGrp="1"/>
          </p:cNvSpPr>
          <p:nvPr>
            <p:ph idx="1"/>
          </p:nvPr>
        </p:nvSpPr>
        <p:spPr/>
        <p:txBody>
          <a:bodyPr/>
          <a:lstStyle/>
          <a:p>
            <a:r>
              <a:rPr lang="fa-IR" dirty="0"/>
              <a:t>چرا الان؟</a:t>
            </a:r>
          </a:p>
          <a:p>
            <a:endParaRPr lang="en-US" dirty="0"/>
          </a:p>
        </p:txBody>
      </p:sp>
    </p:spTree>
    <p:extLst>
      <p:ext uri="{BB962C8B-B14F-4D97-AF65-F5344CB8AC3E}">
        <p14:creationId xmlns:p14="http://schemas.microsoft.com/office/powerpoint/2010/main" val="332225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دموی محصول</a:t>
            </a:r>
            <a:endParaRPr lang="en-US" dirty="0"/>
          </a:p>
        </p:txBody>
      </p:sp>
      <p:sp>
        <p:nvSpPr>
          <p:cNvPr id="3" name="Content Placeholder 2">
            <a:extLst>
              <a:ext uri="{FF2B5EF4-FFF2-40B4-BE49-F238E27FC236}">
                <a16:creationId xmlns:a16="http://schemas.microsoft.com/office/drawing/2014/main" id="{D281949B-4E50-4E45-A287-8E59954A83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993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3" name="Content Placeholder 2">
            <a:extLst>
              <a:ext uri="{FF2B5EF4-FFF2-40B4-BE49-F238E27FC236}">
                <a16:creationId xmlns:a16="http://schemas.microsoft.com/office/drawing/2014/main" id="{625CBF74-0A34-4DD1-A217-7A71D7E2F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98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1252</TotalTime>
  <Words>139</Words>
  <Application>Microsoft Office PowerPoint</Application>
  <PresentationFormat>Widescreen</PresentationFormat>
  <Paragraphs>36</Paragraphs>
  <Slides>17</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2</vt:i4>
      </vt:variant>
    </vt:vector>
  </HeadingPairs>
  <TitlesOfParts>
    <vt:vector size="27" baseType="lpstr">
      <vt:lpstr>Acre Medium</vt:lpstr>
      <vt:lpstr>Calibri</vt:lpstr>
      <vt:lpstr>Corbel</vt:lpstr>
      <vt:lpstr>Dana UltraBold</vt:lpstr>
      <vt:lpstr>IRANSansWeb UltraLight</vt:lpstr>
      <vt:lpstr>IRANYekan</vt:lpstr>
      <vt:lpstr>Ubuntu</vt:lpstr>
      <vt:lpstr>Basis</vt:lpstr>
      <vt:lpstr>PowerPoint Presentation</vt:lpstr>
      <vt:lpstr>مشکل</vt:lpstr>
      <vt:lpstr>راهکار</vt:lpstr>
      <vt:lpstr>اعتبارسنجی بازار</vt:lpstr>
      <vt:lpstr>دموی محصول</vt:lpstr>
      <vt:lpstr>حجم بازار</vt:lpstr>
      <vt:lpstr>بیزینس مدل فری‌میوم</vt:lpstr>
      <vt:lpstr>رقبا</vt:lpstr>
      <vt:lpstr>مزیت رقابتی</vt:lpstr>
      <vt:lpstr>استراتژی بازاریابی</vt:lpstr>
      <vt:lpstr>تیم</vt:lpstr>
      <vt:lpstr>چشم انداز</vt:lpstr>
      <vt:lpstr>پیش بینی مالی</vt:lpstr>
      <vt:lpstr>سرمایه موردنیاز</vt:lpstr>
      <vt:lpstr>محل استفاده از سرمایه تامین شده</vt:lpstr>
      <vt:lpstr>سپاس</vt:lpstr>
      <vt:lpstr>PowerPoint Presentation</vt:lpstr>
      <vt:lpstr>Normal</vt:lpstr>
      <vt:lpstr>Demo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Adib</dc:creator>
  <cp:lastModifiedBy>Javad Adib</cp:lastModifiedBy>
  <cp:revision>127</cp:revision>
  <dcterms:created xsi:type="dcterms:W3CDTF">2020-12-30T23:51:10Z</dcterms:created>
  <dcterms:modified xsi:type="dcterms:W3CDTF">2021-05-06T02:49:48Z</dcterms:modified>
</cp:coreProperties>
</file>