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7" r:id="rId5"/>
    <p:sldId id="270" r:id="rId6"/>
    <p:sldId id="258" r:id="rId7"/>
    <p:sldId id="271" r:id="rId8"/>
    <p:sldId id="266" r:id="rId9"/>
    <p:sldId id="269" r:id="rId10"/>
    <p:sldId id="272" r:id="rId11"/>
    <p:sldId id="265" r:id="rId12"/>
    <p:sldId id="273" r:id="rId13"/>
    <p:sldId id="275" r:id="rId14"/>
    <p:sldId id="268" r:id="rId15"/>
    <p:sldId id="276" r:id="rId16"/>
    <p:sldId id="274" r:id="rId17"/>
    <p:sldId id="279" r:id="rId18"/>
    <p:sldId id="261" r:id="rId19"/>
  </p:sldIdLst>
  <p:sldSz cx="12192000" cy="6858000"/>
  <p:notesSz cx="6858000" cy="9144000"/>
  <p:custShowLst>
    <p:custShow name="Normal" id="0">
      <p:sldLst>
        <p:sld r:id="rId2"/>
        <p:sld r:id="rId3"/>
        <p:sld r:id="rId6"/>
        <p:sld r:id="rId7"/>
        <p:sld r:id="rId8"/>
        <p:sld r:id="rId9"/>
        <p:sld r:id="rId10"/>
        <p:sld r:id="rId11"/>
        <p:sld r:id="rId12"/>
        <p:sld r:id="rId13"/>
        <p:sld r:id="rId15"/>
        <p:sld r:id="rId19"/>
      </p:sldLst>
    </p:custShow>
    <p:custShow name="Demo Day" id="1">
      <p:sldLst>
        <p:sld r:id="rId2"/>
        <p:sld r:id="rId13"/>
        <p:sld r:id="rId3"/>
        <p:sld r:id="rId6"/>
        <p:sld r:id="rId8"/>
        <p:sld r:id="rId7"/>
        <p:sld r:id="rId9"/>
        <p:sld r:id="rId10"/>
        <p:sld r:id="rId11"/>
        <p:sld r:id="rId12"/>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Market Validation" id="{33AA2443-7388-4C85-A494-2C2129BCA270}">
          <p14:sldIdLst>
            <p14:sldId id="277"/>
          </p14:sldIdLst>
        </p14:section>
        <p14:section name="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varScale="1">
        <p:scale>
          <a:sx n="98" d="100"/>
          <a:sy n="98" d="100"/>
        </p:scale>
        <p:origin x="262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2021-05-08</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346603"/>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0" r:id="rId3"/>
    <p:sldLayoutId id="2147483741" r:id="rId4"/>
    <p:sldLayoutId id="2147483717" r:id="rId5"/>
    <p:sldLayoutId id="2147483718" r:id="rId6"/>
    <p:sldLayoutId id="2147483719" r:id="rId7"/>
    <p:sldLayoutId id="2147483720" r:id="rId8"/>
    <p:sldLayoutId id="2147483721" r:id="rId9"/>
    <p:sldLayoutId id="2147483737" r:id="rId10"/>
    <p:sldLayoutId id="2147483726" r:id="rId11"/>
    <p:sldLayoutId id="2147483729" r:id="rId12"/>
    <p:sldLayoutId id="2147483730" r:id="rId13"/>
    <p:sldLayoutId id="2147483733" r:id="rId14"/>
    <p:sldLayoutId id="2147483734" r:id="rId15"/>
    <p:sldLayoutId id="2147483728" r:id="rId16"/>
    <p:sldLayoutId id="2147483731" r:id="rId17"/>
    <p:sldLayoutId id="2147483732" r:id="rId18"/>
    <p:sldLayoutId id="2147483735" r:id="rId19"/>
    <p:sldLayoutId id="2147483736" r:id="rId20"/>
    <p:sldLayoutId id="2147483739" r:id="rId21"/>
    <p:sldLayoutId id="2147483722" r:id="rId22"/>
    <p:sldLayoutId id="2147483723" r:id="rId23"/>
    <p:sldLayoutId id="2147483724" r:id="rId24"/>
    <p:sldLayoutId id="2147483725" r:id="rId25"/>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8.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6.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7.xml"/><Relationship Id="rId33" Type="http://schemas.openxmlformats.org/officeDocument/2006/relationships/slide" Target="slide15.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6.xml"/><Relationship Id="rId32" Type="http://schemas.openxmlformats.org/officeDocument/2006/relationships/slide" Target="slide14.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5.xml"/><Relationship Id="rId28" Type="http://schemas.openxmlformats.org/officeDocument/2006/relationships/slide" Target="slide10.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3.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4.xml"/><Relationship Id="rId27" Type="http://schemas.openxmlformats.org/officeDocument/2006/relationships/slide" Target="slide9.xml"/><Relationship Id="rId30" Type="http://schemas.openxmlformats.org/officeDocument/2006/relationships/slide" Target="slide12.xml"/><Relationship Id="rId35" Type="http://schemas.openxmlformats.org/officeDocument/2006/relationships/slide" Target="slide17.xml"/><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795079"/>
            <a:ext cx="1513784" cy="307777"/>
          </a:xfrm>
          <a:prstGeom prst="rect">
            <a:avLst/>
          </a:prstGeom>
          <a:noFill/>
        </p:spPr>
        <p:txBody>
          <a:bodyPr wrap="square" rtlCol="0">
            <a:spAutoFit/>
          </a:bodyPr>
          <a:lstStyle/>
          <a:p>
            <a:pPr rtl="1"/>
            <a:r>
              <a:rPr lang="fa-IR" sz="1300" dirty="0">
                <a:solidFill>
                  <a:schemeClr val="bg1">
                    <a:lumMod val="95000"/>
                  </a:schemeClr>
                </a:solidFill>
              </a:rPr>
              <a:t>اردیبهشت ۱۴۰۰</a:t>
            </a:r>
            <a:endParaRPr lang="en-US" sz="13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a:xfrm>
            <a:off x="1143000" y="2704289"/>
            <a:ext cx="9872871" cy="3192128"/>
          </a:xfrm>
        </p:spPr>
        <p:txBody>
          <a:bodyPr/>
          <a:lstStyle/>
          <a:p>
            <a:pPr marL="45720" indent="0" algn="ctr">
              <a:buNone/>
            </a:pPr>
            <a:r>
              <a:rPr lang="fa-IR" sz="4400" dirty="0">
                <a:effectLst/>
                <a:ea typeface="IRANYekan" panose="020B0506030804020204" pitchFamily="34" charset="-78"/>
                <a:cs typeface="IRANYekan" panose="020B0506030804020204" pitchFamily="34" charset="-78"/>
              </a:rPr>
              <a:t>پلتفرم شماره یک مالی جهان</a:t>
            </a:r>
          </a:p>
          <a:p>
            <a:pPr marL="45720" indent="0" algn="ctr">
              <a:buNone/>
            </a:pPr>
            <a:r>
              <a:rPr lang="fa-IR" sz="2000" dirty="0">
                <a:effectLst/>
                <a:ea typeface="IRANYekan" panose="020B0506030804020204" pitchFamily="34" charset="-78"/>
                <a:cs typeface="IRANYekan" panose="020B0506030804020204" pitchFamily="34" charset="-78"/>
              </a:rPr>
              <a:t>و رسیدن به جایگاه بزرگترین </a:t>
            </a:r>
            <a:r>
              <a:rPr lang="fa-IR" sz="2000" dirty="0">
                <a:effectLst/>
                <a:ea typeface="IRANYekan" panose="020B0506030804020204" pitchFamily="34" charset="-78"/>
                <a:cs typeface="+mj-cs"/>
              </a:rPr>
              <a:t>پلتفرم تجارت الکترونیکی</a:t>
            </a:r>
            <a:r>
              <a:rPr lang="fa-IR" sz="2000" dirty="0">
                <a:effectLst/>
                <a:ea typeface="IRANYekan" panose="020B0506030804020204" pitchFamily="34" charset="-78"/>
                <a:cs typeface="IRANYekan" panose="020B0506030804020204" pitchFamily="34" charset="-78"/>
              </a:rPr>
              <a:t> در دنیا</a:t>
            </a:r>
            <a:endParaRPr lang="en-US" sz="2400" dirty="0"/>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6" name="Picture 6">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7" name="Picture 7">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8" name="Picture 8">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9" name="Picture 9">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10" name="Picture 10">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11" name="Picture 11">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2" name="Picture 12">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3" name="Picture 13">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4" name="Picture 14">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5" name="Picture 15">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6" name="Picture 16">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7" name="Picture 17">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8" name="Picture 18">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9" name="Picture 19">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20" name="Picture 20">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21" name="Picture 21">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2" name="Picture 22">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918569"/>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388" y="1918569"/>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یک پلتفرم تجارت الکترونیک </a:t>
            </a:r>
            <a:r>
              <a:rPr lang="fa-IR" sz="2000" dirty="0">
                <a:solidFill>
                  <a:srgbClr val="C80A5A"/>
                </a:solidFill>
                <a:cs typeface="+mj-cs"/>
              </a:rPr>
              <a:t>یکپارچه</a:t>
            </a:r>
            <a:r>
              <a:rPr lang="fa-IR" sz="2000" dirty="0"/>
              <a:t> که تمام کانال‌های فروش بیزینس به آن متصل باشند.</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دموی محصول</a:t>
            </a:r>
            <a:endParaRPr lang="en-US" dirty="0"/>
          </a:p>
        </p:txBody>
      </p:sp>
      <p:sp>
        <p:nvSpPr>
          <p:cNvPr id="3" name="Content Placeholder 2">
            <a:extLst>
              <a:ext uri="{FF2B5EF4-FFF2-40B4-BE49-F238E27FC236}">
                <a16:creationId xmlns:a16="http://schemas.microsoft.com/office/drawing/2014/main" id="{D281949B-4E50-4E45-A287-8E59954A83B0}"/>
              </a:ext>
            </a:extLst>
          </p:cNvPr>
          <p:cNvSpPr>
            <a:spLocks noGrp="1"/>
          </p:cNvSpPr>
          <p:nvPr>
            <p:ph idx="1"/>
          </p:nvPr>
        </p:nvSpPr>
        <p:spPr/>
        <p:txBody>
          <a:bodyPr/>
          <a:lstStyle/>
          <a:p>
            <a:r>
              <a:rPr lang="fa-IR" dirty="0"/>
              <a:t>درباره امکانات و ریز اون‌ها</a:t>
            </a:r>
            <a:endParaRPr lang="en-US" dirty="0"/>
          </a:p>
        </p:txBody>
      </p:sp>
    </p:spTree>
    <p:extLst>
      <p:ext uri="{BB962C8B-B14F-4D97-AF65-F5344CB8AC3E}">
        <p14:creationId xmlns:p14="http://schemas.microsoft.com/office/powerpoint/2010/main" val="2509938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1602</TotalTime>
  <Words>207</Words>
  <Application>Microsoft Office PowerPoint</Application>
  <PresentationFormat>Widescreen</PresentationFormat>
  <Paragraphs>41</Paragraphs>
  <Slides>18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29"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اعتبارسنجی بازار</vt:lpstr>
      <vt:lpstr>دموی محصول</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229</cp:revision>
  <dcterms:created xsi:type="dcterms:W3CDTF">2020-12-30T23:51:10Z</dcterms:created>
  <dcterms:modified xsi:type="dcterms:W3CDTF">2021-05-08T06:59:57Z</dcterms:modified>
</cp:coreProperties>
</file>