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62" r:id="rId2"/>
    <p:sldId id="259" r:id="rId3"/>
    <p:sldId id="280" r:id="rId4"/>
    <p:sldId id="270" r:id="rId5"/>
    <p:sldId id="258" r:id="rId6"/>
    <p:sldId id="282" r:id="rId7"/>
    <p:sldId id="285" r:id="rId8"/>
    <p:sldId id="271" r:id="rId9"/>
    <p:sldId id="266" r:id="rId10"/>
    <p:sldId id="269" r:id="rId11"/>
    <p:sldId id="281" r:id="rId12"/>
    <p:sldId id="272" r:id="rId13"/>
    <p:sldId id="265" r:id="rId14"/>
    <p:sldId id="276" r:id="rId15"/>
    <p:sldId id="287" r:id="rId16"/>
    <p:sldId id="261" r:id="rId17"/>
  </p:sldIdLst>
  <p:sldSz cx="12192000" cy="6858000"/>
  <p:notesSz cx="6858000" cy="9144000"/>
  <p:custShowLst>
    <p:custShow name="Normal" id="0">
      <p:sldLst>
        <p:sld r:id="rId2"/>
        <p:sld r:id="rId3"/>
        <p:sld r:id="rId5"/>
        <p:sld r:id="rId6"/>
        <p:sld r:id="rId9"/>
        <p:sld r:id="rId10"/>
        <p:sld r:id="rId11"/>
        <p:sld r:id="rId13"/>
        <p:sld r:id="rId14"/>
        <p:sld r:id="rId17"/>
      </p:sldLst>
    </p:custShow>
    <p:custShow name="Demo Day" id="1">
      <p:sldLst>
        <p:sld r:id="rId2"/>
        <p:sld r:id="rId3"/>
        <p:sld r:id="rId5"/>
        <p:sld r:id="rId9"/>
        <p:sld r:id="rId6"/>
        <p:sld r:id="rId10"/>
        <p:sld r:id="rId11"/>
        <p:sld r:id="rId13"/>
        <p:sld r:id="rId14"/>
        <p:sld r:id="rId1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Milestones" id="{92E69060-957B-47C2-A16B-37AA92C78854}">
          <p14:sldIdLst>
            <p14:sldId id="281"/>
          </p14:sldIdLst>
        </p14:section>
        <p14:section name="Go-to Market" id="{EAA96F2F-94EB-4941-9A92-DC502CAA175C}">
          <p14:sldIdLst>
            <p14:sldId id="272"/>
          </p14:sldIdLst>
        </p14:section>
        <p14:section name="Team" id="{D4C05A04-0ADA-4C01-9773-B9E1B7226CDA}">
          <p14:sldIdLst>
            <p14:sldId id="265"/>
          </p14:sldIdLst>
        </p14:section>
        <p14:section name="Fundraising Information" id="{222D225F-40B8-4430-8E08-05153F3F2DA9}">
          <p14:sldIdLst>
            <p14:sldId id="276"/>
            <p14:sldId id="287"/>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8F8F8F"/>
    <a:srgbClr val="B963D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830" autoAdjust="0"/>
  </p:normalViewPr>
  <p:slideViewPr>
    <p:cSldViewPr snapToGrid="0">
      <p:cViewPr varScale="1">
        <p:scale>
          <a:sx n="86" d="100"/>
          <a:sy n="86" d="100"/>
        </p:scale>
        <p:origin x="3102" y="96"/>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A7-44C5-8058-0A525BE1E5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A7-44C5-8058-0A525BE1E5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A7-44C5-8058-0A525BE1E5F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A7-44C5-8058-0A525BE1E5F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DA7-44C5-8058-0A525BE1E5F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DA7-44C5-8058-0A525BE1E5F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DA7-44C5-8058-0A525BE1E5F2}"/>
              </c:ext>
            </c:extLst>
          </c:dPt>
          <c:dLbls>
            <c:dLbl>
              <c:idx val="1"/>
              <c:layout>
                <c:manualLayout>
                  <c:x val="0"/>
                  <c:y val="5.1606253476562394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A7-44C5-8058-0A525BE1E5F2}"/>
                </c:ext>
              </c:extLst>
            </c:dLbl>
            <c:dLbl>
              <c:idx val="6"/>
              <c:dLblPos val="outEnd"/>
              <c:showLegendKey val="0"/>
              <c:showVal val="0"/>
              <c:showCatName val="1"/>
              <c:showSerName val="0"/>
              <c:showPercent val="1"/>
              <c:showBubbleSize val="0"/>
              <c:extLst>
                <c:ext xmlns:c15="http://schemas.microsoft.com/office/drawing/2012/chart" uri="{CE6537A1-D6FC-4f65-9D91-7224C49458BB}">
                  <c15:layout>
                    <c:manualLayout>
                      <c:w val="0.22749529190207157"/>
                      <c:h val="0.1622377860599139"/>
                    </c:manualLayout>
                  </c15:layout>
                </c:ext>
                <c:ext xmlns:c16="http://schemas.microsoft.com/office/drawing/2014/chart" uri="{C3380CC4-5D6E-409C-BE32-E72D297353CC}">
                  <c16:uniqueId val="{0000000D-BDA7-44C5-8058-0A525BE1E5F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'خلاصه هزینه‌ها'!$C$2:$C$8</c:f>
              <c:strCache>
                <c:ptCount val="7"/>
                <c:pt idx="0">
                  <c:v>سرور</c:v>
                </c:pt>
                <c:pt idx="1">
                  <c:v>تجهیزات اداری</c:v>
                </c:pt>
                <c:pt idx="2">
                  <c:v>حقوق و دستمزد</c:v>
                </c:pt>
                <c:pt idx="3">
                  <c:v>بازاریابی و فروش</c:v>
                </c:pt>
                <c:pt idx="4">
                  <c:v>فضای کاری</c:v>
                </c:pt>
                <c:pt idx="5">
                  <c:v>هزینه‌های عمومی و اداری</c:v>
                </c:pt>
                <c:pt idx="6">
                  <c:v>پیش‌بینی نشده</c:v>
                </c:pt>
              </c:strCache>
            </c:strRef>
          </c:cat>
          <c:val>
            <c:numRef>
              <c:f>'خلاصه هزینه‌ها'!$F$2:$F$8</c:f>
              <c:numCache>
                <c:formatCode>_(\I\R\T\ * #,##0_)</c:formatCode>
                <c:ptCount val="7"/>
                <c:pt idx="0">
                  <c:v>3552000000</c:v>
                </c:pt>
                <c:pt idx="1">
                  <c:v>420000000</c:v>
                </c:pt>
                <c:pt idx="2">
                  <c:v>5929180000</c:v>
                </c:pt>
                <c:pt idx="3">
                  <c:v>2090000000</c:v>
                </c:pt>
                <c:pt idx="4">
                  <c:v>630000000</c:v>
                </c:pt>
                <c:pt idx="5">
                  <c:v>1015300000</c:v>
                </c:pt>
                <c:pt idx="6">
                  <c:v>1363648000</c:v>
                </c:pt>
              </c:numCache>
            </c:numRef>
          </c:val>
          <c:extLst>
            <c:ext xmlns:c16="http://schemas.microsoft.com/office/drawing/2014/chart" uri="{C3380CC4-5D6E-409C-BE32-E72D297353CC}">
              <c16:uniqueId val="{0000000E-BDA7-44C5-8058-0A525BE1E5F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g"/><Relationship Id="rId5" Type="http://schemas.openxmlformats.org/officeDocument/2006/relationships/image" Target="../media/image42.png"/><Relationship Id="rId4" Type="http://schemas.openxmlformats.org/officeDocument/2006/relationships/image" Target="../media/image4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g"/><Relationship Id="rId5" Type="http://schemas.openxmlformats.org/officeDocument/2006/relationships/image" Target="../media/image42.pn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9F4549B-CE0B-41E4-88F6-7CDC86BC77AC}">
      <dgm:prSet phldrT="[Text]" custT="1"/>
      <dgm:spPr/>
      <dgm:t>
        <a:bodyPr/>
        <a:lstStyle/>
        <a:p>
          <a:pPr algn="ctr" rtl="1">
            <a:buNone/>
          </a:pPr>
          <a:r>
            <a:rPr lang="en-US" sz="1600" dirty="0"/>
            <a:t>2 %</a:t>
          </a:r>
        </a:p>
      </dgm:t>
    </dgm:pt>
    <dgm:pt modelId="{83277F15-6FF3-4637-B2D1-BADFDFE65C0B}" type="sibTrans" cxnId="{208E2E99-778D-4101-A4E7-851E6E3FC70E}">
      <dgm:prSet/>
      <dgm:spPr/>
      <dgm:t>
        <a:bodyPr/>
        <a:lstStyle/>
        <a:p>
          <a:pPr rtl="1"/>
          <a:endParaRPr lang="en-US" sz="1600"/>
        </a:p>
      </dgm:t>
    </dgm:pt>
    <dgm:pt modelId="{211AD392-F887-4323-8586-46F3DF11060E}" type="parTrans" cxnId="{208E2E99-778D-4101-A4E7-851E6E3FC70E}">
      <dgm:prSet/>
      <dgm:spPr/>
      <dgm:t>
        <a:bodyPr/>
        <a:lstStyle/>
        <a:p>
          <a:pPr rtl="1"/>
          <a:endParaRPr lang="en-US" sz="1600"/>
        </a:p>
      </dgm:t>
    </dgm:pt>
    <dgm:pt modelId="{A922B16F-6814-4451-ADA2-5F4651213E92}">
      <dgm:prSet phldrT="[Text]" custT="1"/>
      <dgm:spPr/>
      <dgm:t>
        <a:bodyPr/>
        <a:lstStyle/>
        <a:p>
          <a:pPr algn="ctr" rtl="1"/>
          <a:r>
            <a:rPr lang="fa-IR" sz="1200" dirty="0"/>
            <a:t>نرخ تبدیل مشتریان</a:t>
          </a:r>
          <a:endParaRPr lang="en-US" sz="1200" dirty="0"/>
        </a:p>
      </dgm:t>
    </dgm:pt>
    <dgm:pt modelId="{A39A4730-0CD3-4DDF-9EDD-7CB2348FC083}" type="parTrans" cxnId="{EA5BA8CA-0663-45BD-B186-624F8F3B5CD9}">
      <dgm:prSet/>
      <dgm:spPr/>
      <dgm:t>
        <a:bodyPr/>
        <a:lstStyle/>
        <a:p>
          <a:pPr rtl="1"/>
          <a:endParaRPr lang="en-US" sz="1600"/>
        </a:p>
      </dgm:t>
    </dgm:pt>
    <dgm:pt modelId="{4D14215A-C062-4837-8977-DD03C6F6B596}" type="sibTrans" cxnId="{EA5BA8CA-0663-45BD-B186-624F8F3B5CD9}">
      <dgm:prSet/>
      <dgm:spPr/>
      <dgm:t>
        <a:bodyPr/>
        <a:lstStyle/>
        <a:p>
          <a:pPr rtl="1"/>
          <a:endParaRPr lang="en-US" sz="1600"/>
        </a:p>
      </dgm:t>
    </dgm:pt>
    <dgm:pt modelId="{289B0E12-8EDD-4C2D-A574-A1BD83D9F742}">
      <dgm:prSet phldrT="[Text]" custT="1"/>
      <dgm:spPr/>
      <dgm:t>
        <a:bodyPr/>
        <a:lstStyle/>
        <a:p>
          <a:pPr algn="ctr" rtl="1"/>
          <a:r>
            <a:rPr lang="fa-IR" sz="1200" dirty="0"/>
            <a:t>دوره بازگشت سرمایه</a:t>
          </a:r>
          <a:endParaRPr lang="en-US" sz="1200" dirty="0"/>
        </a:p>
      </dgm:t>
    </dgm:pt>
    <dgm:pt modelId="{71A0B1F1-F119-4159-BC78-07BAD7115471}" type="parTrans" cxnId="{D7FEBE44-AAB0-45BB-A415-94D21BEBA4A5}">
      <dgm:prSet/>
      <dgm:spPr/>
      <dgm:t>
        <a:bodyPr/>
        <a:lstStyle/>
        <a:p>
          <a:pPr rtl="1"/>
          <a:endParaRPr lang="en-US" sz="1600"/>
        </a:p>
      </dgm:t>
    </dgm:pt>
    <dgm:pt modelId="{C36A62F3-FF18-46EB-B6FB-23B6AEC31836}" type="sibTrans" cxnId="{D7FEBE44-AAB0-45BB-A415-94D21BEBA4A5}">
      <dgm:prSet/>
      <dgm:spPr/>
      <dgm:t>
        <a:bodyPr/>
        <a:lstStyle/>
        <a:p>
          <a:pPr rtl="1"/>
          <a:endParaRPr lang="en-US" sz="1600"/>
        </a:p>
      </dgm:t>
    </dgm:pt>
    <dgm:pt modelId="{5900247C-CF5B-4BE6-98A0-4B1966DE6930}">
      <dgm:prSet phldrT="[Text]" custT="1"/>
      <dgm:spPr/>
      <dgm:t>
        <a:bodyPr/>
        <a:lstStyle/>
        <a:p>
          <a:pPr algn="ctr" rtl="1">
            <a:buNone/>
          </a:pPr>
          <a:r>
            <a:rPr lang="fa-IR" sz="1600" dirty="0"/>
            <a:t>۳ سال</a:t>
          </a:r>
          <a:endParaRPr lang="en-US" sz="1600" dirty="0"/>
        </a:p>
      </dgm:t>
    </dgm:pt>
    <dgm:pt modelId="{3BC3D111-B7D1-46BA-9BBB-7D80E6CF0D55}" type="parTrans" cxnId="{9B0C49BF-49B8-4307-A7C3-4A015DA519A4}">
      <dgm:prSet/>
      <dgm:spPr/>
      <dgm:t>
        <a:bodyPr/>
        <a:lstStyle/>
        <a:p>
          <a:pPr rtl="1"/>
          <a:endParaRPr lang="en-US" sz="1600"/>
        </a:p>
      </dgm:t>
    </dgm:pt>
    <dgm:pt modelId="{966A3442-FE5C-4025-86F6-B6CE9304FE27}" type="sibTrans" cxnId="{9B0C49BF-49B8-4307-A7C3-4A015DA519A4}">
      <dgm:prSet/>
      <dgm:spPr/>
      <dgm:t>
        <a:bodyPr/>
        <a:lstStyle/>
        <a:p>
          <a:pPr rtl="1"/>
          <a:endParaRPr lang="en-US" sz="1600"/>
        </a:p>
      </dgm:t>
    </dgm:pt>
    <dgm:pt modelId="{8E1ED590-D10B-4919-85C6-3D3A98B6701A}">
      <dgm:prSet phldrT="[Text]" custT="1"/>
      <dgm:spPr/>
      <dgm:t>
        <a:bodyPr spcFirstLastPara="0" vert="horz" wrap="square" lIns="49530" tIns="24765" rIns="49530" bIns="24765" numCol="1" spcCol="1270" anchor="ctr" anchorCtr="0"/>
        <a:lstStyle/>
        <a:p>
          <a:pPr algn="ctr" rtl="1">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gm:t>
    </dgm:pt>
    <dgm:pt modelId="{3BECE579-3FB6-4133-BB52-FD04C504F86F}" type="parTrans" cxnId="{7DC5CBFB-03A1-486B-88DC-2AB916FC1D4F}">
      <dgm:prSet/>
      <dgm:spPr/>
      <dgm:t>
        <a:bodyPr/>
        <a:lstStyle/>
        <a:p>
          <a:pPr rtl="1"/>
          <a:endParaRPr lang="en-US" sz="1600"/>
        </a:p>
      </dgm:t>
    </dgm:pt>
    <dgm:pt modelId="{4D495D74-A071-4A76-A28C-29F691CF331D}" type="sibTrans" cxnId="{7DC5CBFB-03A1-486B-88DC-2AB916FC1D4F}">
      <dgm:prSet/>
      <dgm:spPr/>
      <dgm:t>
        <a:bodyPr/>
        <a:lstStyle/>
        <a:p>
          <a:pPr rtl="1"/>
          <a:endParaRPr lang="en-US" sz="1600"/>
        </a:p>
      </dgm:t>
    </dgm:pt>
    <dgm:pt modelId="{CF2C1B68-60F6-44C6-9ED7-558055625EB7}">
      <dgm:prSet phldrT="[Text]" custT="1"/>
      <dgm:spPr/>
      <dgm:t>
        <a:bodyPr/>
        <a:lstStyle/>
        <a:p>
          <a:pPr algn="ctr" rtl="1">
            <a:buNone/>
          </a:pPr>
          <a:r>
            <a:rPr lang="en-US" sz="1600" baseline="0" dirty="0"/>
            <a:t>~</a:t>
          </a:r>
          <a:r>
            <a:rPr lang="fa-IR" sz="1600" baseline="0" dirty="0"/>
            <a:t> 47.000 تومان</a:t>
          </a:r>
          <a:endParaRPr lang="en-US" sz="1600" dirty="0"/>
        </a:p>
      </dgm:t>
    </dgm:pt>
    <dgm:pt modelId="{8F89E0A6-77F2-46C6-81F8-C25C9E4E96D9}" type="parTrans" cxnId="{A1D1C4A1-C719-440D-8B7B-EF114509F260}">
      <dgm:prSet/>
      <dgm:spPr/>
      <dgm:t>
        <a:bodyPr/>
        <a:lstStyle/>
        <a:p>
          <a:pPr rtl="1"/>
          <a:endParaRPr lang="en-US" sz="1600"/>
        </a:p>
      </dgm:t>
    </dgm:pt>
    <dgm:pt modelId="{8AD43DDC-3BD9-456B-A183-70F91A6B1DA7}" type="sibTrans" cxnId="{A1D1C4A1-C719-440D-8B7B-EF114509F260}">
      <dgm:prSet/>
      <dgm:spPr/>
      <dgm:t>
        <a:bodyPr/>
        <a:lstStyle/>
        <a:p>
          <a:pPr rtl="1"/>
          <a:endParaRPr lang="en-US" sz="1600"/>
        </a:p>
      </dgm:t>
    </dgm:pt>
    <dgm:pt modelId="{1AC2756B-7792-4980-8B12-587970DA60D2}">
      <dgm:prSet phldrT="[Text]" custT="1"/>
      <dgm:spPr/>
      <dgm:t>
        <a:bodyPr/>
        <a:lstStyle/>
        <a:p>
          <a:pPr algn="ctr" rtl="1"/>
          <a:r>
            <a:rPr lang="fa-IR" sz="1200" dirty="0">
              <a:latin typeface="Ubuntu"/>
              <a:ea typeface="+mn-ea"/>
              <a:cs typeface="IRANYekan"/>
            </a:rPr>
            <a:t>سرمایه‌گذاری قبلی - انجل</a:t>
          </a:r>
          <a:endParaRPr lang="en-US" sz="1200" dirty="0"/>
        </a:p>
      </dgm:t>
    </dgm:pt>
    <dgm:pt modelId="{4E78C8BF-E9CD-4E54-A534-622C1F841E77}" type="parTrans" cxnId="{7DA146E6-C1AD-4536-AF07-AF73968F20E2}">
      <dgm:prSet/>
      <dgm:spPr/>
      <dgm:t>
        <a:bodyPr/>
        <a:lstStyle/>
        <a:p>
          <a:pPr rtl="1"/>
          <a:endParaRPr lang="en-US"/>
        </a:p>
      </dgm:t>
    </dgm:pt>
    <dgm:pt modelId="{B9BD3726-9CF1-46E9-B739-E056BD3AF9FA}" type="sibTrans" cxnId="{7DA146E6-C1AD-4536-AF07-AF73968F20E2}">
      <dgm:prSet/>
      <dgm:spPr/>
      <dgm:t>
        <a:bodyPr/>
        <a:lstStyle/>
        <a:p>
          <a:pPr rtl="1"/>
          <a:endParaRPr lang="en-US"/>
        </a:p>
      </dgm:t>
    </dgm:pt>
    <dgm:pt modelId="{40AE0A16-998E-4CDC-9E92-1D173FE67AD8}">
      <dgm:prSet phldrT="[Text]" custT="1"/>
      <dgm:spPr/>
      <dgm:t>
        <a:bodyPr/>
        <a:lstStyle/>
        <a:p>
          <a:pPr algn="ctr" rtl="1">
            <a:buNone/>
          </a:pPr>
          <a:r>
            <a:rPr lang="fa-IR" sz="1600" dirty="0"/>
            <a:t>۲ سال</a:t>
          </a:r>
          <a:endParaRPr lang="en-US" sz="1600" dirty="0"/>
        </a:p>
      </dgm:t>
    </dgm:pt>
    <dgm:pt modelId="{BE90C95F-00FA-4BFA-8046-7285041627E7}" type="parTrans" cxnId="{FF987CFB-C744-4A82-A4E7-AA4D2ACA98AC}">
      <dgm:prSet/>
      <dgm:spPr/>
      <dgm:t>
        <a:bodyPr/>
        <a:lstStyle/>
        <a:p>
          <a:pPr rtl="1"/>
          <a:endParaRPr lang="en-US"/>
        </a:p>
      </dgm:t>
    </dgm:pt>
    <dgm:pt modelId="{57D34639-A39E-45B8-87CD-353157EDFC8A}" type="sibTrans" cxnId="{FF987CFB-C744-4A82-A4E7-AA4D2ACA98AC}">
      <dgm:prSet/>
      <dgm:spPr/>
      <dgm:t>
        <a:bodyPr/>
        <a:lstStyle/>
        <a:p>
          <a:pPr rtl="1"/>
          <a:endParaRPr lang="en-US"/>
        </a:p>
      </dgm:t>
    </dgm:pt>
    <dgm:pt modelId="{0E9DF0A2-2099-4D9A-89EA-D49107B6779D}">
      <dgm:prSet phldrT="[Text]" custT="1"/>
      <dgm:spPr/>
      <dgm:t>
        <a:bodyPr/>
        <a:lstStyle/>
        <a:p>
          <a:pPr algn="ctr" rtl="1"/>
          <a:r>
            <a:rPr lang="fa-IR" sz="1200" dirty="0"/>
            <a:t>حداقل</a:t>
          </a:r>
          <a:r>
            <a:rPr lang="fa-IR" sz="1200" baseline="0" dirty="0"/>
            <a:t> سرمایه مورد نیاز</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ctr" rtl="1">
            <a:buNone/>
          </a:pPr>
          <a:r>
            <a:rPr lang="fa-IR" sz="1600" b="1" dirty="0"/>
            <a:t>۱۵ میلیارد تومان</a:t>
          </a:r>
          <a:endParaRPr lang="en-US" sz="1600" b="1" dirty="0"/>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C041DDDF-1FDF-4248-BF07-F5F94CF0A70F}">
      <dgm:prSet phldrT="[Text]" custT="1"/>
      <dgm:spPr/>
      <dgm:t>
        <a:bodyPr/>
        <a:lstStyle/>
        <a:p>
          <a:pPr algn="ctr" rtl="1"/>
          <a:r>
            <a:rPr lang="fa-IR" sz="1200" dirty="0"/>
            <a:t>نقطه سر به سر</a:t>
          </a:r>
          <a:endParaRPr lang="en-US" sz="1200" dirty="0"/>
        </a:p>
      </dgm:t>
    </dgm:pt>
    <dgm:pt modelId="{E0BA5D1B-B451-445B-BF94-3BE3F1E7329D}" type="sibTrans" cxnId="{B1449A9F-947F-4F5B-B00D-76F189D477D1}">
      <dgm:prSet/>
      <dgm:spPr/>
      <dgm:t>
        <a:bodyPr/>
        <a:lstStyle/>
        <a:p>
          <a:pPr rtl="1"/>
          <a:endParaRPr lang="en-US"/>
        </a:p>
      </dgm:t>
    </dgm:pt>
    <dgm:pt modelId="{03A174CA-EC6C-4A4B-B7F0-9CD5A0FFFA30}" type="parTrans" cxnId="{B1449A9F-947F-4F5B-B00D-76F189D477D1}">
      <dgm:prSet/>
      <dgm:spPr/>
      <dgm:t>
        <a:bodyPr/>
        <a:lstStyle/>
        <a:p>
          <a:pPr rtl="1"/>
          <a:endParaRPr lang="en-US"/>
        </a:p>
      </dgm:t>
    </dgm:pt>
    <dgm:pt modelId="{6261A431-D6E0-420D-9863-FB7498C80648}">
      <dgm:prSet phldrT="[Text]" custT="1"/>
      <dgm:spPr/>
      <dgm:t>
        <a:bodyPr/>
        <a:lstStyle/>
        <a:p>
          <a:pPr algn="ctr" rtl="1">
            <a:buNone/>
          </a:pPr>
          <a:r>
            <a:rPr lang="fa-IR" sz="1200" kern="1200" dirty="0"/>
            <a:t>نرخ سوختن فعلی</a:t>
          </a:r>
          <a:endParaRPr lang="en-US" sz="1200" kern="1200" dirty="0">
            <a:latin typeface="Ubuntu"/>
            <a:ea typeface="+mn-ea"/>
            <a:cs typeface="IRANYekan"/>
          </a:endParaRPr>
        </a:p>
      </dgm:t>
    </dgm:pt>
    <dgm:pt modelId="{05791038-CBE6-454D-9686-0D498CC34F39}" type="parTrans" cxnId="{82CA62C4-7275-48E6-9D4C-2A1DDC26759B}">
      <dgm:prSet/>
      <dgm:spPr/>
      <dgm:t>
        <a:bodyPr/>
        <a:lstStyle/>
        <a:p>
          <a:endParaRPr lang="en-US"/>
        </a:p>
      </dgm:t>
    </dgm:pt>
    <dgm:pt modelId="{15730781-5FE9-4363-B115-C249D1BD18CC}" type="sibTrans" cxnId="{82CA62C4-7275-48E6-9D4C-2A1DDC26759B}">
      <dgm:prSet/>
      <dgm:spPr/>
      <dgm:t>
        <a:bodyPr/>
        <a:lstStyle/>
        <a:p>
          <a:endParaRPr lang="en-US"/>
        </a:p>
      </dgm:t>
    </dgm:pt>
    <dgm:pt modelId="{A983F5B4-72C4-407E-A8D0-AD7B8712920D}">
      <dgm:prSet phldrT="[Text]" custT="1"/>
      <dgm:spPr/>
      <dgm:t>
        <a:bodyPr/>
        <a:lstStyle/>
        <a:p>
          <a:pPr algn="ctr" rtl="1">
            <a:lnSpc>
              <a:spcPct val="100000"/>
            </a:lnSpc>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dgm:t>
    </dgm:pt>
    <dgm:pt modelId="{387D36B9-E996-43E7-BB76-EFC6E7DADD3B}" type="parTrans" cxnId="{97DCB7D1-57C4-4012-8132-254D9F209BBE}">
      <dgm:prSet/>
      <dgm:spPr/>
      <dgm:t>
        <a:bodyPr/>
        <a:lstStyle/>
        <a:p>
          <a:endParaRPr lang="en-US"/>
        </a:p>
      </dgm:t>
    </dgm:pt>
    <dgm:pt modelId="{900C5556-751A-4357-B08E-8C0D99E2BC5A}" type="sibTrans" cxnId="{97DCB7D1-57C4-4012-8132-254D9F209BBE}">
      <dgm:prSet/>
      <dgm:spPr/>
      <dgm:t>
        <a:bodyPr/>
        <a:lstStyle/>
        <a:p>
          <a:endParaRPr lang="en-US"/>
        </a:p>
      </dgm:t>
    </dgm:pt>
    <dgm:pt modelId="{7864CA9B-5BF6-4B72-B4B4-6417F54B0FA9}">
      <dgm:prSet phldrT="[Text]" custT="1"/>
      <dgm:spPr/>
      <dgm:t>
        <a:bodyPr/>
        <a:lstStyle/>
        <a:p>
          <a:pPr algn="ctr" rtl="1">
            <a:buNone/>
          </a:pPr>
          <a:r>
            <a:rPr lang="fa-IR" sz="1600" kern="1200" dirty="0">
              <a:latin typeface="Ubuntu"/>
              <a:ea typeface="+mn-ea"/>
              <a:cs typeface="IRANYekan"/>
            </a:rPr>
            <a:t>ماهیانه ۳۰ میلیون</a:t>
          </a:r>
          <a:endParaRPr lang="en-US" sz="1600" kern="1200" dirty="0">
            <a:latin typeface="Ubuntu"/>
            <a:ea typeface="+mn-ea"/>
            <a:cs typeface="IRANYekan"/>
          </a:endParaRPr>
        </a:p>
      </dgm:t>
    </dgm:pt>
    <dgm:pt modelId="{94D82D3A-0823-44DE-8DB7-0FD15561F8EC}" type="parTrans" cxnId="{7F754FEC-775D-409A-92D8-9D0C7C63BFBD}">
      <dgm:prSet/>
      <dgm:spPr/>
      <dgm:t>
        <a:bodyPr/>
        <a:lstStyle/>
        <a:p>
          <a:endParaRPr lang="en-US"/>
        </a:p>
      </dgm:t>
    </dgm:pt>
    <dgm:pt modelId="{86149332-57BA-4D01-AF89-59E7A71DB00A}" type="sibTrans" cxnId="{7F754FEC-775D-409A-92D8-9D0C7C63BFBD}">
      <dgm:prSet/>
      <dgm:spPr/>
      <dgm:t>
        <a:bodyPr/>
        <a:lstStyle/>
        <a:p>
          <a:endParaRPr lang="en-US"/>
        </a:p>
      </dgm:t>
    </dgm:pt>
    <dgm:pt modelId="{9A5236B0-83ED-4A80-99EF-3CF4EC227A92}">
      <dgm:prSet phldrT="[Text]" custT="1"/>
      <dgm:spPr/>
      <dgm:t>
        <a:bodyPr/>
        <a:lstStyle/>
        <a:p>
          <a:pPr algn="ctr" rtl="1">
            <a:lnSpc>
              <a:spcPct val="100000"/>
            </a:lnSpc>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gm:t>
    </dgm:pt>
    <dgm:pt modelId="{28FABA92-0333-42BD-82E0-83FFA879347D}" type="parTrans" cxnId="{B807C1FF-B13B-4FB0-B191-0D95F25FC566}">
      <dgm:prSet/>
      <dgm:spPr/>
      <dgm:t>
        <a:bodyPr/>
        <a:lstStyle/>
        <a:p>
          <a:endParaRPr lang="en-US"/>
        </a:p>
      </dgm:t>
    </dgm:pt>
    <dgm:pt modelId="{B0B79390-8365-43F3-AF07-F1752922426D}" type="sibTrans" cxnId="{B807C1FF-B13B-4FB0-B191-0D95F25FC566}">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6973C591-ABEC-43CF-8AF1-EA324AB40997}" type="pres">
      <dgm:prSet presAssocID="{1AC2756B-7792-4980-8B12-587970DA60D2}" presName="linNode" presStyleCnt="0"/>
      <dgm:spPr/>
    </dgm:pt>
    <dgm:pt modelId="{C2151C43-630C-4DB9-9A28-9A0850820907}" type="pres">
      <dgm:prSet presAssocID="{1AC2756B-7792-4980-8B12-587970DA60D2}" presName="parentText" presStyleLbl="node1" presStyleIdx="0" presStyleCnt="7" custScaleX="118341">
        <dgm:presLayoutVars>
          <dgm:chMax val="1"/>
          <dgm:bulletEnabled val="1"/>
        </dgm:presLayoutVars>
      </dgm:prSet>
      <dgm:spPr/>
    </dgm:pt>
    <dgm:pt modelId="{4061E789-B207-4492-BD13-D7FE4E5693E6}" type="pres">
      <dgm:prSet presAssocID="{1AC2756B-7792-4980-8B12-587970DA60D2}" presName="descendantText" presStyleLbl="alignAccFollowNode1" presStyleIdx="0" presStyleCnt="7">
        <dgm:presLayoutVars>
          <dgm:bulletEnabled val="1"/>
        </dgm:presLayoutVars>
      </dgm:prSet>
      <dgm:spPr/>
    </dgm:pt>
    <dgm:pt modelId="{39A29D70-6097-4F92-8C4F-13A0DD507924}" type="pres">
      <dgm:prSet presAssocID="{B9BD3726-9CF1-46E9-B739-E056BD3AF9FA}" presName="sp" presStyleCnt="0"/>
      <dgm:spPr/>
    </dgm:pt>
    <dgm:pt modelId="{54631041-F473-4EC9-AC88-0519802E866D}" type="pres">
      <dgm:prSet presAssocID="{6261A431-D6E0-420D-9863-FB7498C80648}" presName="linNode" presStyleCnt="0"/>
      <dgm:spPr/>
    </dgm:pt>
    <dgm:pt modelId="{67F9A005-E981-41EC-9E5F-84C634D505DA}" type="pres">
      <dgm:prSet presAssocID="{6261A431-D6E0-420D-9863-FB7498C80648}" presName="parentText" presStyleLbl="node1" presStyleIdx="1" presStyleCnt="7" custScaleX="118341">
        <dgm:presLayoutVars>
          <dgm:chMax val="1"/>
          <dgm:bulletEnabled val="1"/>
        </dgm:presLayoutVars>
      </dgm:prSet>
      <dgm:spPr/>
    </dgm:pt>
    <dgm:pt modelId="{ECA381A5-86C3-4FC9-BA68-540A19D5D0F6}" type="pres">
      <dgm:prSet presAssocID="{6261A431-D6E0-420D-9863-FB7498C80648}" presName="descendantText" presStyleLbl="alignAccFollowNode1" presStyleIdx="1" presStyleCnt="7">
        <dgm:presLayoutVars>
          <dgm:bulletEnabled val="1"/>
        </dgm:presLayoutVars>
      </dgm:prSet>
      <dgm:spPr/>
    </dgm:pt>
    <dgm:pt modelId="{69F7F896-FF8E-43A9-AC42-D2804B866BE3}" type="pres">
      <dgm:prSet presAssocID="{15730781-5FE9-4363-B115-C249D1BD18CC}" presName="sp" presStyleCnt="0"/>
      <dgm:spPr/>
    </dgm:pt>
    <dgm:pt modelId="{CE495AC6-9D3F-40B8-A658-66C8244B839A}" type="pres">
      <dgm:prSet presAssocID="{C041DDDF-1FDF-4248-BF07-F5F94CF0A70F}" presName="linNode" presStyleCnt="0"/>
      <dgm:spPr/>
    </dgm:pt>
    <dgm:pt modelId="{72F7FF66-2BBB-4F55-9DE0-DD8733F8AAAE}" type="pres">
      <dgm:prSet presAssocID="{C041DDDF-1FDF-4248-BF07-F5F94CF0A70F}" presName="parentText" presStyleLbl="node1" presStyleIdx="2" presStyleCnt="7" custScaleX="118341">
        <dgm:presLayoutVars>
          <dgm:chMax val="1"/>
          <dgm:bulletEnabled val="1"/>
        </dgm:presLayoutVars>
      </dgm:prSet>
      <dgm:spPr/>
    </dgm:pt>
    <dgm:pt modelId="{16B6F609-C764-4DAE-89D3-C2583C37E55E}" type="pres">
      <dgm:prSet presAssocID="{C041DDDF-1FDF-4248-BF07-F5F94CF0A70F}" presName="descendantText" presStyleLbl="alignAccFollowNode1" presStyleIdx="2" presStyleCnt="7">
        <dgm:presLayoutVars>
          <dgm:bulletEnabled val="1"/>
        </dgm:presLayoutVars>
      </dgm:prSet>
      <dgm:spPr/>
    </dgm:pt>
    <dgm:pt modelId="{E9F78BCC-24F9-4840-A34B-B5B228FBD040}" type="pres">
      <dgm:prSet presAssocID="{E0BA5D1B-B451-445B-BF94-3BE3F1E7329D}"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3" presStyleCnt="7" custScaleX="118341">
        <dgm:presLayoutVars>
          <dgm:chMax val="1"/>
          <dgm:bulletEnabled val="1"/>
        </dgm:presLayoutVars>
      </dgm:prSet>
      <dgm:spPr/>
    </dgm:pt>
    <dgm:pt modelId="{EFED500B-58B7-4168-930C-84D4911901E1}" type="pres">
      <dgm:prSet presAssocID="{289B0E12-8EDD-4C2D-A574-A1BD83D9F742}" presName="descendantText" presStyleLbl="alignAccFollowNode1" presStyleIdx="3" presStyleCnt="7">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4" presStyleCnt="7" custScaleX="118341">
        <dgm:presLayoutVars>
          <dgm:chMax val="1"/>
          <dgm:bulletEnabled val="1"/>
        </dgm:presLayoutVars>
      </dgm:prSet>
      <dgm:spPr/>
    </dgm:pt>
    <dgm:pt modelId="{ED93BD0B-1783-4AD7-84F9-25523B1941C1}" type="pres">
      <dgm:prSet presAssocID="{A922B16F-6814-4451-ADA2-5F4651213E92}" presName="descendantText" presStyleLbl="alignAccFollowNode1" presStyleIdx="4" presStyleCnt="7">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5" presStyleCnt="7" custScaleX="118341">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5" presStyleCnt="7">
        <dgm:presLayoutVars>
          <dgm:bulletEnabled val="1"/>
        </dgm:presLayoutVars>
      </dgm:prSet>
      <dgm:spPr/>
    </dgm:pt>
    <dgm:pt modelId="{69A66712-B522-493A-911F-57024E16B496}" type="pres">
      <dgm:prSet presAssocID="{4D495D74-A071-4A76-A28C-29F691CF331D}"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6" presStyleCnt="7" custScaleX="118341"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6" presStyleCnt="7">
        <dgm:presLayoutVars>
          <dgm:bulletEnabled val="1"/>
        </dgm:presLayoutVars>
      </dgm:prSet>
      <dgm:spPr/>
    </dgm:pt>
  </dgm:ptLst>
  <dgm:cxnLst>
    <dgm:cxn modelId="{FF3B931C-0D41-4DE7-9FF9-F39E35B1BD2C}" type="presOf" srcId="{A983F5B4-72C4-407E-A8D0-AD7B8712920D}" destId="{4061E789-B207-4492-BD13-D7FE4E5693E6}" srcOrd="0" destOrd="0" presId="urn:microsoft.com/office/officeart/2005/8/layout/vList5"/>
    <dgm:cxn modelId="{B8AF5342-52DF-4F04-94EC-600E7BFC4316}" type="presOf" srcId="{40AE0A16-998E-4CDC-9E92-1D173FE67AD8}" destId="{16B6F609-C764-4DAE-89D3-C2583C37E55E}" srcOrd="0" destOrd="0" presId="urn:microsoft.com/office/officeart/2005/8/layout/vList5"/>
    <dgm:cxn modelId="{D7FEBE44-AAB0-45BB-A415-94D21BEBA4A5}" srcId="{A35DD026-1A1A-4E21-AD89-0FE1FB790C0F}" destId="{289B0E12-8EDD-4C2D-A574-A1BD83D9F742}" srcOrd="3"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6"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208E2E99-778D-4101-A4E7-851E6E3FC70E}" srcId="{A922B16F-6814-4451-ADA2-5F4651213E92}" destId="{99F4549B-CE0B-41E4-88F6-7CDC86BC77AC}" srcOrd="0" destOrd="0" parTransId="{211AD392-F887-4323-8586-46F3DF11060E}" sibTransId="{83277F15-6FF3-4637-B2D1-BADFDFE65C0B}"/>
    <dgm:cxn modelId="{AF0AA29B-B378-475C-A924-FE2213E53529}" type="presOf" srcId="{C041DDDF-1FDF-4248-BF07-F5F94CF0A70F}" destId="{72F7FF66-2BBB-4F55-9DE0-DD8733F8AAAE}" srcOrd="0" destOrd="0" presId="urn:microsoft.com/office/officeart/2005/8/layout/vList5"/>
    <dgm:cxn modelId="{B1449A9F-947F-4F5B-B00D-76F189D477D1}" srcId="{A35DD026-1A1A-4E21-AD89-0FE1FB790C0F}" destId="{C041DDDF-1FDF-4248-BF07-F5F94CF0A70F}" srcOrd="2" destOrd="0" parTransId="{03A174CA-EC6C-4A4B-B7F0-9CD5A0FFFA30}" sibTransId="{E0BA5D1B-B451-445B-BF94-3BE3F1E7329D}"/>
    <dgm:cxn modelId="{A1D1C4A1-C719-440D-8B7B-EF114509F260}" srcId="{8E1ED590-D10B-4919-85C6-3D3A98B6701A}" destId="{CF2C1B68-60F6-44C6-9ED7-558055625EB7}" srcOrd="0" destOrd="0" parTransId="{8F89E0A6-77F2-46C6-81F8-C25C9E4E96D9}" sibTransId="{8AD43DDC-3BD9-456B-A183-70F91A6B1DA7}"/>
    <dgm:cxn modelId="{9B0C49BF-49B8-4307-A7C3-4A015DA519A4}" srcId="{289B0E12-8EDD-4C2D-A574-A1BD83D9F742}" destId="{5900247C-CF5B-4BE6-98A0-4B1966DE6930}" srcOrd="0" destOrd="0" parTransId="{3BC3D111-B7D1-46BA-9BBB-7D80E6CF0D55}" sibTransId="{966A3442-FE5C-4025-86F6-B6CE9304FE27}"/>
    <dgm:cxn modelId="{82CA62C4-7275-48E6-9D4C-2A1DDC26759B}" srcId="{A35DD026-1A1A-4E21-AD89-0FE1FB790C0F}" destId="{6261A431-D6E0-420D-9863-FB7498C80648}" srcOrd="1" destOrd="0" parTransId="{05791038-CBE6-454D-9686-0D498CC34F39}" sibTransId="{15730781-5FE9-4363-B115-C249D1BD18CC}"/>
    <dgm:cxn modelId="{EA5BA8CA-0663-45BD-B186-624F8F3B5CD9}" srcId="{A35DD026-1A1A-4E21-AD89-0FE1FB790C0F}" destId="{A922B16F-6814-4451-ADA2-5F4651213E92}" srcOrd="4" destOrd="0" parTransId="{A39A4730-0CD3-4DDF-9EDD-7CB2348FC083}" sibTransId="{4D14215A-C062-4837-8977-DD03C6F6B596}"/>
    <dgm:cxn modelId="{8D0F8FCF-CF8F-4F11-9D6A-E77D9734E2F0}" type="presOf" srcId="{9A5236B0-83ED-4A80-99EF-3CF4EC227A92}" destId="{4061E789-B207-4492-BD13-D7FE4E5693E6}" srcOrd="0" destOrd="1" presId="urn:microsoft.com/office/officeart/2005/8/layout/vList5"/>
    <dgm:cxn modelId="{797FF5CF-F5FB-4192-ACA7-7FAA1A7DE4A4}" type="presOf" srcId="{7864CA9B-5BF6-4B72-B4B4-6417F54B0FA9}" destId="{ECA381A5-86C3-4FC9-BA68-540A19D5D0F6}" srcOrd="0" destOrd="0" presId="urn:microsoft.com/office/officeart/2005/8/layout/vList5"/>
    <dgm:cxn modelId="{C5784CD1-C524-4313-AAAE-FB35F3EC2108}" type="presOf" srcId="{6261A431-D6E0-420D-9863-FB7498C80648}" destId="{67F9A005-E981-41EC-9E5F-84C634D505DA}" srcOrd="0" destOrd="0" presId="urn:microsoft.com/office/officeart/2005/8/layout/vList5"/>
    <dgm:cxn modelId="{97DCB7D1-57C4-4012-8132-254D9F209BBE}" srcId="{1AC2756B-7792-4980-8B12-587970DA60D2}" destId="{A983F5B4-72C4-407E-A8D0-AD7B8712920D}" srcOrd="0" destOrd="0" parTransId="{387D36B9-E996-43E7-BB76-EFC6E7DADD3B}" sibTransId="{900C5556-751A-4357-B08E-8C0D99E2BC5A}"/>
    <dgm:cxn modelId="{C249CFE1-6FDE-41B4-B346-B98D9F483C89}" type="presOf" srcId="{0E9DF0A2-2099-4D9A-89EA-D49107B6779D}" destId="{292B30ED-1425-4E93-BD12-F2AB5D9EC113}" srcOrd="0" destOrd="0" presId="urn:microsoft.com/office/officeart/2005/8/layout/vList5"/>
    <dgm:cxn modelId="{7DA146E6-C1AD-4536-AF07-AF73968F20E2}" srcId="{A35DD026-1A1A-4E21-AD89-0FE1FB790C0F}" destId="{1AC2756B-7792-4980-8B12-587970DA60D2}" srcOrd="0" destOrd="0" parTransId="{4E78C8BF-E9CD-4E54-A534-622C1F841E77}" sibTransId="{B9BD3726-9CF1-46E9-B739-E056BD3AF9FA}"/>
    <dgm:cxn modelId="{E90E7AE7-58AE-449C-BB7E-6A47DD9E17A0}" type="presOf" srcId="{A922B16F-6814-4451-ADA2-5F4651213E92}" destId="{9DB16810-82A4-4AED-B5DD-B623E2064468}" srcOrd="0" destOrd="0" presId="urn:microsoft.com/office/officeart/2005/8/layout/vList5"/>
    <dgm:cxn modelId="{7F754FEC-775D-409A-92D8-9D0C7C63BFBD}" srcId="{6261A431-D6E0-420D-9863-FB7498C80648}" destId="{7864CA9B-5BF6-4B72-B4B4-6417F54B0FA9}" srcOrd="0" destOrd="0" parTransId="{94D82D3A-0823-44DE-8DB7-0FD15561F8EC}" sibTransId="{86149332-57BA-4D01-AF89-59E7A71DB00A}"/>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4A77DFF9-99A0-4864-84AE-8D0FD3BE5B6B}" type="presOf" srcId="{1AC2756B-7792-4980-8B12-587970DA60D2}" destId="{C2151C43-630C-4DB9-9A28-9A0850820907}" srcOrd="0" destOrd="0" presId="urn:microsoft.com/office/officeart/2005/8/layout/vList5"/>
    <dgm:cxn modelId="{FF987CFB-C744-4A82-A4E7-AA4D2ACA98AC}" srcId="{C041DDDF-1FDF-4248-BF07-F5F94CF0A70F}" destId="{40AE0A16-998E-4CDC-9E92-1D173FE67AD8}" srcOrd="0" destOrd="0" parTransId="{BE90C95F-00FA-4BFA-8046-7285041627E7}" sibTransId="{57D34639-A39E-45B8-87CD-353157EDFC8A}"/>
    <dgm:cxn modelId="{7DC5CBFB-03A1-486B-88DC-2AB916FC1D4F}" srcId="{A35DD026-1A1A-4E21-AD89-0FE1FB790C0F}" destId="{8E1ED590-D10B-4919-85C6-3D3A98B6701A}" srcOrd="5" destOrd="0" parTransId="{3BECE579-3FB6-4133-BB52-FD04C504F86F}" sibTransId="{4D495D74-A071-4A76-A28C-29F691CF331D}"/>
    <dgm:cxn modelId="{B807C1FF-B13B-4FB0-B191-0D95F25FC566}" srcId="{1AC2756B-7792-4980-8B12-587970DA60D2}" destId="{9A5236B0-83ED-4A80-99EF-3CF4EC227A92}" srcOrd="1" destOrd="0" parTransId="{28FABA92-0333-42BD-82E0-83FFA879347D}" sibTransId="{B0B79390-8365-43F3-AF07-F1752922426D}"/>
    <dgm:cxn modelId="{861E3C62-6751-4EB4-BEA6-FD217D015D31}" type="presParOf" srcId="{BE10A3E0-AF32-4339-82A9-B9007264D690}" destId="{6973C591-ABEC-43CF-8AF1-EA324AB40997}" srcOrd="0" destOrd="0" presId="urn:microsoft.com/office/officeart/2005/8/layout/vList5"/>
    <dgm:cxn modelId="{74BCBC16-F848-4F3A-ADBD-9D3FE1CBDDF9}" type="presParOf" srcId="{6973C591-ABEC-43CF-8AF1-EA324AB40997}" destId="{C2151C43-630C-4DB9-9A28-9A0850820907}" srcOrd="0" destOrd="0" presId="urn:microsoft.com/office/officeart/2005/8/layout/vList5"/>
    <dgm:cxn modelId="{01419763-26BF-4CE1-961E-B21169A1A05A}" type="presParOf" srcId="{6973C591-ABEC-43CF-8AF1-EA324AB40997}" destId="{4061E789-B207-4492-BD13-D7FE4E5693E6}" srcOrd="1" destOrd="0" presId="urn:microsoft.com/office/officeart/2005/8/layout/vList5"/>
    <dgm:cxn modelId="{3B8869C4-5150-4A2A-9047-8F7D9BBB7D71}" type="presParOf" srcId="{BE10A3E0-AF32-4339-82A9-B9007264D690}" destId="{39A29D70-6097-4F92-8C4F-13A0DD507924}" srcOrd="1" destOrd="0" presId="urn:microsoft.com/office/officeart/2005/8/layout/vList5"/>
    <dgm:cxn modelId="{9108C8A4-2A0D-40A0-BDA5-743D33131FF3}" type="presParOf" srcId="{BE10A3E0-AF32-4339-82A9-B9007264D690}" destId="{54631041-F473-4EC9-AC88-0519802E866D}" srcOrd="2" destOrd="0" presId="urn:microsoft.com/office/officeart/2005/8/layout/vList5"/>
    <dgm:cxn modelId="{FFB35333-1EA2-42CB-9DFE-45358520F969}" type="presParOf" srcId="{54631041-F473-4EC9-AC88-0519802E866D}" destId="{67F9A005-E981-41EC-9E5F-84C634D505DA}" srcOrd="0" destOrd="0" presId="urn:microsoft.com/office/officeart/2005/8/layout/vList5"/>
    <dgm:cxn modelId="{B3B50535-CCD4-48B4-BA2F-108BB15FBB26}" type="presParOf" srcId="{54631041-F473-4EC9-AC88-0519802E866D}" destId="{ECA381A5-86C3-4FC9-BA68-540A19D5D0F6}" srcOrd="1" destOrd="0" presId="urn:microsoft.com/office/officeart/2005/8/layout/vList5"/>
    <dgm:cxn modelId="{14F12B01-A17E-4AE0-8DB8-01078E9B68EF}" type="presParOf" srcId="{BE10A3E0-AF32-4339-82A9-B9007264D690}" destId="{69F7F896-FF8E-43A9-AC42-D2804B866BE3}" srcOrd="3" destOrd="0" presId="urn:microsoft.com/office/officeart/2005/8/layout/vList5"/>
    <dgm:cxn modelId="{50663305-3C8F-4F2C-8A7D-7C2B950DC962}" type="presParOf" srcId="{BE10A3E0-AF32-4339-82A9-B9007264D690}" destId="{CE495AC6-9D3F-40B8-A658-66C8244B839A}" srcOrd="4" destOrd="0" presId="urn:microsoft.com/office/officeart/2005/8/layout/vList5"/>
    <dgm:cxn modelId="{CBF395D3-E1E1-4B2D-BDDA-B465EA3FA057}" type="presParOf" srcId="{CE495AC6-9D3F-40B8-A658-66C8244B839A}" destId="{72F7FF66-2BBB-4F55-9DE0-DD8733F8AAAE}" srcOrd="0" destOrd="0" presId="urn:microsoft.com/office/officeart/2005/8/layout/vList5"/>
    <dgm:cxn modelId="{75303F87-FB12-4DA9-8CA5-208D8A812795}" type="presParOf" srcId="{CE495AC6-9D3F-40B8-A658-66C8244B839A}" destId="{16B6F609-C764-4DAE-89D3-C2583C37E55E}" srcOrd="1" destOrd="0" presId="urn:microsoft.com/office/officeart/2005/8/layout/vList5"/>
    <dgm:cxn modelId="{49FF18E2-06F2-4385-A16A-C68D26DAD437}" type="presParOf" srcId="{BE10A3E0-AF32-4339-82A9-B9007264D690}" destId="{E9F78BCC-24F9-4840-A34B-B5B228FBD040}" srcOrd="5" destOrd="0" presId="urn:microsoft.com/office/officeart/2005/8/layout/vList5"/>
    <dgm:cxn modelId="{59D56882-67E8-4AF9-B5D2-298EF8A4ABA4}" type="presParOf" srcId="{BE10A3E0-AF32-4339-82A9-B9007264D690}" destId="{D57E7665-195B-428C-A93B-E6A2793E8C6C}" srcOrd="6"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7" destOrd="0" presId="urn:microsoft.com/office/officeart/2005/8/layout/vList5"/>
    <dgm:cxn modelId="{4D905CF1-43B8-4F3B-A93B-36D59562F433}" type="presParOf" srcId="{BE10A3E0-AF32-4339-82A9-B9007264D690}" destId="{472E4A30-5579-409E-B7EF-0A5A64FC56F6}" srcOrd="8"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9" destOrd="0" presId="urn:microsoft.com/office/officeart/2005/8/layout/vList5"/>
    <dgm:cxn modelId="{29C70650-A977-442C-80BA-7EB8793D899F}" type="presParOf" srcId="{BE10A3E0-AF32-4339-82A9-B9007264D690}" destId="{8A89AC67-A15E-4159-896B-347B8F0EDF91}" srcOrd="10"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 modelId="{3C8548F5-BA3C-4145-8432-1BFB731D6C8E}" type="presParOf" srcId="{BE10A3E0-AF32-4339-82A9-B9007264D690}" destId="{69A66712-B522-493A-911F-57024E16B496}" srcOrd="11" destOrd="0" presId="urn:microsoft.com/office/officeart/2005/8/layout/vList5"/>
    <dgm:cxn modelId="{5C3DE34B-07BB-4266-AC48-5180EC61F76F}" type="presParOf" srcId="{BE10A3E0-AF32-4339-82A9-B9007264D690}" destId="{DE56FCB0-1DBE-409E-AAD5-64E561BA837F}" srcOrd="12"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E789-B207-4492-BD13-D7FE4E5693E6}">
      <dsp:nvSpPr>
        <dsp:cNvPr id="0" name=""/>
        <dsp:cNvSpPr/>
      </dsp:nvSpPr>
      <dsp:spPr>
        <a:xfrm rot="16200000">
          <a:off x="1214467" y="-1150830"/>
          <a:ext cx="494345" cy="2920365"/>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ctr" defTabSz="533400" rtl="1">
            <a:lnSpc>
              <a:spcPct val="100000"/>
            </a:lnSpc>
            <a:spcBef>
              <a:spcPct val="0"/>
            </a:spcBef>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a:p>
          <a:pPr marL="114300" lvl="1" indent="-114300" algn="ctr" defTabSz="533400" rtl="1">
            <a:lnSpc>
              <a:spcPct val="100000"/>
            </a:lnSpc>
            <a:spcBef>
              <a:spcPct val="0"/>
            </a:spcBef>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sp:txBody>
      <dsp:txXfrm rot="5400000">
        <a:off x="25589" y="86312"/>
        <a:ext cx="2896233" cy="446081"/>
      </dsp:txXfrm>
    </dsp:sp>
    <dsp:sp modelId="{C2151C43-630C-4DB9-9A28-9A0850820907}">
      <dsp:nvSpPr>
        <dsp:cNvPr id="0" name=""/>
        <dsp:cNvSpPr/>
      </dsp:nvSpPr>
      <dsp:spPr>
        <a:xfrm>
          <a:off x="2921823" y="385"/>
          <a:ext cx="1943993" cy="617932"/>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سرمایه‌گذاری قبلی - انجل</a:t>
          </a:r>
          <a:endParaRPr lang="en-US" sz="1200" kern="1200" dirty="0"/>
        </a:p>
      </dsp:txBody>
      <dsp:txXfrm>
        <a:off x="2951988" y="30550"/>
        <a:ext cx="1883663" cy="557602"/>
      </dsp:txXfrm>
    </dsp:sp>
    <dsp:sp modelId="{ECA381A5-86C3-4FC9-BA68-540A19D5D0F6}">
      <dsp:nvSpPr>
        <dsp:cNvPr id="0" name=""/>
        <dsp:cNvSpPr/>
      </dsp:nvSpPr>
      <dsp:spPr>
        <a:xfrm rot="16200000">
          <a:off x="1214467" y="-502002"/>
          <a:ext cx="494345" cy="2920365"/>
        </a:xfrm>
        <a:prstGeom prst="round2SameRect">
          <a:avLst/>
        </a:prstGeom>
        <a:solidFill>
          <a:schemeClr val="accent3">
            <a:tint val="40000"/>
            <a:alpha val="90000"/>
            <a:hueOff val="197968"/>
            <a:satOff val="1911"/>
            <a:lumOff val="104"/>
            <a:alphaOff val="0"/>
          </a:schemeClr>
        </a:solidFill>
        <a:ln w="19050" cap="flat" cmpd="sng" algn="ctr">
          <a:solidFill>
            <a:schemeClr val="accent3">
              <a:tint val="40000"/>
              <a:alpha val="90000"/>
              <a:hueOff val="197968"/>
              <a:satOff val="1911"/>
              <a:lumOff val="1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latin typeface="Ubuntu"/>
              <a:ea typeface="+mn-ea"/>
              <a:cs typeface="IRANYekan"/>
            </a:rPr>
            <a:t>ماهیانه ۳۰ میلیون</a:t>
          </a:r>
          <a:endParaRPr lang="en-US" sz="1600" kern="1200" dirty="0">
            <a:latin typeface="Ubuntu"/>
            <a:ea typeface="+mn-ea"/>
            <a:cs typeface="IRANYekan"/>
          </a:endParaRPr>
        </a:p>
      </dsp:txBody>
      <dsp:txXfrm rot="5400000">
        <a:off x="25589" y="735140"/>
        <a:ext cx="2896233" cy="446081"/>
      </dsp:txXfrm>
    </dsp:sp>
    <dsp:sp modelId="{67F9A005-E981-41EC-9E5F-84C634D505DA}">
      <dsp:nvSpPr>
        <dsp:cNvPr id="0" name=""/>
        <dsp:cNvSpPr/>
      </dsp:nvSpPr>
      <dsp:spPr>
        <a:xfrm>
          <a:off x="2921823" y="649214"/>
          <a:ext cx="1943993" cy="617932"/>
        </a:xfrm>
        <a:prstGeom prst="roundRect">
          <a:avLst/>
        </a:prstGeom>
        <a:solidFill>
          <a:schemeClr val="accent3">
            <a:hueOff val="199330"/>
            <a:satOff val="1657"/>
            <a:lumOff val="1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سوختن فعلی</a:t>
          </a:r>
          <a:endParaRPr lang="en-US" sz="1200" kern="1200" dirty="0">
            <a:latin typeface="Ubuntu"/>
            <a:ea typeface="+mn-ea"/>
            <a:cs typeface="IRANYekan"/>
          </a:endParaRPr>
        </a:p>
      </dsp:txBody>
      <dsp:txXfrm>
        <a:off x="2951988" y="679379"/>
        <a:ext cx="1883663" cy="557602"/>
      </dsp:txXfrm>
    </dsp:sp>
    <dsp:sp modelId="{16B6F609-C764-4DAE-89D3-C2583C37E55E}">
      <dsp:nvSpPr>
        <dsp:cNvPr id="0" name=""/>
        <dsp:cNvSpPr/>
      </dsp:nvSpPr>
      <dsp:spPr>
        <a:xfrm rot="16200000">
          <a:off x="1214467" y="146826"/>
          <a:ext cx="494345" cy="2920365"/>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۲ سال</a:t>
          </a:r>
          <a:endParaRPr lang="en-US" sz="1600" kern="1200" dirty="0"/>
        </a:p>
      </dsp:txBody>
      <dsp:txXfrm rot="5400000">
        <a:off x="25589" y="1383968"/>
        <a:ext cx="2896233" cy="446081"/>
      </dsp:txXfrm>
    </dsp:sp>
    <dsp:sp modelId="{72F7FF66-2BBB-4F55-9DE0-DD8733F8AAAE}">
      <dsp:nvSpPr>
        <dsp:cNvPr id="0" name=""/>
        <dsp:cNvSpPr/>
      </dsp:nvSpPr>
      <dsp:spPr>
        <a:xfrm>
          <a:off x="2921823" y="1298042"/>
          <a:ext cx="1943993" cy="617932"/>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نقطه سر به سر</a:t>
          </a:r>
          <a:endParaRPr lang="en-US" sz="1200" kern="1200" dirty="0"/>
        </a:p>
      </dsp:txBody>
      <dsp:txXfrm>
        <a:off x="2951988" y="1328207"/>
        <a:ext cx="1883663" cy="557602"/>
      </dsp:txXfrm>
    </dsp:sp>
    <dsp:sp modelId="{EFED500B-58B7-4168-930C-84D4911901E1}">
      <dsp:nvSpPr>
        <dsp:cNvPr id="0" name=""/>
        <dsp:cNvSpPr/>
      </dsp:nvSpPr>
      <dsp:spPr>
        <a:xfrm rot="16200000">
          <a:off x="1214467" y="795654"/>
          <a:ext cx="494345" cy="2920365"/>
        </a:xfrm>
        <a:prstGeom prst="round2SameRect">
          <a:avLst/>
        </a:prstGeom>
        <a:solidFill>
          <a:schemeClr val="accent3">
            <a:tint val="40000"/>
            <a:alpha val="90000"/>
            <a:hueOff val="593904"/>
            <a:satOff val="5732"/>
            <a:lumOff val="313"/>
            <a:alphaOff val="0"/>
          </a:schemeClr>
        </a:solidFill>
        <a:ln w="19050" cap="flat" cmpd="sng" algn="ctr">
          <a:solidFill>
            <a:schemeClr val="accent3">
              <a:tint val="40000"/>
              <a:alpha val="90000"/>
              <a:hueOff val="593904"/>
              <a:satOff val="5732"/>
              <a:lumOff val="3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۳ سال</a:t>
          </a:r>
          <a:endParaRPr lang="en-US" sz="1600" kern="1200" dirty="0"/>
        </a:p>
      </dsp:txBody>
      <dsp:txXfrm rot="5400000">
        <a:off x="25589" y="2032796"/>
        <a:ext cx="2896233" cy="446081"/>
      </dsp:txXfrm>
    </dsp:sp>
    <dsp:sp modelId="{9ECA73F4-8A09-4668-B118-3B8FC09F03ED}">
      <dsp:nvSpPr>
        <dsp:cNvPr id="0" name=""/>
        <dsp:cNvSpPr/>
      </dsp:nvSpPr>
      <dsp:spPr>
        <a:xfrm>
          <a:off x="2921823" y="1946871"/>
          <a:ext cx="1943993" cy="617932"/>
        </a:xfrm>
        <a:prstGeom prst="roundRect">
          <a:avLst/>
        </a:prstGeom>
        <a:solidFill>
          <a:schemeClr val="accent3">
            <a:hueOff val="597989"/>
            <a:satOff val="4972"/>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دوره بازگشت سرمایه</a:t>
          </a:r>
          <a:endParaRPr lang="en-US" sz="1200" kern="1200" dirty="0"/>
        </a:p>
      </dsp:txBody>
      <dsp:txXfrm>
        <a:off x="2951988" y="1977036"/>
        <a:ext cx="1883663" cy="557602"/>
      </dsp:txXfrm>
    </dsp:sp>
    <dsp:sp modelId="{ED93BD0B-1783-4AD7-84F9-25523B1941C1}">
      <dsp:nvSpPr>
        <dsp:cNvPr id="0" name=""/>
        <dsp:cNvSpPr/>
      </dsp:nvSpPr>
      <dsp:spPr>
        <a:xfrm rot="16200000">
          <a:off x="1214467" y="1444483"/>
          <a:ext cx="494345" cy="2920365"/>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en-US" sz="1600" kern="1200" dirty="0"/>
            <a:t>2 %</a:t>
          </a:r>
        </a:p>
      </dsp:txBody>
      <dsp:txXfrm rot="5400000">
        <a:off x="25589" y="2681625"/>
        <a:ext cx="2896233" cy="446081"/>
      </dsp:txXfrm>
    </dsp:sp>
    <dsp:sp modelId="{9DB16810-82A4-4AED-B5DD-B623E2064468}">
      <dsp:nvSpPr>
        <dsp:cNvPr id="0" name=""/>
        <dsp:cNvSpPr/>
      </dsp:nvSpPr>
      <dsp:spPr>
        <a:xfrm>
          <a:off x="2921823" y="2595700"/>
          <a:ext cx="1943993" cy="617932"/>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تبدیل مشتریان</a:t>
          </a:r>
          <a:endParaRPr lang="en-US" sz="1200" kern="1200" dirty="0"/>
        </a:p>
      </dsp:txBody>
      <dsp:txXfrm>
        <a:off x="2951988" y="2625865"/>
        <a:ext cx="1883663" cy="557602"/>
      </dsp:txXfrm>
    </dsp:sp>
    <dsp:sp modelId="{5B3E4F1C-5E19-4B23-8FFD-5B2203BCAFC7}">
      <dsp:nvSpPr>
        <dsp:cNvPr id="0" name=""/>
        <dsp:cNvSpPr/>
      </dsp:nvSpPr>
      <dsp:spPr>
        <a:xfrm rot="16200000">
          <a:off x="1214467" y="2093312"/>
          <a:ext cx="494345" cy="2920365"/>
        </a:xfrm>
        <a:prstGeom prst="round2SameRect">
          <a:avLst/>
        </a:prstGeom>
        <a:solidFill>
          <a:schemeClr val="accent3">
            <a:tint val="40000"/>
            <a:alpha val="90000"/>
            <a:hueOff val="989839"/>
            <a:satOff val="9553"/>
            <a:lumOff val="522"/>
            <a:alphaOff val="0"/>
          </a:schemeClr>
        </a:solidFill>
        <a:ln w="19050" cap="flat" cmpd="sng" algn="ctr">
          <a:solidFill>
            <a:schemeClr val="accent3">
              <a:tint val="40000"/>
              <a:alpha val="90000"/>
              <a:hueOff val="989839"/>
              <a:satOff val="9553"/>
              <a:lumOff val="5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en-US" sz="1600" kern="1200" baseline="0" dirty="0"/>
            <a:t>~</a:t>
          </a:r>
          <a:r>
            <a:rPr lang="fa-IR" sz="1600" kern="1200" baseline="0" dirty="0"/>
            <a:t> 47.000 تومان</a:t>
          </a:r>
          <a:endParaRPr lang="en-US" sz="1600" kern="1200" dirty="0"/>
        </a:p>
      </dsp:txBody>
      <dsp:txXfrm rot="5400000">
        <a:off x="25589" y="3330454"/>
        <a:ext cx="2896233" cy="446081"/>
      </dsp:txXfrm>
    </dsp:sp>
    <dsp:sp modelId="{E330E993-8214-4602-8195-133D882DF2BA}">
      <dsp:nvSpPr>
        <dsp:cNvPr id="0" name=""/>
        <dsp:cNvSpPr/>
      </dsp:nvSpPr>
      <dsp:spPr>
        <a:xfrm>
          <a:off x="2921823" y="3244528"/>
          <a:ext cx="1943993" cy="617932"/>
        </a:xfrm>
        <a:prstGeom prst="roundRect">
          <a:avLst/>
        </a:prstGeom>
        <a:solidFill>
          <a:schemeClr val="accent3">
            <a:hueOff val="996648"/>
            <a:satOff val="8286"/>
            <a:lumOff val="65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sp:txBody>
      <dsp:txXfrm>
        <a:off x="2951988" y="3274693"/>
        <a:ext cx="1883663" cy="557602"/>
      </dsp:txXfrm>
    </dsp:sp>
    <dsp:sp modelId="{1FFF3B9C-0A48-437C-A773-F34871858EE2}">
      <dsp:nvSpPr>
        <dsp:cNvPr id="0" name=""/>
        <dsp:cNvSpPr/>
      </dsp:nvSpPr>
      <dsp:spPr>
        <a:xfrm rot="16200000">
          <a:off x="1214467" y="2742140"/>
          <a:ext cx="494345" cy="2920365"/>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b="1" kern="1200" dirty="0"/>
            <a:t>۱۵ میلیارد تومان</a:t>
          </a:r>
          <a:endParaRPr lang="en-US" sz="1600" b="1" kern="1200" dirty="0"/>
        </a:p>
      </dsp:txBody>
      <dsp:txXfrm rot="5400000">
        <a:off x="25589" y="3979282"/>
        <a:ext cx="2896233" cy="446081"/>
      </dsp:txXfrm>
    </dsp:sp>
    <dsp:sp modelId="{292B30ED-1425-4E93-BD12-F2AB5D9EC113}">
      <dsp:nvSpPr>
        <dsp:cNvPr id="0" name=""/>
        <dsp:cNvSpPr/>
      </dsp:nvSpPr>
      <dsp:spPr>
        <a:xfrm>
          <a:off x="2921823" y="3893017"/>
          <a:ext cx="1943993" cy="617932"/>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حداقل</a:t>
          </a:r>
          <a:r>
            <a:rPr lang="fa-IR" sz="1200" kern="1200" baseline="0" dirty="0"/>
            <a:t> سرمایه مورد نیاز</a:t>
          </a:r>
          <a:endParaRPr lang="en-US" sz="1200" kern="1200" dirty="0"/>
        </a:p>
      </dsp:txBody>
      <dsp:txXfrm>
        <a:off x="2951988" y="3923182"/>
        <a:ext cx="1883663" cy="557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2021-05-19</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پشتیبانی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chart" Target="../charts/chart4.xml"/><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lnSpcReduction="10000"/>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endParaRPr lang="fa-IR" sz="1600" b="1" dirty="0">
              <a:solidFill>
                <a:srgbClr val="8F8F8F"/>
              </a:solidFill>
            </a:endParaRP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بازارچه‌ساز</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مهندسی فروش</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val="0"/>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val="0"/>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اطلاعات مالی و سرمایه‌گذاری</a:t>
            </a:r>
            <a:endParaRPr lang="en-US" dirty="0"/>
          </a:p>
        </p:txBody>
      </p:sp>
      <p:graphicFrame>
        <p:nvGraphicFramePr>
          <p:cNvPr id="12" name="Content Placeholder 11">
            <a:extLst>
              <a:ext uri="{FF2B5EF4-FFF2-40B4-BE49-F238E27FC236}">
                <a16:creationId xmlns:a16="http://schemas.microsoft.com/office/drawing/2014/main" id="{52DDB63B-DAF4-4BBD-BC0E-1F0EF00E8F91}"/>
              </a:ext>
            </a:extLst>
          </p:cNvPr>
          <p:cNvGraphicFramePr>
            <a:graphicFrameLocks noGrp="1"/>
          </p:cNvGraphicFramePr>
          <p:nvPr>
            <p:ph sz="half" idx="1"/>
            <p:extLst>
              <p:ext uri="{D42A27DB-BD31-4B8C-83A1-F6EECF244321}">
                <p14:modId xmlns:p14="http://schemas.microsoft.com/office/powerpoint/2010/main" val="3677998556"/>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9">
            <a:extLst>
              <a:ext uri="{FF2B5EF4-FFF2-40B4-BE49-F238E27FC236}">
                <a16:creationId xmlns:a16="http://schemas.microsoft.com/office/drawing/2014/main" id="{371F2287-FA3B-4A82-A588-67AA95B097BA}"/>
              </a:ext>
            </a:extLst>
          </p:cNvPr>
          <p:cNvGraphicFramePr>
            <a:graphicFrameLocks noGrp="1"/>
          </p:cNvGraphicFramePr>
          <p:nvPr>
            <p:ph sz="half" idx="2"/>
            <p:extLst>
              <p:ext uri="{D42A27DB-BD31-4B8C-83A1-F6EECF244321}">
                <p14:modId xmlns:p14="http://schemas.microsoft.com/office/powerpoint/2010/main" val="1654467962"/>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3093372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C2151C43-630C-4DB9-9A28-9A0850820907}"/>
                                            </p:graphicEl>
                                          </p:spTgt>
                                        </p:tgtEl>
                                        <p:attrNameLst>
                                          <p:attrName>style.visibility</p:attrName>
                                        </p:attrNameLst>
                                      </p:cBhvr>
                                      <p:to>
                                        <p:strVal val="visible"/>
                                      </p:to>
                                    </p:set>
                                    <p:animEffect transition="in" filter="fade">
                                      <p:cBhvr>
                                        <p:cTn id="7" dur="250"/>
                                        <p:tgtEl>
                                          <p:spTgt spid="6">
                                            <p:graphicEl>
                                              <a:dgm id="{C2151C43-630C-4DB9-9A28-9A0850820907}"/>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4061E789-B207-4492-BD13-D7FE4E5693E6}"/>
                                            </p:graphicEl>
                                          </p:spTgt>
                                        </p:tgtEl>
                                        <p:attrNameLst>
                                          <p:attrName>style.visibility</p:attrName>
                                        </p:attrNameLst>
                                      </p:cBhvr>
                                      <p:to>
                                        <p:strVal val="visible"/>
                                      </p:to>
                                    </p:set>
                                    <p:animEffect transition="in" filter="fade">
                                      <p:cBhvr>
                                        <p:cTn id="10" dur="250"/>
                                        <p:tgtEl>
                                          <p:spTgt spid="6">
                                            <p:graphicEl>
                                              <a:dgm id="{4061E789-B207-4492-BD13-D7FE4E5693E6}"/>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graphicEl>
                                              <a:dgm id="{67F9A005-E981-41EC-9E5F-84C634D505DA}"/>
                                            </p:graphicEl>
                                          </p:spTgt>
                                        </p:tgtEl>
                                        <p:attrNameLst>
                                          <p:attrName>style.visibility</p:attrName>
                                        </p:attrNameLst>
                                      </p:cBhvr>
                                      <p:to>
                                        <p:strVal val="visible"/>
                                      </p:to>
                                    </p:set>
                                    <p:animEffect transition="in" filter="fade">
                                      <p:cBhvr>
                                        <p:cTn id="13" dur="250"/>
                                        <p:tgtEl>
                                          <p:spTgt spid="6">
                                            <p:graphicEl>
                                              <a:dgm id="{67F9A005-E981-41EC-9E5F-84C634D505DA}"/>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graphicEl>
                                              <a:dgm id="{ECA381A5-86C3-4FC9-BA68-540A19D5D0F6}"/>
                                            </p:graphicEl>
                                          </p:spTgt>
                                        </p:tgtEl>
                                        <p:attrNameLst>
                                          <p:attrName>style.visibility</p:attrName>
                                        </p:attrNameLst>
                                      </p:cBhvr>
                                      <p:to>
                                        <p:strVal val="visible"/>
                                      </p:to>
                                    </p:set>
                                    <p:animEffect transition="in" filter="fade">
                                      <p:cBhvr>
                                        <p:cTn id="16" dur="250"/>
                                        <p:tgtEl>
                                          <p:spTgt spid="6">
                                            <p:graphicEl>
                                              <a:dgm id="{ECA381A5-86C3-4FC9-BA68-540A19D5D0F6}"/>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graphicEl>
                                              <a:dgm id="{72F7FF66-2BBB-4F55-9DE0-DD8733F8AAAE}"/>
                                            </p:graphicEl>
                                          </p:spTgt>
                                        </p:tgtEl>
                                        <p:attrNameLst>
                                          <p:attrName>style.visibility</p:attrName>
                                        </p:attrNameLst>
                                      </p:cBhvr>
                                      <p:to>
                                        <p:strVal val="visible"/>
                                      </p:to>
                                    </p:set>
                                    <p:animEffect transition="in" filter="fade">
                                      <p:cBhvr>
                                        <p:cTn id="19" dur="250"/>
                                        <p:tgtEl>
                                          <p:spTgt spid="6">
                                            <p:graphicEl>
                                              <a:dgm id="{72F7FF66-2BBB-4F55-9DE0-DD8733F8AAAE}"/>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graphicEl>
                                              <a:dgm id="{16B6F609-C764-4DAE-89D3-C2583C37E55E}"/>
                                            </p:graphicEl>
                                          </p:spTgt>
                                        </p:tgtEl>
                                        <p:attrNameLst>
                                          <p:attrName>style.visibility</p:attrName>
                                        </p:attrNameLst>
                                      </p:cBhvr>
                                      <p:to>
                                        <p:strVal val="visible"/>
                                      </p:to>
                                    </p:set>
                                    <p:animEffect transition="in" filter="fade">
                                      <p:cBhvr>
                                        <p:cTn id="22" dur="250"/>
                                        <p:tgtEl>
                                          <p:spTgt spid="6">
                                            <p:graphicEl>
                                              <a:dgm id="{16B6F609-C764-4DAE-89D3-C2583C37E55E}"/>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graphicEl>
                                              <a:dgm id="{9ECA73F4-8A09-4668-B118-3B8FC09F03ED}"/>
                                            </p:graphicEl>
                                          </p:spTgt>
                                        </p:tgtEl>
                                        <p:attrNameLst>
                                          <p:attrName>style.visibility</p:attrName>
                                        </p:attrNameLst>
                                      </p:cBhvr>
                                      <p:to>
                                        <p:strVal val="visible"/>
                                      </p:to>
                                    </p:set>
                                    <p:animEffect transition="in" filter="fade">
                                      <p:cBhvr>
                                        <p:cTn id="25" dur="250"/>
                                        <p:tgtEl>
                                          <p:spTgt spid="6">
                                            <p:graphicEl>
                                              <a:dgm id="{9ECA73F4-8A09-4668-B118-3B8FC09F03ED}"/>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graphicEl>
                                              <a:dgm id="{EFED500B-58B7-4168-930C-84D4911901E1}"/>
                                            </p:graphicEl>
                                          </p:spTgt>
                                        </p:tgtEl>
                                        <p:attrNameLst>
                                          <p:attrName>style.visibility</p:attrName>
                                        </p:attrNameLst>
                                      </p:cBhvr>
                                      <p:to>
                                        <p:strVal val="visible"/>
                                      </p:to>
                                    </p:set>
                                    <p:animEffect transition="in" filter="fade">
                                      <p:cBhvr>
                                        <p:cTn id="28" dur="250"/>
                                        <p:tgtEl>
                                          <p:spTgt spid="6">
                                            <p:graphicEl>
                                              <a:dgm id="{EFED500B-58B7-4168-930C-84D4911901E1}"/>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9DB16810-82A4-4AED-B5DD-B623E2064468}"/>
                                            </p:graphicEl>
                                          </p:spTgt>
                                        </p:tgtEl>
                                        <p:attrNameLst>
                                          <p:attrName>style.visibility</p:attrName>
                                        </p:attrNameLst>
                                      </p:cBhvr>
                                      <p:to>
                                        <p:strVal val="visible"/>
                                      </p:to>
                                    </p:set>
                                    <p:animEffect transition="in" filter="fade">
                                      <p:cBhvr>
                                        <p:cTn id="31" dur="250"/>
                                        <p:tgtEl>
                                          <p:spTgt spid="6">
                                            <p:graphicEl>
                                              <a:dgm id="{9DB16810-82A4-4AED-B5DD-B623E2064468}"/>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graphicEl>
                                              <a:dgm id="{ED93BD0B-1783-4AD7-84F9-25523B1941C1}"/>
                                            </p:graphicEl>
                                          </p:spTgt>
                                        </p:tgtEl>
                                        <p:attrNameLst>
                                          <p:attrName>style.visibility</p:attrName>
                                        </p:attrNameLst>
                                      </p:cBhvr>
                                      <p:to>
                                        <p:strVal val="visible"/>
                                      </p:to>
                                    </p:set>
                                    <p:animEffect transition="in" filter="fade">
                                      <p:cBhvr>
                                        <p:cTn id="34" dur="250"/>
                                        <p:tgtEl>
                                          <p:spTgt spid="6">
                                            <p:graphicEl>
                                              <a:dgm id="{ED93BD0B-1783-4AD7-84F9-25523B1941C1}"/>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graphicEl>
                                              <a:dgm id="{E330E993-8214-4602-8195-133D882DF2BA}"/>
                                            </p:graphicEl>
                                          </p:spTgt>
                                        </p:tgtEl>
                                        <p:attrNameLst>
                                          <p:attrName>style.visibility</p:attrName>
                                        </p:attrNameLst>
                                      </p:cBhvr>
                                      <p:to>
                                        <p:strVal val="visible"/>
                                      </p:to>
                                    </p:set>
                                    <p:animEffect transition="in" filter="fade">
                                      <p:cBhvr>
                                        <p:cTn id="37" dur="250"/>
                                        <p:tgtEl>
                                          <p:spTgt spid="6">
                                            <p:graphicEl>
                                              <a:dgm id="{E330E993-8214-4602-8195-133D882DF2BA}"/>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graphicEl>
                                              <a:dgm id="{5B3E4F1C-5E19-4B23-8FFD-5B2203BCAFC7}"/>
                                            </p:graphicEl>
                                          </p:spTgt>
                                        </p:tgtEl>
                                        <p:attrNameLst>
                                          <p:attrName>style.visibility</p:attrName>
                                        </p:attrNameLst>
                                      </p:cBhvr>
                                      <p:to>
                                        <p:strVal val="visible"/>
                                      </p:to>
                                    </p:set>
                                    <p:animEffect transition="in" filter="fade">
                                      <p:cBhvr>
                                        <p:cTn id="40" dur="250"/>
                                        <p:tgtEl>
                                          <p:spTgt spid="6">
                                            <p:graphicEl>
                                              <a:dgm id="{5B3E4F1C-5E19-4B23-8FFD-5B2203BCAFC7}"/>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graphicEl>
                                              <a:dgm id="{292B30ED-1425-4E93-BD12-F2AB5D9EC113}"/>
                                            </p:graphicEl>
                                          </p:spTgt>
                                        </p:tgtEl>
                                        <p:attrNameLst>
                                          <p:attrName>style.visibility</p:attrName>
                                        </p:attrNameLst>
                                      </p:cBhvr>
                                      <p:to>
                                        <p:strVal val="visible"/>
                                      </p:to>
                                    </p:set>
                                    <p:animEffect transition="in" filter="fade">
                                      <p:cBhvr>
                                        <p:cTn id="43" dur="250"/>
                                        <p:tgtEl>
                                          <p:spTgt spid="6">
                                            <p:graphicEl>
                                              <a:dgm id="{292B30ED-1425-4E93-BD12-F2AB5D9EC113}"/>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1FFF3B9C-0A48-437C-A773-F34871858EE2}"/>
                                            </p:graphicEl>
                                          </p:spTgt>
                                        </p:tgtEl>
                                        <p:attrNameLst>
                                          <p:attrName>style.visibility</p:attrName>
                                        </p:attrNameLst>
                                      </p:cBhvr>
                                      <p:to>
                                        <p:strVal val="visible"/>
                                      </p:to>
                                    </p:set>
                                    <p:animEffect transition="in" filter="fade">
                                      <p:cBhvr>
                                        <p:cTn id="46" dur="250"/>
                                        <p:tgtEl>
                                          <p:spTgt spid="6">
                                            <p:graphicEl>
                                              <a:dgm id="{1FFF3B9C-0A48-437C-A773-F34871858EE2}"/>
                                            </p:graphicEl>
                                          </p:spTgt>
                                        </p:tgtEl>
                                      </p:cBhvr>
                                    </p:animEffect>
                                  </p:childTnLst>
                                </p:cTn>
                              </p:par>
                            </p:childTnLst>
                          </p:cTn>
                        </p:par>
                        <p:par>
                          <p:cTn id="47" fill="hold">
                            <p:stCondLst>
                              <p:cond delay="250"/>
                            </p:stCondLst>
                            <p:childTnLst>
                              <p:par>
                                <p:cTn id="48" presetID="10" presetClass="entr" presetSubtype="0" fill="hold" grpId="0" nodeType="afterEffect">
                                  <p:stCondLst>
                                    <p:cond delay="0"/>
                                  </p:stCondLst>
                                  <p:childTnLst>
                                    <p:set>
                                      <p:cBhvr>
                                        <p:cTn id="49"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fade">
                                      <p:cBhvr>
                                        <p:cTn id="50" dur="250"/>
                                        <p:tgtEl>
                                          <p:spTgt spid="12">
                                            <p:graphicEl>
                                              <a:chart seriesIdx="-3" categoryIdx="-3" bldStep="gridLegend"/>
                                            </p:graphicEl>
                                          </p:spTgt>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12">
                                            <p:graphicEl>
                                              <a:chart seriesIdx="-4" categoryIdx="0" bldStep="category"/>
                                            </p:graphicEl>
                                          </p:spTgt>
                                        </p:tgtEl>
                                        <p:attrNameLst>
                                          <p:attrName>style.visibility</p:attrName>
                                        </p:attrNameLst>
                                      </p:cBhvr>
                                      <p:to>
                                        <p:strVal val="visible"/>
                                      </p:to>
                                    </p:set>
                                    <p:animEffect transition="in" filter="fade">
                                      <p:cBhvr>
                                        <p:cTn id="54" dur="250"/>
                                        <p:tgtEl>
                                          <p:spTgt spid="12">
                                            <p:graphicEl>
                                              <a:chart seriesIdx="-4" categoryIdx="0" bldStep="category"/>
                                            </p:graphicEl>
                                          </p:spTgt>
                                        </p:tgtEl>
                                      </p:cBhvr>
                                    </p:animEffect>
                                  </p:childTnLst>
                                </p:cTn>
                              </p:par>
                            </p:childTnLst>
                          </p:cTn>
                        </p:par>
                        <p:par>
                          <p:cTn id="55" fill="hold">
                            <p:stCondLst>
                              <p:cond delay="750"/>
                            </p:stCondLst>
                            <p:childTnLst>
                              <p:par>
                                <p:cTn id="56" presetID="10" presetClass="entr" presetSubtype="0" fill="hold" grpId="0" nodeType="afterEffect">
                                  <p:stCondLst>
                                    <p:cond delay="0"/>
                                  </p:stCondLst>
                                  <p:childTnLst>
                                    <p:set>
                                      <p:cBhvr>
                                        <p:cTn id="57" dur="1" fill="hold">
                                          <p:stCondLst>
                                            <p:cond delay="0"/>
                                          </p:stCondLst>
                                        </p:cTn>
                                        <p:tgtEl>
                                          <p:spTgt spid="12">
                                            <p:graphicEl>
                                              <a:chart seriesIdx="-4" categoryIdx="1" bldStep="category"/>
                                            </p:graphicEl>
                                          </p:spTgt>
                                        </p:tgtEl>
                                        <p:attrNameLst>
                                          <p:attrName>style.visibility</p:attrName>
                                        </p:attrNameLst>
                                      </p:cBhvr>
                                      <p:to>
                                        <p:strVal val="visible"/>
                                      </p:to>
                                    </p:set>
                                    <p:animEffect transition="in" filter="fade">
                                      <p:cBhvr>
                                        <p:cTn id="58" dur="250"/>
                                        <p:tgtEl>
                                          <p:spTgt spid="12">
                                            <p:graphicEl>
                                              <a:chart seriesIdx="-4" categoryIdx="1" bldStep="category"/>
                                            </p:graphicEl>
                                          </p:spTgt>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2">
                                            <p:graphicEl>
                                              <a:chart seriesIdx="-4" categoryIdx="2" bldStep="category"/>
                                            </p:graphicEl>
                                          </p:spTgt>
                                        </p:tgtEl>
                                        <p:attrNameLst>
                                          <p:attrName>style.visibility</p:attrName>
                                        </p:attrNameLst>
                                      </p:cBhvr>
                                      <p:to>
                                        <p:strVal val="visible"/>
                                      </p:to>
                                    </p:set>
                                    <p:animEffect transition="in" filter="fade">
                                      <p:cBhvr>
                                        <p:cTn id="62" dur="250"/>
                                        <p:tgtEl>
                                          <p:spTgt spid="12">
                                            <p:graphicEl>
                                              <a:chart seriesIdx="-4" categoryIdx="2" bldStep="category"/>
                                            </p:graphicEl>
                                          </p:spTgt>
                                        </p:tgtEl>
                                      </p:cBhvr>
                                    </p:animEffect>
                                  </p:childTnLst>
                                </p:cTn>
                              </p:par>
                            </p:childTnLst>
                          </p:cTn>
                        </p:par>
                        <p:par>
                          <p:cTn id="63" fill="hold">
                            <p:stCondLst>
                              <p:cond delay="1250"/>
                            </p:stCondLst>
                            <p:childTnLst>
                              <p:par>
                                <p:cTn id="64" presetID="10" presetClass="entr" presetSubtype="0" fill="hold" grpId="0" nodeType="afterEffect">
                                  <p:stCondLst>
                                    <p:cond delay="0"/>
                                  </p:stCondLst>
                                  <p:childTnLst>
                                    <p:set>
                                      <p:cBhvr>
                                        <p:cTn id="65" dur="1" fill="hold">
                                          <p:stCondLst>
                                            <p:cond delay="0"/>
                                          </p:stCondLst>
                                        </p:cTn>
                                        <p:tgtEl>
                                          <p:spTgt spid="12">
                                            <p:graphicEl>
                                              <a:chart seriesIdx="-4" categoryIdx="3" bldStep="category"/>
                                            </p:graphicEl>
                                          </p:spTgt>
                                        </p:tgtEl>
                                        <p:attrNameLst>
                                          <p:attrName>style.visibility</p:attrName>
                                        </p:attrNameLst>
                                      </p:cBhvr>
                                      <p:to>
                                        <p:strVal val="visible"/>
                                      </p:to>
                                    </p:set>
                                    <p:animEffect transition="in" filter="fade">
                                      <p:cBhvr>
                                        <p:cTn id="66" dur="250"/>
                                        <p:tgtEl>
                                          <p:spTgt spid="12">
                                            <p:graphicEl>
                                              <a:chart seriesIdx="-4" categoryIdx="3" bldStep="category"/>
                                            </p:graphicEl>
                                          </p:spTgt>
                                        </p:tgtEl>
                                      </p:cBhvr>
                                    </p:animEffect>
                                  </p:childTnLst>
                                </p:cTn>
                              </p:par>
                            </p:childTnLst>
                          </p:cTn>
                        </p:par>
                        <p:par>
                          <p:cTn id="67" fill="hold">
                            <p:stCondLst>
                              <p:cond delay="1500"/>
                            </p:stCondLst>
                            <p:childTnLst>
                              <p:par>
                                <p:cTn id="68" presetID="10" presetClass="entr" presetSubtype="0" fill="hold" grpId="0" nodeType="afterEffect">
                                  <p:stCondLst>
                                    <p:cond delay="0"/>
                                  </p:stCondLst>
                                  <p:childTnLst>
                                    <p:set>
                                      <p:cBhvr>
                                        <p:cTn id="69" dur="1" fill="hold">
                                          <p:stCondLst>
                                            <p:cond delay="0"/>
                                          </p:stCondLst>
                                        </p:cTn>
                                        <p:tgtEl>
                                          <p:spTgt spid="12">
                                            <p:graphicEl>
                                              <a:chart seriesIdx="-4" categoryIdx="4" bldStep="category"/>
                                            </p:graphicEl>
                                          </p:spTgt>
                                        </p:tgtEl>
                                        <p:attrNameLst>
                                          <p:attrName>style.visibility</p:attrName>
                                        </p:attrNameLst>
                                      </p:cBhvr>
                                      <p:to>
                                        <p:strVal val="visible"/>
                                      </p:to>
                                    </p:set>
                                    <p:animEffect transition="in" filter="fade">
                                      <p:cBhvr>
                                        <p:cTn id="70" dur="250"/>
                                        <p:tgtEl>
                                          <p:spTgt spid="12">
                                            <p:graphicEl>
                                              <a:chart seriesIdx="-4" categoryIdx="4" bldStep="category"/>
                                            </p:graphicEl>
                                          </p:spTgt>
                                        </p:tgtEl>
                                      </p:cBhvr>
                                    </p:animEffect>
                                  </p:childTnLst>
                                </p:cTn>
                              </p:par>
                            </p:childTnLst>
                          </p:cTn>
                        </p:par>
                        <p:par>
                          <p:cTn id="71" fill="hold">
                            <p:stCondLst>
                              <p:cond delay="1750"/>
                            </p:stCondLst>
                            <p:childTnLst>
                              <p:par>
                                <p:cTn id="72" presetID="10" presetClass="entr" presetSubtype="0" fill="hold" grpId="0" nodeType="afterEffect">
                                  <p:stCondLst>
                                    <p:cond delay="0"/>
                                  </p:stCondLst>
                                  <p:childTnLst>
                                    <p:set>
                                      <p:cBhvr>
                                        <p:cTn id="73" dur="1" fill="hold">
                                          <p:stCondLst>
                                            <p:cond delay="0"/>
                                          </p:stCondLst>
                                        </p:cTn>
                                        <p:tgtEl>
                                          <p:spTgt spid="12">
                                            <p:graphicEl>
                                              <a:chart seriesIdx="-4" categoryIdx="5" bldStep="category"/>
                                            </p:graphicEl>
                                          </p:spTgt>
                                        </p:tgtEl>
                                        <p:attrNameLst>
                                          <p:attrName>style.visibility</p:attrName>
                                        </p:attrNameLst>
                                      </p:cBhvr>
                                      <p:to>
                                        <p:strVal val="visible"/>
                                      </p:to>
                                    </p:set>
                                    <p:animEffect transition="in" filter="fade">
                                      <p:cBhvr>
                                        <p:cTn id="74" dur="250"/>
                                        <p:tgtEl>
                                          <p:spTgt spid="12">
                                            <p:graphicEl>
                                              <a:chart seriesIdx="-4" categoryIdx="5" bldStep="category"/>
                                            </p:graphicEl>
                                          </p:spTgt>
                                        </p:tgtEl>
                                      </p:cBhvr>
                                    </p:animEffect>
                                  </p:childTnLst>
                                </p:cTn>
                              </p:par>
                            </p:childTnLst>
                          </p:cTn>
                        </p:par>
                        <p:par>
                          <p:cTn id="75" fill="hold">
                            <p:stCondLst>
                              <p:cond delay="2000"/>
                            </p:stCondLst>
                            <p:childTnLst>
                              <p:par>
                                <p:cTn id="76" presetID="10" presetClass="entr" presetSubtype="0" fill="hold" grpId="0" nodeType="afterEffect">
                                  <p:stCondLst>
                                    <p:cond delay="0"/>
                                  </p:stCondLst>
                                  <p:childTnLst>
                                    <p:set>
                                      <p:cBhvr>
                                        <p:cTn id="77" dur="1" fill="hold">
                                          <p:stCondLst>
                                            <p:cond delay="0"/>
                                          </p:stCondLst>
                                        </p:cTn>
                                        <p:tgtEl>
                                          <p:spTgt spid="12">
                                            <p:graphicEl>
                                              <a:chart seriesIdx="-4" categoryIdx="6" bldStep="category"/>
                                            </p:graphicEl>
                                          </p:spTgt>
                                        </p:tgtEl>
                                        <p:attrNameLst>
                                          <p:attrName>style.visibility</p:attrName>
                                        </p:attrNameLst>
                                      </p:cBhvr>
                                      <p:to>
                                        <p:strVal val="visible"/>
                                      </p:to>
                                    </p:set>
                                    <p:animEffect transition="in" filter="fade">
                                      <p:cBhvr>
                                        <p:cTn id="78" dur="250"/>
                                        <p:tgtEl>
                                          <p:spTgt spid="12">
                                            <p:graphicEl>
                                              <a:chart seriesIdx="-4" categoryIdx="6"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Chart bld="category"/>
        </p:bldSub>
      </p:bldGraphic>
      <p:bldGraphic spid="6" grpId="0">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845449469"/>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5" y="4070191"/>
            <a:ext cx="8069062"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500" i="0" dirty="0">
                <a:solidFill>
                  <a:schemeClr val="tx1">
                    <a:lumMod val="50000"/>
                    <a:lumOff val="50000"/>
                  </a:schemeClr>
                </a:solidFill>
                <a:effectLst/>
                <a:latin typeface="+mj-lt"/>
              </a:rPr>
              <a:t>Feature limitation - Usage quotas - Limited support</a:t>
            </a:r>
            <a:endParaRPr lang="fa-IR" sz="2500" dirty="0">
              <a:solidFill>
                <a:schemeClr val="tx1">
                  <a:lumMod val="50000"/>
                  <a:lumOff val="50000"/>
                </a:schemeClr>
              </a:solidFill>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3825</TotalTime>
  <Words>817</Words>
  <Application>Microsoft Office PowerPoint</Application>
  <PresentationFormat>Widescreen</PresentationFormat>
  <Paragraphs>188</Paragraphs>
  <Slides>16</Slides>
  <Notes>11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35" baseType="lpstr">
      <vt:lpstr>Acre Medium</vt:lpstr>
      <vt:lpstr>Arial</vt:lpstr>
      <vt:lpstr>Calibri</vt:lpstr>
      <vt:lpstr>charter</vt:lpstr>
      <vt:lpstr>Corbel</vt:lpstr>
      <vt:lpstr>Dana UltraBold</vt:lpstr>
      <vt:lpstr>GT America</vt:lpstr>
      <vt:lpstr>IRANSans</vt:lpstr>
      <vt:lpstr>IRANSansWeb UltraLight</vt:lpstr>
      <vt:lpstr>IRANSansX</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نگاه بلندمدت</vt:lpstr>
      <vt:lpstr>استراتژی بازاریابی</vt:lpstr>
      <vt:lpstr>تیم</vt:lpstr>
      <vt:lpstr>اطلاعات مالی و سرمایه‌گذاری</vt:lpstr>
      <vt:lpstr>نکات برجسته برای سرمایه‌گذاری</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735</cp:revision>
  <dcterms:created xsi:type="dcterms:W3CDTF">2020-12-30T23:51:10Z</dcterms:created>
  <dcterms:modified xsi:type="dcterms:W3CDTF">2021-05-19T14:13:52Z</dcterms:modified>
  <cp:category>PitchDeck</cp:category>
</cp:coreProperties>
</file>