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76" r:id="rId18"/>
    <p:sldId id="261" r:id="rId19"/>
  </p:sldIdLst>
  <p:sldSz cx="12192000" cy="6858000"/>
  <p:notesSz cx="6858000" cy="9144000"/>
  <p:custShowLst>
    <p:custShow name="Normal" id="0">
      <p:sldLst>
        <p:sld r:id="rId2"/>
        <p:sld r:id="rId3"/>
        <p:sld r:id="rId5"/>
        <p:sld r:id="rId6"/>
        <p:sld r:id="rId9"/>
        <p:sld r:id="rId10"/>
        <p:sld r:id="rId11"/>
        <p:sld r:id="rId14"/>
        <p:sld r:id="rId15"/>
        <p:sld r:id="rId16"/>
        <p:sld r:id="rId19"/>
      </p:sldLst>
    </p:custShow>
    <p:custShow name="Demo Day" id="1">
      <p:sldLst>
        <p:sld r:id="rId2"/>
        <p:sld r:id="rId16"/>
        <p:sld r:id="rId3"/>
        <p:sld r:id="rId5"/>
        <p:sld r:id="rId9"/>
        <p:sld r:id="rId6"/>
        <p:sld r:id="rId10"/>
        <p:sld r:id="rId11"/>
        <p:sld r:id="rId14"/>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ection>
        <p14:section name="محل استفاده از سرمایه تامین شده" id="{970402E4-893E-4090-A925-66F233360702}">
          <p14:sldIdLst>
            <p14:sldId id="276"/>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varScale="1">
        <p:scale>
          <a:sx n="86" d="100"/>
          <a:sy n="86" d="100"/>
        </p:scale>
        <p:origin x="2376" y="96"/>
      </p:cViewPr>
      <p:guideLst>
        <p:guide orient="horz" pos="2183"/>
        <p:guide pos="3863"/>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2021-05-11</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17</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08626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a:p>
            <a:r>
              <a:rPr lang="fa-IR" dirty="0"/>
              <a:t>تکنولوژی فوق‌العاده</a:t>
            </a:r>
          </a:p>
          <a:p>
            <a:r>
              <a:rPr lang="fa-IR" dirty="0"/>
              <a:t>دیزاین زیبا</a:t>
            </a:r>
          </a:p>
          <a:p>
            <a:r>
              <a:rPr lang="fa-IR" dirty="0"/>
              <a:t>راه‌اندازی آسان</a:t>
            </a:r>
            <a:endParaRPr lang="en-US" dirty="0"/>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sp>
        <p:nvSpPr>
          <p:cNvPr id="3" name="Content Placeholder 2">
            <a:extLst>
              <a:ext uri="{FF2B5EF4-FFF2-40B4-BE49-F238E27FC236}">
                <a16:creationId xmlns:a16="http://schemas.microsoft.com/office/drawing/2014/main" id="{B3F64DA5-30CA-4E94-A790-EC93772596FC}"/>
              </a:ext>
            </a:extLst>
          </p:cNvPr>
          <p:cNvSpPr>
            <a:spLocks noGrp="1"/>
          </p:cNvSpPr>
          <p:nvPr>
            <p:ph idx="1"/>
          </p:nvPr>
        </p:nvSpPr>
        <p:spPr/>
        <p:txBody>
          <a:bodyPr>
            <a:normAutofit fontScale="77500" lnSpcReduction="20000"/>
          </a:bodyPr>
          <a:lstStyle/>
          <a:p>
            <a:pPr marL="45720" indent="0">
              <a:buNone/>
            </a:pPr>
            <a:r>
              <a:rPr lang="fa-IR" dirty="0">
                <a:cs typeface="+mj-cs"/>
              </a:rPr>
              <a:t>مقیاس‌پذیر</a:t>
            </a:r>
          </a:p>
          <a:p>
            <a:pPr marL="45720" indent="0">
              <a:lnSpc>
                <a:spcPct val="100000"/>
              </a:lnSpc>
              <a:buNone/>
            </a:pPr>
            <a:r>
              <a:rPr lang="fa-IR" dirty="0"/>
              <a:t>جیبرس محصولی با کیفیت عالی است و قابلیت جهانی شدن را به‌دلیل معماری برتر داراست.</a:t>
            </a:r>
            <a:endParaRPr lang="en-US" dirty="0"/>
          </a:p>
          <a:p>
            <a:pPr marL="45720" indent="0">
              <a:lnSpc>
                <a:spcPct val="100000"/>
              </a:lnSpc>
              <a:buNone/>
            </a:pPr>
            <a:endParaRPr lang="fa-IR" sz="800" dirty="0"/>
          </a:p>
          <a:p>
            <a:pPr marL="45720" indent="0">
              <a:buNone/>
            </a:pPr>
            <a:r>
              <a:rPr lang="fa-IR" dirty="0">
                <a:cs typeface="+mj-cs"/>
              </a:rPr>
              <a:t>استراتژی رشد متفاوت</a:t>
            </a:r>
          </a:p>
          <a:p>
            <a:pPr marL="45720" indent="0">
              <a:lnSpc>
                <a:spcPct val="100000"/>
              </a:lnSpc>
              <a:buNone/>
            </a:pPr>
            <a:r>
              <a:rPr lang="fa-IR" dirty="0"/>
              <a:t>قابلیت رشد فوق‌العاده به‌دلیل استراتژی فری‌میوم و ایجاد اکوسیستم درآمدزایی متنوع.</a:t>
            </a:r>
            <a:endParaRPr lang="en-US" dirty="0"/>
          </a:p>
          <a:p>
            <a:pPr marL="45720" indent="0">
              <a:lnSpc>
                <a:spcPct val="100000"/>
              </a:lnSpc>
              <a:buNone/>
            </a:pPr>
            <a:endParaRPr lang="fa-IR" sz="800" dirty="0"/>
          </a:p>
          <a:p>
            <a:pPr marL="45720" indent="0">
              <a:buNone/>
            </a:pPr>
            <a:r>
              <a:rPr lang="fa-IR" dirty="0">
                <a:cs typeface="+mj-cs"/>
              </a:rPr>
              <a:t>فرصت بی‌نظیر</a:t>
            </a:r>
          </a:p>
          <a:p>
            <a:pPr marL="45720" indent="0">
              <a:lnSpc>
                <a:spcPct val="100000"/>
              </a:lnSpc>
              <a:buNone/>
            </a:pPr>
            <a:r>
              <a:rPr lang="fa-IR" dirty="0"/>
              <a:t>محصولی خاص در حوزه فین‌تک و تجارت الکترونیک با قابلیت رشد بی‌نهایت.</a:t>
            </a:r>
            <a:endParaRPr lang="en-US" dirty="0"/>
          </a:p>
          <a:p>
            <a:pPr marL="45720" indent="0">
              <a:lnSpc>
                <a:spcPct val="100000"/>
              </a:lnSpc>
              <a:buNone/>
            </a:pPr>
            <a:endParaRPr lang="fa-IR" sz="800" dirty="0"/>
          </a:p>
          <a:p>
            <a:pPr marL="45720" indent="0">
              <a:lnSpc>
                <a:spcPct val="100000"/>
              </a:lnSpc>
              <a:buNone/>
            </a:pPr>
            <a:r>
              <a:rPr lang="fa-IR" sz="2100" dirty="0">
                <a:cs typeface="+mj-cs"/>
              </a:rPr>
              <a:t>چشم‌انداز روشن</a:t>
            </a:r>
          </a:p>
          <a:p>
            <a:pPr marL="45720" indent="0">
              <a:lnSpc>
                <a:spcPct val="100000"/>
              </a:lnSpc>
              <a:buNone/>
            </a:pPr>
            <a:r>
              <a:rPr lang="fa-IR" dirty="0"/>
              <a:t>برنامه‌ریزی و نگاه بلندمدت به محصول و تیم فنی مسلط بر توسعه محصول.</a:t>
            </a:r>
            <a:endParaRPr lang="en-US" dirty="0"/>
          </a:p>
        </p:txBody>
      </p:sp>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سرمایه موردنیاز</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sz="half" idx="1"/>
            <p:extLst>
              <p:ext uri="{D42A27DB-BD31-4B8C-83A1-F6EECF244321}">
                <p14:modId xmlns:p14="http://schemas.microsoft.com/office/powerpoint/2010/main" val="384533925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39B21174-4A2E-4CC9-BC16-4631ECCC7439}"/>
              </a:ext>
            </a:extLst>
          </p:cNvPr>
          <p:cNvSpPr>
            <a:spLocks noGrp="1"/>
          </p:cNvSpPr>
          <p:nvPr>
            <p:ph sz="half" idx="2"/>
          </p:nvPr>
        </p:nvSpPr>
        <p:spPr/>
        <p:txBody>
          <a:bodyPr/>
          <a:lstStyle/>
          <a:p>
            <a:r>
              <a:rPr lang="fa-IR" dirty="0"/>
              <a:t>حداقل ۵ میلیارد تومان</a:t>
            </a:r>
          </a:p>
          <a:p>
            <a:r>
              <a:rPr lang="fa-IR" dirty="0"/>
              <a:t>سهام ۱۰ تا ۲۰ درصد</a:t>
            </a:r>
          </a:p>
        </p:txBody>
      </p:sp>
    </p:spTree>
    <p:extLst>
      <p:ext uri="{BB962C8B-B14F-4D97-AF65-F5344CB8AC3E}">
        <p14:creationId xmlns:p14="http://schemas.microsoft.com/office/powerpoint/2010/main" val="2230933723"/>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800" i="0" dirty="0">
                <a:solidFill>
                  <a:srgbClr val="33475B"/>
                </a:solidFill>
                <a:effectLst/>
                <a:latin typeface="+mj-lt"/>
              </a:rPr>
              <a:t>Feature limitation - </a:t>
            </a:r>
            <a:r>
              <a:rPr lang="en-US" sz="2800" i="0" dirty="0">
                <a:solidFill>
                  <a:srgbClr val="33475B"/>
                </a:solidFill>
                <a:effectLst/>
                <a:latin typeface="AvenirNext"/>
              </a:rPr>
              <a:t>Usage quotas - Limited support</a:t>
            </a:r>
            <a:endParaRPr lang="fa-IR" sz="3600" dirty="0">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3076</TotalTime>
  <Words>782</Words>
  <Application>Microsoft Office PowerPoint</Application>
  <PresentationFormat>Widescreen</PresentationFormat>
  <Paragraphs>179</Paragraphs>
  <Slides>18</Slides>
  <Notes>12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37" baseType="lpstr">
      <vt:lpstr>Acre Medium</vt:lpstr>
      <vt:lpstr>Arial</vt:lpstr>
      <vt:lpstr>AvenirNext</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585</cp:revision>
  <dcterms:created xsi:type="dcterms:W3CDTF">2020-12-30T23:51:10Z</dcterms:created>
  <dcterms:modified xsi:type="dcterms:W3CDTF">2021-05-11T06:54:08Z</dcterms:modified>
  <cp:category>PitchDeck</cp:category>
</cp:coreProperties>
</file>