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handoutMasterIdLst>
    <p:handoutMasterId r:id="rId21"/>
  </p:handoutMasterIdLst>
  <p:sldIdLst>
    <p:sldId id="262" r:id="rId2"/>
    <p:sldId id="259" r:id="rId3"/>
    <p:sldId id="280" r:id="rId4"/>
    <p:sldId id="270" r:id="rId5"/>
    <p:sldId id="277" r:id="rId6"/>
    <p:sldId id="258" r:id="rId7"/>
    <p:sldId id="271" r:id="rId8"/>
    <p:sldId id="266" r:id="rId9"/>
    <p:sldId id="269" r:id="rId10"/>
    <p:sldId id="272" r:id="rId11"/>
    <p:sldId id="265" r:id="rId12"/>
    <p:sldId id="273" r:id="rId13"/>
    <p:sldId id="275" r:id="rId14"/>
    <p:sldId id="268" r:id="rId15"/>
    <p:sldId id="276" r:id="rId16"/>
    <p:sldId id="274" r:id="rId17"/>
    <p:sldId id="279" r:id="rId18"/>
    <p:sldId id="261" r:id="rId19"/>
  </p:sldIdLst>
  <p:sldSz cx="12192000" cy="6858000"/>
  <p:notesSz cx="6858000" cy="9144000"/>
  <p:custShowLst>
    <p:custShow name="Normal" id="0">
      <p:sldLst>
        <p:sld r:id="rId2"/>
        <p:sld r:id="rId3"/>
        <p:sld r:id="rId5"/>
        <p:sld r:id="rId7"/>
        <p:sld r:id="rId8"/>
        <p:sld r:id="rId9"/>
        <p:sld r:id="rId10"/>
        <p:sld r:id="rId11"/>
        <p:sld r:id="rId12"/>
        <p:sld r:id="rId13"/>
        <p:sld r:id="rId15"/>
        <p:sld r:id="rId19"/>
      </p:sldLst>
    </p:custShow>
    <p:custShow name="Demo Day" id="1">
      <p:sldLst>
        <p:sld r:id="rId2"/>
        <p:sld r:id="rId13"/>
        <p:sld r:id="rId3"/>
        <p:sld r:id="rId5"/>
        <p:sld r:id="rId8"/>
        <p:sld r:id="rId7"/>
        <p:sld r:id="rId9"/>
        <p:sld r:id="rId10"/>
        <p:sld r:id="rId11"/>
        <p:sld r:id="rId12"/>
        <p:sld r:id="rId15"/>
        <p:sld r:id="rId19"/>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Section" id="{099D728F-D1E5-4DE5-8BAA-6FFE9BA0B6CF}">
          <p14:sldIdLst/>
        </p14:section>
        <p14:section name="Cover" id="{D290706E-D8E2-4E1D-968B-B6BCE5A573BD}">
          <p14:sldIdLst>
            <p14:sldId id="262"/>
          </p14:sldIdLst>
        </p14:section>
        <p14:section name="Problem" id="{5C54EF71-EDF3-476E-9D0E-B474C1BAFBDC}">
          <p14:sldIdLst>
            <p14:sldId id="259"/>
          </p14:sldIdLst>
        </p14:section>
        <p14:section name="Solution" id="{8FC4EC59-1F84-4F78-B6F0-78F4CB8A3139}">
          <p14:sldIdLst>
            <p14:sldId id="280"/>
          </p14:sldIdLst>
        </p14:section>
        <p14:section name="Product Demo" id="{40F2F240-9D91-412E-A23A-8E95F7901267}">
          <p14:sldIdLst>
            <p14:sldId id="270"/>
          </p14:sldIdLst>
        </p14:section>
        <p14:section name="Market Validation" id="{33AA2443-7388-4C85-A494-2C2129BCA270}">
          <p14:sldIdLst>
            <p14:sldId id="277"/>
          </p14:sldIdLst>
        </p14:section>
        <p14:section name="Market Size" id="{5DF3C2D2-C074-4565-B2A8-F9E4834D2E8B}">
          <p14:sldIdLst>
            <p14:sldId id="258"/>
          </p14:sldIdLst>
        </p14:section>
        <p14:section name="Business Model" id="{D1157D31-CABC-4511-997C-CBA167CBDC80}">
          <p14:sldIdLst>
            <p14:sldId id="271"/>
          </p14:sldIdLst>
        </p14:section>
        <p14:section name="Competition" id="{9841FE96-0834-4BD6-A9D4-0C3EE4E23D5B}">
          <p14:sldIdLst>
            <p14:sldId id="266"/>
          </p14:sldIdLst>
        </p14:section>
        <p14:section name="Underlying Magic" id="{25DF5541-CEF0-45A4-ADBF-419CCD04F1F4}">
          <p14:sldIdLst>
            <p14:sldId id="269"/>
          </p14:sldIdLst>
        </p14:section>
        <p14:section name="Go-to Market" id="{EAA96F2F-94EB-4941-9A92-DC502CAA175C}">
          <p14:sldIdLst>
            <p14:sldId id="272"/>
          </p14:sldIdLst>
        </p14:section>
        <p14:section name="Team" id="{D4C05A04-0ADA-4C01-9773-B9E1B7226CDA}">
          <p14:sldIdLst>
            <p14:sldId id="265"/>
          </p14:sldIdLst>
        </p14:section>
        <p14:section name="Milestones" id="{92E69060-957B-47C2-A16B-37AA92C78854}">
          <p14:sldIdLst>
            <p14:sldId id="273"/>
          </p14:sldIdLst>
        </p14:section>
        <p14:section name="Fundraising Information" id="{222D225F-40B8-4430-8E08-05153F3F2DA9}">
          <p14:sldIdLst>
            <p14:sldId id="275"/>
          </p14:sldIdLst>
        </p14:section>
        <p14:section name="سرمایه موردنیاز" id="{0015CE12-1864-48BA-847C-BE9F3263F1E2}">
          <p14:sldIdLst>
            <p14:sldId id="268"/>
          </p14:sldIdLst>
        </p14:section>
        <p14:section name="محل استفاده از سرمایه تامین شده" id="{970402E4-893E-4090-A925-66F233360702}">
          <p14:sldIdLst>
            <p14:sldId id="276"/>
          </p14:sldIdLst>
        </p14:section>
        <p14:section name="ThankYou" id="{51284E2B-BF4B-4503-A37B-18509E1F92C9}">
          <p14:sldIdLst>
            <p14:sldId id="274"/>
          </p14:sldIdLst>
        </p14:section>
        <p14:section name="Jibres" id="{00CC254F-6A85-49A5-A813-69506AD69DF8}">
          <p14:sldIdLst>
            <p14:sldId id="279"/>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772" autoAdjust="0"/>
  </p:normalViewPr>
  <p:slideViewPr>
    <p:cSldViewPr snapToGrid="0">
      <p:cViewPr>
        <p:scale>
          <a:sx n="100" d="100"/>
          <a:sy n="100" d="100"/>
        </p:scale>
        <p:origin x="1650" y="72"/>
      </p:cViewPr>
      <p:guideLst>
        <p:guide orient="horz" pos="2160"/>
        <p:guide pos="3840"/>
      </p:guideLst>
    </p:cSldViewPr>
  </p:slideViewPr>
  <p:notesTextViewPr>
    <p:cViewPr>
      <p:scale>
        <a:sx n="3" d="2"/>
        <a:sy n="3" d="2"/>
      </p:scale>
      <p:origin x="0" y="0"/>
    </p:cViewPr>
  </p:notesText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F6AE00-9A18-494C-A394-ABAC976E006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5B382DBB-B062-42BA-9395-E5E330FCC77F}">
      <dgm:prSet phldrT="[Text]"/>
      <dgm:spPr/>
      <dgm:t>
        <a:bodyPr/>
        <a:lstStyle/>
        <a:p>
          <a:pPr rtl="1"/>
          <a:r>
            <a:rPr lang="fa-IR" dirty="0"/>
            <a:t>نرم‌افزار صندوق فروشگاهی</a:t>
          </a:r>
          <a:endParaRPr lang="en-US" dirty="0"/>
        </a:p>
      </dgm:t>
    </dgm:pt>
    <dgm:pt modelId="{EAFD2CED-112B-4C74-9F5C-6B829EF61219}" type="parTrans" cxnId="{F50687B1-8BAF-4A13-B979-482AE7FCCEAA}">
      <dgm:prSet/>
      <dgm:spPr/>
      <dgm:t>
        <a:bodyPr/>
        <a:lstStyle/>
        <a:p>
          <a:pPr rtl="1"/>
          <a:endParaRPr lang="en-US"/>
        </a:p>
      </dgm:t>
    </dgm:pt>
    <dgm:pt modelId="{3763DADB-900B-446C-BA1A-8D8C97BE79A7}" type="sibTrans" cxnId="{F50687B1-8BAF-4A13-B979-482AE7FCCEAA}">
      <dgm:prSet/>
      <dgm:spPr/>
      <dgm:t>
        <a:bodyPr/>
        <a:lstStyle/>
        <a:p>
          <a:pPr rtl="1"/>
          <a:endParaRPr lang="en-US"/>
        </a:p>
      </dgm:t>
    </dgm:pt>
    <dgm:pt modelId="{B72004A0-3F4B-49D3-8BBA-0A07C9A4BDAE}">
      <dgm:prSet phldrT="[Text]"/>
      <dgm:spPr/>
      <dgm:t>
        <a:bodyPr/>
        <a:lstStyle/>
        <a:p>
          <a:pPr rtl="1"/>
          <a:r>
            <a:rPr lang="fa-IR" dirty="0"/>
            <a:t>سایت‌ساز</a:t>
          </a:r>
          <a:endParaRPr lang="en-US" dirty="0"/>
        </a:p>
      </dgm:t>
    </dgm:pt>
    <dgm:pt modelId="{283FDAAA-D228-4E93-8AFE-8F07AEDC70A5}" type="parTrans" cxnId="{02AC1F5B-7A7F-47F5-8971-CDF10D7120F7}">
      <dgm:prSet/>
      <dgm:spPr/>
      <dgm:t>
        <a:bodyPr/>
        <a:lstStyle/>
        <a:p>
          <a:endParaRPr lang="en-US"/>
        </a:p>
      </dgm:t>
    </dgm:pt>
    <dgm:pt modelId="{DFAAE3E2-81E0-4C71-81E3-89E13C29837E}" type="sibTrans" cxnId="{02AC1F5B-7A7F-47F5-8971-CDF10D7120F7}">
      <dgm:prSet/>
      <dgm:spPr/>
      <dgm:t>
        <a:bodyPr/>
        <a:lstStyle/>
        <a:p>
          <a:endParaRPr lang="en-US"/>
        </a:p>
      </dgm:t>
    </dgm:pt>
    <dgm:pt modelId="{830D9264-146F-4938-B296-8F28F643F26C}">
      <dgm:prSet phldrT="[Text]"/>
      <dgm:spPr/>
      <dgm:t>
        <a:bodyPr/>
        <a:lstStyle/>
        <a:p>
          <a:r>
            <a:rPr lang="fa-IR" dirty="0"/>
            <a:t>اپ‌ساز</a:t>
          </a:r>
          <a:endParaRPr lang="en-US" dirty="0"/>
        </a:p>
      </dgm:t>
    </dgm:pt>
    <dgm:pt modelId="{45674C7E-BF45-4D94-BB9B-E9C5AACBA097}" type="parTrans" cxnId="{10F19246-B6FD-4E6A-8BF5-B257DA615655}">
      <dgm:prSet/>
      <dgm:spPr/>
      <dgm:t>
        <a:bodyPr/>
        <a:lstStyle/>
        <a:p>
          <a:endParaRPr lang="en-US"/>
        </a:p>
      </dgm:t>
    </dgm:pt>
    <dgm:pt modelId="{60DB2B1F-582B-4957-A3C3-DEBC988AA020}" type="sibTrans" cxnId="{10F19246-B6FD-4E6A-8BF5-B257DA615655}">
      <dgm:prSet/>
      <dgm:spPr/>
      <dgm:t>
        <a:bodyPr/>
        <a:lstStyle/>
        <a:p>
          <a:endParaRPr lang="en-US"/>
        </a:p>
      </dgm:t>
    </dgm:pt>
    <dgm:pt modelId="{53C655B4-3907-4A11-9309-CDAFE4D5D8F8}">
      <dgm:prSet phldrT="[Text]"/>
      <dgm:spPr/>
      <dgm:t>
        <a:bodyPr/>
        <a:lstStyle/>
        <a:p>
          <a:pPr rtl="1"/>
          <a:r>
            <a:rPr lang="fa-IR" dirty="0"/>
            <a:t>مدیریت رسانه‌های اجتماعی</a:t>
          </a:r>
          <a:endParaRPr lang="en-US" dirty="0"/>
        </a:p>
      </dgm:t>
    </dgm:pt>
    <dgm:pt modelId="{09AE70A7-8840-4A00-A85D-F8C8CE462DB3}" type="sibTrans" cxnId="{4DFA6021-6D23-4F83-8438-DD501054558F}">
      <dgm:prSet/>
      <dgm:spPr/>
      <dgm:t>
        <a:bodyPr/>
        <a:lstStyle/>
        <a:p>
          <a:pPr rtl="1"/>
          <a:endParaRPr lang="en-US"/>
        </a:p>
      </dgm:t>
    </dgm:pt>
    <dgm:pt modelId="{206C2A95-6D59-4CFA-8C6F-C63A44C6633B}" type="parTrans" cxnId="{4DFA6021-6D23-4F83-8438-DD501054558F}">
      <dgm:prSet/>
      <dgm:spPr/>
      <dgm:t>
        <a:bodyPr/>
        <a:lstStyle/>
        <a:p>
          <a:pPr rtl="1"/>
          <a:endParaRPr lang="en-US"/>
        </a:p>
      </dgm:t>
    </dgm:pt>
    <dgm:pt modelId="{8D47F39E-3962-4489-AE42-B101246DDA93}">
      <dgm:prSet phldrT="[Text]"/>
      <dgm:spPr/>
      <dgm:t>
        <a:bodyPr/>
        <a:lstStyle/>
        <a:p>
          <a:pPr rtl="1"/>
          <a:r>
            <a:rPr lang="fa-IR" dirty="0"/>
            <a:t>صدور فاکتور</a:t>
          </a:r>
          <a:endParaRPr lang="en-US" dirty="0"/>
        </a:p>
      </dgm:t>
    </dgm:pt>
    <dgm:pt modelId="{4D8FDAB6-CEBE-4E09-B077-6E13DFD55764}" type="sibTrans" cxnId="{8FC74FF7-CBD7-4BE0-BADB-29D5A3046D3A}">
      <dgm:prSet/>
      <dgm:spPr/>
      <dgm:t>
        <a:bodyPr/>
        <a:lstStyle/>
        <a:p>
          <a:endParaRPr lang="en-US"/>
        </a:p>
      </dgm:t>
    </dgm:pt>
    <dgm:pt modelId="{E58646AD-BCCA-4720-963C-83F383F6597B}" type="parTrans" cxnId="{8FC74FF7-CBD7-4BE0-BADB-29D5A3046D3A}">
      <dgm:prSet/>
      <dgm:spPr/>
      <dgm:t>
        <a:bodyPr/>
        <a:lstStyle/>
        <a:p>
          <a:endParaRPr lang="en-US"/>
        </a:p>
      </dgm:t>
    </dgm:pt>
    <dgm:pt modelId="{3B323CA1-671E-4716-980E-406A493A9709}">
      <dgm:prSet phldrT="[Text]"/>
      <dgm:spPr/>
      <dgm:t>
        <a:bodyPr/>
        <a:lstStyle/>
        <a:p>
          <a:pPr rtl="1"/>
          <a:r>
            <a:rPr lang="fa-IR" dirty="0"/>
            <a:t>فروش سریع</a:t>
          </a:r>
          <a:endParaRPr lang="en-US" dirty="0"/>
        </a:p>
      </dgm:t>
    </dgm:pt>
    <dgm:pt modelId="{9BE04EC5-15BF-4AAD-B9E4-89E904C1409A}" type="sibTrans" cxnId="{D56EDD52-4B31-46DA-B968-338105816413}">
      <dgm:prSet/>
      <dgm:spPr/>
      <dgm:t>
        <a:bodyPr/>
        <a:lstStyle/>
        <a:p>
          <a:endParaRPr lang="en-US"/>
        </a:p>
      </dgm:t>
    </dgm:pt>
    <dgm:pt modelId="{1AD8448F-F417-4DAF-AB86-0C10449477D1}" type="parTrans" cxnId="{D56EDD52-4B31-46DA-B968-338105816413}">
      <dgm:prSet/>
      <dgm:spPr/>
      <dgm:t>
        <a:bodyPr/>
        <a:lstStyle/>
        <a:p>
          <a:endParaRPr lang="en-US"/>
        </a:p>
      </dgm:t>
    </dgm:pt>
    <dgm:pt modelId="{EF3C83CF-1690-446C-AD59-1F767B02A86D}">
      <dgm:prSet phldrT="[Text]"/>
      <dgm:spPr/>
      <dgm:t>
        <a:bodyPr/>
        <a:lstStyle/>
        <a:p>
          <a:pPr rtl="1"/>
          <a:r>
            <a:rPr lang="fa-IR" dirty="0"/>
            <a:t>فیش پرینت</a:t>
          </a:r>
          <a:endParaRPr lang="en-US" dirty="0"/>
        </a:p>
      </dgm:t>
    </dgm:pt>
    <dgm:pt modelId="{540A2D96-43B7-4A4C-8003-9C1A6967DF1F}" type="sibTrans" cxnId="{9487B18E-2C08-43CD-A606-7CB86DF783C5}">
      <dgm:prSet/>
      <dgm:spPr/>
      <dgm:t>
        <a:bodyPr/>
        <a:lstStyle/>
        <a:p>
          <a:endParaRPr lang="en-US"/>
        </a:p>
      </dgm:t>
    </dgm:pt>
    <dgm:pt modelId="{220B8DE6-43F8-4BAB-9B5B-4D3DE75040DB}" type="parTrans" cxnId="{9487B18E-2C08-43CD-A606-7CB86DF783C5}">
      <dgm:prSet/>
      <dgm:spPr/>
      <dgm:t>
        <a:bodyPr/>
        <a:lstStyle/>
        <a:p>
          <a:endParaRPr lang="en-US"/>
        </a:p>
      </dgm:t>
    </dgm:pt>
    <dgm:pt modelId="{B131DE1A-89F1-48DC-A086-781E62C9B293}">
      <dgm:prSet phldrT="[Text]"/>
      <dgm:spPr/>
      <dgm:t>
        <a:bodyPr/>
        <a:lstStyle/>
        <a:p>
          <a:pPr rtl="1"/>
          <a:r>
            <a:rPr lang="fa-IR" dirty="0"/>
            <a:t>اتصال به تجهیزات فروشگاهی</a:t>
          </a:r>
          <a:endParaRPr lang="en-US" dirty="0"/>
        </a:p>
      </dgm:t>
    </dgm:pt>
    <dgm:pt modelId="{A5FB1B33-4F1D-45FF-A588-00EC81E112B8}" type="sibTrans" cxnId="{273D93AF-DB64-4FF2-AE73-73E0A18AE283}">
      <dgm:prSet/>
      <dgm:spPr/>
      <dgm:t>
        <a:bodyPr/>
        <a:lstStyle/>
        <a:p>
          <a:endParaRPr lang="en-US"/>
        </a:p>
      </dgm:t>
    </dgm:pt>
    <dgm:pt modelId="{289DFAC3-A68F-4A07-AB36-1F9EB401659F}" type="parTrans" cxnId="{273D93AF-DB64-4FF2-AE73-73E0A18AE283}">
      <dgm:prSet/>
      <dgm:spPr/>
      <dgm:t>
        <a:bodyPr/>
        <a:lstStyle/>
        <a:p>
          <a:endParaRPr lang="en-US"/>
        </a:p>
      </dgm:t>
    </dgm:pt>
    <dgm:pt modelId="{1E2CC3CB-0599-4B10-A194-73F5FDE5AC54}">
      <dgm:prSet phldrT="[Text]"/>
      <dgm:spPr/>
      <dgm:t>
        <a:bodyPr/>
        <a:lstStyle/>
        <a:p>
          <a:pPr rtl="1"/>
          <a:r>
            <a:rPr lang="fa-IR" dirty="0"/>
            <a:t>چاپ </a:t>
          </a:r>
          <a:r>
            <a:rPr lang="en-US" dirty="0"/>
            <a:t>A4, A5</a:t>
          </a:r>
        </a:p>
      </dgm:t>
    </dgm:pt>
    <dgm:pt modelId="{D75C3C32-7D08-4BFD-BEBD-5DEBCC655EE5}" type="sibTrans" cxnId="{431B205F-3675-42BB-9F3E-8D0996706E3C}">
      <dgm:prSet/>
      <dgm:spPr/>
      <dgm:t>
        <a:bodyPr/>
        <a:lstStyle/>
        <a:p>
          <a:endParaRPr lang="en-US"/>
        </a:p>
      </dgm:t>
    </dgm:pt>
    <dgm:pt modelId="{C7799123-8F34-4882-A9DF-9B6EF17F4EC6}" type="parTrans" cxnId="{431B205F-3675-42BB-9F3E-8D0996706E3C}">
      <dgm:prSet/>
      <dgm:spPr/>
      <dgm:t>
        <a:bodyPr/>
        <a:lstStyle/>
        <a:p>
          <a:endParaRPr lang="en-US"/>
        </a:p>
      </dgm:t>
    </dgm:pt>
    <dgm:pt modelId="{AF16B758-C4F1-49D6-A16A-394134149F38}">
      <dgm:prSet phldrT="[Text]"/>
      <dgm:spPr/>
      <dgm:t>
        <a:bodyPr/>
        <a:lstStyle/>
        <a:p>
          <a:pPr rtl="1"/>
          <a:r>
            <a:rPr lang="fa-IR"/>
            <a:t>اتصال به پی‌سی پوز</a:t>
          </a:r>
          <a:endParaRPr lang="en-US" dirty="0"/>
        </a:p>
      </dgm:t>
    </dgm:pt>
    <dgm:pt modelId="{73A28D31-0413-4ABA-BE28-B5E6D32B8EE9}" type="parTrans" cxnId="{FD69B223-80A6-4A6A-9809-D77E245A1DCE}">
      <dgm:prSet/>
      <dgm:spPr/>
      <dgm:t>
        <a:bodyPr/>
        <a:lstStyle/>
        <a:p>
          <a:endParaRPr lang="en-US"/>
        </a:p>
      </dgm:t>
    </dgm:pt>
    <dgm:pt modelId="{6433E1BF-B5D6-4665-BF5D-23BDB3FCE7BA}" type="sibTrans" cxnId="{FD69B223-80A6-4A6A-9809-D77E245A1DCE}">
      <dgm:prSet/>
      <dgm:spPr/>
      <dgm:t>
        <a:bodyPr/>
        <a:lstStyle/>
        <a:p>
          <a:endParaRPr lang="en-US"/>
        </a:p>
      </dgm:t>
    </dgm:pt>
    <dgm:pt modelId="{E635D103-F4A0-4685-B381-F26D64CFEF32}" type="pres">
      <dgm:prSet presAssocID="{BFF6AE00-9A18-494C-A394-ABAC976E0063}" presName="theList" presStyleCnt="0">
        <dgm:presLayoutVars>
          <dgm:dir val="rev"/>
          <dgm:animLvl val="lvl"/>
          <dgm:resizeHandles val="exact"/>
        </dgm:presLayoutVars>
      </dgm:prSet>
      <dgm:spPr/>
    </dgm:pt>
    <dgm:pt modelId="{04975E7E-23E4-4BC4-8954-2F4CC247D574}" type="pres">
      <dgm:prSet presAssocID="{B72004A0-3F4B-49D3-8BBA-0A07C9A4BDAE}" presName="compNode" presStyleCnt="0"/>
      <dgm:spPr/>
    </dgm:pt>
    <dgm:pt modelId="{5693F0C5-297A-483A-927B-951ECD089C9E}" type="pres">
      <dgm:prSet presAssocID="{B72004A0-3F4B-49D3-8BBA-0A07C9A4BDAE}" presName="aNode" presStyleLbl="bgShp" presStyleIdx="0" presStyleCnt="4"/>
      <dgm:spPr/>
    </dgm:pt>
    <dgm:pt modelId="{2C95FF14-29FE-4B92-91B4-C5F6263DA8A4}" type="pres">
      <dgm:prSet presAssocID="{B72004A0-3F4B-49D3-8BBA-0A07C9A4BDAE}" presName="textNode" presStyleLbl="bgShp" presStyleIdx="0" presStyleCnt="4"/>
      <dgm:spPr/>
    </dgm:pt>
    <dgm:pt modelId="{C3D1D089-879B-426F-9759-C217097D273C}" type="pres">
      <dgm:prSet presAssocID="{B72004A0-3F4B-49D3-8BBA-0A07C9A4BDAE}" presName="compChildNode" presStyleCnt="0"/>
      <dgm:spPr/>
    </dgm:pt>
    <dgm:pt modelId="{F195F9B7-A5CB-4527-B37C-DA68D40F3C4B}" type="pres">
      <dgm:prSet presAssocID="{B72004A0-3F4B-49D3-8BBA-0A07C9A4BDAE}" presName="theInnerList" presStyleCnt="0"/>
      <dgm:spPr/>
    </dgm:pt>
    <dgm:pt modelId="{8079236B-4F1B-40BF-B155-D61C057C1607}" type="pres">
      <dgm:prSet presAssocID="{8D47F39E-3962-4489-AE42-B101246DDA93}" presName="childNode" presStyleLbl="node1" presStyleIdx="0" presStyleCnt="6">
        <dgm:presLayoutVars>
          <dgm:bulletEnabled val="1"/>
        </dgm:presLayoutVars>
      </dgm:prSet>
      <dgm:spPr/>
    </dgm:pt>
    <dgm:pt modelId="{140841F7-C57B-4EAC-9A0B-65AAC2481807}" type="pres">
      <dgm:prSet presAssocID="{8D47F39E-3962-4489-AE42-B101246DDA93}" presName="aSpace2" presStyleCnt="0"/>
      <dgm:spPr/>
    </dgm:pt>
    <dgm:pt modelId="{2401C5E9-8227-42BF-8E66-0A76A2B1DA2D}" type="pres">
      <dgm:prSet presAssocID="{1E2CC3CB-0599-4B10-A194-73F5FDE5AC54}" presName="childNode" presStyleLbl="node1" presStyleIdx="1" presStyleCnt="6">
        <dgm:presLayoutVars>
          <dgm:bulletEnabled val="1"/>
        </dgm:presLayoutVars>
      </dgm:prSet>
      <dgm:spPr/>
    </dgm:pt>
    <dgm:pt modelId="{75BAEBA1-62ED-4355-83AF-0A301FE87AEB}" type="pres">
      <dgm:prSet presAssocID="{1E2CC3CB-0599-4B10-A194-73F5FDE5AC54}" presName="aSpace2" presStyleCnt="0"/>
      <dgm:spPr/>
    </dgm:pt>
    <dgm:pt modelId="{22738A7C-2137-42D0-B57A-1AC7D13B7BA6}" type="pres">
      <dgm:prSet presAssocID="{3B323CA1-671E-4716-980E-406A493A9709}" presName="childNode" presStyleLbl="node1" presStyleIdx="2" presStyleCnt="6">
        <dgm:presLayoutVars>
          <dgm:bulletEnabled val="1"/>
        </dgm:presLayoutVars>
      </dgm:prSet>
      <dgm:spPr/>
    </dgm:pt>
    <dgm:pt modelId="{2E2101AB-6F26-42FA-AFAF-E5E821BEB747}" type="pres">
      <dgm:prSet presAssocID="{3B323CA1-671E-4716-980E-406A493A9709}" presName="aSpace2" presStyleCnt="0"/>
      <dgm:spPr/>
    </dgm:pt>
    <dgm:pt modelId="{FC323A27-00EF-4EAF-8AB0-161B29467BD7}" type="pres">
      <dgm:prSet presAssocID="{EF3C83CF-1690-446C-AD59-1F767B02A86D}" presName="childNode" presStyleLbl="node1" presStyleIdx="3" presStyleCnt="6">
        <dgm:presLayoutVars>
          <dgm:bulletEnabled val="1"/>
        </dgm:presLayoutVars>
      </dgm:prSet>
      <dgm:spPr/>
    </dgm:pt>
    <dgm:pt modelId="{48B88196-7242-442D-A54E-37F7F610E2AA}" type="pres">
      <dgm:prSet presAssocID="{EF3C83CF-1690-446C-AD59-1F767B02A86D}" presName="aSpace2" presStyleCnt="0"/>
      <dgm:spPr/>
    </dgm:pt>
    <dgm:pt modelId="{57572FB7-ABD9-4B2B-9AD6-DA8D2C566B84}" type="pres">
      <dgm:prSet presAssocID="{B131DE1A-89F1-48DC-A086-781E62C9B293}" presName="childNode" presStyleLbl="node1" presStyleIdx="4" presStyleCnt="6">
        <dgm:presLayoutVars>
          <dgm:bulletEnabled val="1"/>
        </dgm:presLayoutVars>
      </dgm:prSet>
      <dgm:spPr/>
    </dgm:pt>
    <dgm:pt modelId="{5952721F-C797-4408-957A-DC1F9FDB77A1}" type="pres">
      <dgm:prSet presAssocID="{B131DE1A-89F1-48DC-A086-781E62C9B293}" presName="aSpace2" presStyleCnt="0"/>
      <dgm:spPr/>
    </dgm:pt>
    <dgm:pt modelId="{A91E0547-63FB-4DCA-81FC-37DBD1E56723}" type="pres">
      <dgm:prSet presAssocID="{AF16B758-C4F1-49D6-A16A-394134149F38}" presName="childNode" presStyleLbl="node1" presStyleIdx="5" presStyleCnt="6">
        <dgm:presLayoutVars>
          <dgm:bulletEnabled val="1"/>
        </dgm:presLayoutVars>
      </dgm:prSet>
      <dgm:spPr/>
    </dgm:pt>
    <dgm:pt modelId="{D01580FF-C9DA-4A3C-AB60-7AC51E158B1C}" type="pres">
      <dgm:prSet presAssocID="{B72004A0-3F4B-49D3-8BBA-0A07C9A4BDAE}" presName="aSpace" presStyleCnt="0"/>
      <dgm:spPr/>
    </dgm:pt>
    <dgm:pt modelId="{F6A5C548-4292-4CD0-A502-585E528D27DF}" type="pres">
      <dgm:prSet presAssocID="{830D9264-146F-4938-B296-8F28F643F26C}" presName="compNode" presStyleCnt="0"/>
      <dgm:spPr/>
    </dgm:pt>
    <dgm:pt modelId="{04514F17-7077-4891-9380-9B3779FC8D8A}" type="pres">
      <dgm:prSet presAssocID="{830D9264-146F-4938-B296-8F28F643F26C}" presName="aNode" presStyleLbl="bgShp" presStyleIdx="1" presStyleCnt="4"/>
      <dgm:spPr/>
    </dgm:pt>
    <dgm:pt modelId="{F4830861-5F05-4AB9-BB01-4F1A9C82BD3F}" type="pres">
      <dgm:prSet presAssocID="{830D9264-146F-4938-B296-8F28F643F26C}" presName="textNode" presStyleLbl="bgShp" presStyleIdx="1" presStyleCnt="4"/>
      <dgm:spPr/>
    </dgm:pt>
    <dgm:pt modelId="{15E72C5A-F70A-4522-B628-ABEDAE4C0139}" type="pres">
      <dgm:prSet presAssocID="{830D9264-146F-4938-B296-8F28F643F26C}" presName="compChildNode" presStyleCnt="0"/>
      <dgm:spPr/>
    </dgm:pt>
    <dgm:pt modelId="{8843BE4C-9278-437D-9074-AF1D93CE0EFF}" type="pres">
      <dgm:prSet presAssocID="{830D9264-146F-4938-B296-8F28F643F26C}" presName="theInnerList" presStyleCnt="0"/>
      <dgm:spPr/>
    </dgm:pt>
    <dgm:pt modelId="{4667C4F9-B78D-4035-80FD-79F27710B83F}" type="pres">
      <dgm:prSet presAssocID="{830D9264-146F-4938-B296-8F28F643F26C}" presName="aSpace" presStyleCnt="0"/>
      <dgm:spPr/>
    </dgm:pt>
    <dgm:pt modelId="{7BA3D3BB-B6E3-4A40-B901-9E489C5708D8}" type="pres">
      <dgm:prSet presAssocID="{53C655B4-3907-4A11-9309-CDAFE4D5D8F8}" presName="compNode" presStyleCnt="0"/>
      <dgm:spPr/>
    </dgm:pt>
    <dgm:pt modelId="{6CCD7B67-6CED-4537-9492-F9854245DD35}" type="pres">
      <dgm:prSet presAssocID="{53C655B4-3907-4A11-9309-CDAFE4D5D8F8}" presName="aNode" presStyleLbl="bgShp" presStyleIdx="2" presStyleCnt="4"/>
      <dgm:spPr/>
    </dgm:pt>
    <dgm:pt modelId="{85B1CC62-4D29-4F24-8847-0299ED88D48A}" type="pres">
      <dgm:prSet presAssocID="{53C655B4-3907-4A11-9309-CDAFE4D5D8F8}" presName="textNode" presStyleLbl="bgShp" presStyleIdx="2" presStyleCnt="4"/>
      <dgm:spPr/>
    </dgm:pt>
    <dgm:pt modelId="{469E12D3-89D5-4DF5-8DAB-8CE669FF27F7}" type="pres">
      <dgm:prSet presAssocID="{53C655B4-3907-4A11-9309-CDAFE4D5D8F8}" presName="compChildNode" presStyleCnt="0"/>
      <dgm:spPr/>
    </dgm:pt>
    <dgm:pt modelId="{E1A40484-B6F1-4170-8FCD-26E7FBCF0A36}" type="pres">
      <dgm:prSet presAssocID="{53C655B4-3907-4A11-9309-CDAFE4D5D8F8}" presName="theInnerList" presStyleCnt="0"/>
      <dgm:spPr/>
    </dgm:pt>
    <dgm:pt modelId="{CF91A839-F661-4E78-8433-BA23EFA01BF9}" type="pres">
      <dgm:prSet presAssocID="{53C655B4-3907-4A11-9309-CDAFE4D5D8F8}" presName="aSpace" presStyleCnt="0"/>
      <dgm:spPr/>
    </dgm:pt>
    <dgm:pt modelId="{8B1B8006-8BFC-4F91-9E77-97B7089DCF80}" type="pres">
      <dgm:prSet presAssocID="{5B382DBB-B062-42BA-9395-E5E330FCC77F}" presName="compNode" presStyleCnt="0"/>
      <dgm:spPr/>
    </dgm:pt>
    <dgm:pt modelId="{7693A9CB-8088-458F-A799-2804EB4A23C1}" type="pres">
      <dgm:prSet presAssocID="{5B382DBB-B062-42BA-9395-E5E330FCC77F}" presName="aNode" presStyleLbl="bgShp" presStyleIdx="3" presStyleCnt="4"/>
      <dgm:spPr/>
    </dgm:pt>
    <dgm:pt modelId="{3389CF4A-606C-42BF-8AD9-04B80CD63318}" type="pres">
      <dgm:prSet presAssocID="{5B382DBB-B062-42BA-9395-E5E330FCC77F}" presName="textNode" presStyleLbl="bgShp" presStyleIdx="3" presStyleCnt="4"/>
      <dgm:spPr/>
    </dgm:pt>
    <dgm:pt modelId="{1411A398-5C89-4748-B744-EEDB997A2714}" type="pres">
      <dgm:prSet presAssocID="{5B382DBB-B062-42BA-9395-E5E330FCC77F}" presName="compChildNode" presStyleCnt="0"/>
      <dgm:spPr/>
    </dgm:pt>
    <dgm:pt modelId="{5ECBEC42-FA62-45EA-A58D-1307C7CD120C}" type="pres">
      <dgm:prSet presAssocID="{5B382DBB-B062-42BA-9395-E5E330FCC77F}" presName="theInnerList" presStyleCnt="0"/>
      <dgm:spPr/>
    </dgm:pt>
  </dgm:ptLst>
  <dgm:cxnLst>
    <dgm:cxn modelId="{7C93C90C-66E4-40C9-A9ED-4BD2E5397E41}" type="presOf" srcId="{3B323CA1-671E-4716-980E-406A493A9709}" destId="{22738A7C-2137-42D0-B57A-1AC7D13B7BA6}" srcOrd="0" destOrd="0" presId="urn:microsoft.com/office/officeart/2005/8/layout/lProcess2"/>
    <dgm:cxn modelId="{18BED90E-FABB-43E5-BF3D-BABE9E08F776}" type="presOf" srcId="{1E2CC3CB-0599-4B10-A194-73F5FDE5AC54}" destId="{2401C5E9-8227-42BF-8E66-0A76A2B1DA2D}" srcOrd="0" destOrd="0" presId="urn:microsoft.com/office/officeart/2005/8/layout/lProcess2"/>
    <dgm:cxn modelId="{96750718-2696-42E6-9186-347A78A93A88}" type="presOf" srcId="{B131DE1A-89F1-48DC-A086-781E62C9B293}" destId="{57572FB7-ABD9-4B2B-9AD6-DA8D2C566B84}" srcOrd="0" destOrd="0" presId="urn:microsoft.com/office/officeart/2005/8/layout/lProcess2"/>
    <dgm:cxn modelId="{4DFA6021-6D23-4F83-8438-DD501054558F}" srcId="{BFF6AE00-9A18-494C-A394-ABAC976E0063}" destId="{53C655B4-3907-4A11-9309-CDAFE4D5D8F8}" srcOrd="2" destOrd="0" parTransId="{206C2A95-6D59-4CFA-8C6F-C63A44C6633B}" sibTransId="{09AE70A7-8840-4A00-A85D-F8C8CE462DB3}"/>
    <dgm:cxn modelId="{FD69B223-80A6-4A6A-9809-D77E245A1DCE}" srcId="{B72004A0-3F4B-49D3-8BBA-0A07C9A4BDAE}" destId="{AF16B758-C4F1-49D6-A16A-394134149F38}" srcOrd="5" destOrd="0" parTransId="{73A28D31-0413-4ABA-BE28-B5E6D32B8EE9}" sibTransId="{6433E1BF-B5D6-4665-BF5D-23BDB3FCE7BA}"/>
    <dgm:cxn modelId="{35A6B126-9743-47B2-A8E7-1679A42373A1}" type="presOf" srcId="{830D9264-146F-4938-B296-8F28F643F26C}" destId="{04514F17-7077-4891-9380-9B3779FC8D8A}" srcOrd="0" destOrd="0" presId="urn:microsoft.com/office/officeart/2005/8/layout/lProcess2"/>
    <dgm:cxn modelId="{02AC1F5B-7A7F-47F5-8971-CDF10D7120F7}" srcId="{BFF6AE00-9A18-494C-A394-ABAC976E0063}" destId="{B72004A0-3F4B-49D3-8BBA-0A07C9A4BDAE}" srcOrd="0" destOrd="0" parTransId="{283FDAAA-D228-4E93-8AFE-8F07AEDC70A5}" sibTransId="{DFAAE3E2-81E0-4C71-81E3-89E13C29837E}"/>
    <dgm:cxn modelId="{431B205F-3675-42BB-9F3E-8D0996706E3C}" srcId="{B72004A0-3F4B-49D3-8BBA-0A07C9A4BDAE}" destId="{1E2CC3CB-0599-4B10-A194-73F5FDE5AC54}" srcOrd="1" destOrd="0" parTransId="{C7799123-8F34-4882-A9DF-9B6EF17F4EC6}" sibTransId="{D75C3C32-7D08-4BFD-BEBD-5DEBCC655EE5}"/>
    <dgm:cxn modelId="{47EA735F-613C-4BD2-A19C-831D253DCD61}" type="presOf" srcId="{B72004A0-3F4B-49D3-8BBA-0A07C9A4BDAE}" destId="{2C95FF14-29FE-4B92-91B4-C5F6263DA8A4}" srcOrd="1" destOrd="0" presId="urn:microsoft.com/office/officeart/2005/8/layout/lProcess2"/>
    <dgm:cxn modelId="{10F19246-B6FD-4E6A-8BF5-B257DA615655}" srcId="{BFF6AE00-9A18-494C-A394-ABAC976E0063}" destId="{830D9264-146F-4938-B296-8F28F643F26C}" srcOrd="1" destOrd="0" parTransId="{45674C7E-BF45-4D94-BB9B-E9C5AACBA097}" sibTransId="{60DB2B1F-582B-4957-A3C3-DEBC988AA020}"/>
    <dgm:cxn modelId="{D22B3A4C-2502-4A51-BE1F-0952DA46BA40}" type="presOf" srcId="{5B382DBB-B062-42BA-9395-E5E330FCC77F}" destId="{3389CF4A-606C-42BF-8AD9-04B80CD63318}" srcOrd="1" destOrd="0" presId="urn:microsoft.com/office/officeart/2005/8/layout/lProcess2"/>
    <dgm:cxn modelId="{D56EDD52-4B31-46DA-B968-338105816413}" srcId="{B72004A0-3F4B-49D3-8BBA-0A07C9A4BDAE}" destId="{3B323CA1-671E-4716-980E-406A493A9709}" srcOrd="2" destOrd="0" parTransId="{1AD8448F-F417-4DAF-AB86-0C10449477D1}" sibTransId="{9BE04EC5-15BF-4AAD-B9E4-89E904C1409A}"/>
    <dgm:cxn modelId="{D5BECC76-65C7-4A52-BA4F-ACD1B056207E}" type="presOf" srcId="{53C655B4-3907-4A11-9309-CDAFE4D5D8F8}" destId="{85B1CC62-4D29-4F24-8847-0299ED88D48A}" srcOrd="1" destOrd="0" presId="urn:microsoft.com/office/officeart/2005/8/layout/lProcess2"/>
    <dgm:cxn modelId="{A97CDC83-0031-4884-8993-D9E4E91E5D50}" type="presOf" srcId="{BFF6AE00-9A18-494C-A394-ABAC976E0063}" destId="{E635D103-F4A0-4685-B381-F26D64CFEF32}" srcOrd="0" destOrd="0" presId="urn:microsoft.com/office/officeart/2005/8/layout/lProcess2"/>
    <dgm:cxn modelId="{9487B18E-2C08-43CD-A606-7CB86DF783C5}" srcId="{B72004A0-3F4B-49D3-8BBA-0A07C9A4BDAE}" destId="{EF3C83CF-1690-446C-AD59-1F767B02A86D}" srcOrd="3" destOrd="0" parTransId="{220B8DE6-43F8-4BAB-9B5B-4D3DE75040DB}" sibTransId="{540A2D96-43B7-4A4C-8003-9C1A6967DF1F}"/>
    <dgm:cxn modelId="{877F359C-4894-41B0-8CA3-ED788FBFA5AD}" type="presOf" srcId="{AF16B758-C4F1-49D6-A16A-394134149F38}" destId="{A91E0547-63FB-4DCA-81FC-37DBD1E56723}" srcOrd="0" destOrd="0" presId="urn:microsoft.com/office/officeart/2005/8/layout/lProcess2"/>
    <dgm:cxn modelId="{DDDB4AA9-FC5B-4B00-974C-8C0853320882}" type="presOf" srcId="{EF3C83CF-1690-446C-AD59-1F767B02A86D}" destId="{FC323A27-00EF-4EAF-8AB0-161B29467BD7}" srcOrd="0" destOrd="0" presId="urn:microsoft.com/office/officeart/2005/8/layout/lProcess2"/>
    <dgm:cxn modelId="{273D93AF-DB64-4FF2-AE73-73E0A18AE283}" srcId="{B72004A0-3F4B-49D3-8BBA-0A07C9A4BDAE}" destId="{B131DE1A-89F1-48DC-A086-781E62C9B293}" srcOrd="4" destOrd="0" parTransId="{289DFAC3-A68F-4A07-AB36-1F9EB401659F}" sibTransId="{A5FB1B33-4F1D-45FF-A588-00EC81E112B8}"/>
    <dgm:cxn modelId="{A7350EB0-F563-46B7-9A1F-60003BD29FE8}" type="presOf" srcId="{B72004A0-3F4B-49D3-8BBA-0A07C9A4BDAE}" destId="{5693F0C5-297A-483A-927B-951ECD089C9E}" srcOrd="0" destOrd="0" presId="urn:microsoft.com/office/officeart/2005/8/layout/lProcess2"/>
    <dgm:cxn modelId="{F50687B1-8BAF-4A13-B979-482AE7FCCEAA}" srcId="{BFF6AE00-9A18-494C-A394-ABAC976E0063}" destId="{5B382DBB-B062-42BA-9395-E5E330FCC77F}" srcOrd="3" destOrd="0" parTransId="{EAFD2CED-112B-4C74-9F5C-6B829EF61219}" sibTransId="{3763DADB-900B-446C-BA1A-8D8C97BE79A7}"/>
    <dgm:cxn modelId="{D2AB92BA-0B18-4E5C-90AF-08D776C530A4}" type="presOf" srcId="{830D9264-146F-4938-B296-8F28F643F26C}" destId="{F4830861-5F05-4AB9-BB01-4F1A9C82BD3F}" srcOrd="1" destOrd="0" presId="urn:microsoft.com/office/officeart/2005/8/layout/lProcess2"/>
    <dgm:cxn modelId="{44DD4EE3-8678-4382-AD64-BE400866BF9C}" type="presOf" srcId="{5B382DBB-B062-42BA-9395-E5E330FCC77F}" destId="{7693A9CB-8088-458F-A799-2804EB4A23C1}" srcOrd="0" destOrd="0" presId="urn:microsoft.com/office/officeart/2005/8/layout/lProcess2"/>
    <dgm:cxn modelId="{D407B5EE-C334-476F-9CD3-707324CC9069}" type="presOf" srcId="{8D47F39E-3962-4489-AE42-B101246DDA93}" destId="{8079236B-4F1B-40BF-B155-D61C057C1607}" srcOrd="0" destOrd="0" presId="urn:microsoft.com/office/officeart/2005/8/layout/lProcess2"/>
    <dgm:cxn modelId="{EDC8F7F5-D09D-40CA-B59A-C3443DD8FA78}" type="presOf" srcId="{53C655B4-3907-4A11-9309-CDAFE4D5D8F8}" destId="{6CCD7B67-6CED-4537-9492-F9854245DD35}" srcOrd="0" destOrd="0" presId="urn:microsoft.com/office/officeart/2005/8/layout/lProcess2"/>
    <dgm:cxn modelId="{8FC74FF7-CBD7-4BE0-BADB-29D5A3046D3A}" srcId="{B72004A0-3F4B-49D3-8BBA-0A07C9A4BDAE}" destId="{8D47F39E-3962-4489-AE42-B101246DDA93}" srcOrd="0" destOrd="0" parTransId="{E58646AD-BCCA-4720-963C-83F383F6597B}" sibTransId="{4D8FDAB6-CEBE-4E09-B077-6E13DFD55764}"/>
    <dgm:cxn modelId="{154C4D2E-7022-44F0-BBB6-5DB954871D22}" type="presParOf" srcId="{E635D103-F4A0-4685-B381-F26D64CFEF32}" destId="{04975E7E-23E4-4BC4-8954-2F4CC247D574}" srcOrd="0" destOrd="0" presId="urn:microsoft.com/office/officeart/2005/8/layout/lProcess2"/>
    <dgm:cxn modelId="{F7FFE282-898B-43BC-BDF0-EF5E506B33A4}" type="presParOf" srcId="{04975E7E-23E4-4BC4-8954-2F4CC247D574}" destId="{5693F0C5-297A-483A-927B-951ECD089C9E}" srcOrd="0" destOrd="0" presId="urn:microsoft.com/office/officeart/2005/8/layout/lProcess2"/>
    <dgm:cxn modelId="{EB8BE78D-78F2-4ADC-ABA5-7F72ECF14E93}" type="presParOf" srcId="{04975E7E-23E4-4BC4-8954-2F4CC247D574}" destId="{2C95FF14-29FE-4B92-91B4-C5F6263DA8A4}" srcOrd="1" destOrd="0" presId="urn:microsoft.com/office/officeart/2005/8/layout/lProcess2"/>
    <dgm:cxn modelId="{4BC1B033-C643-4ECA-9CCC-3F0FCDEDDA59}" type="presParOf" srcId="{04975E7E-23E4-4BC4-8954-2F4CC247D574}" destId="{C3D1D089-879B-426F-9759-C217097D273C}" srcOrd="2" destOrd="0" presId="urn:microsoft.com/office/officeart/2005/8/layout/lProcess2"/>
    <dgm:cxn modelId="{35D72370-4807-4A57-AEB4-0328FCB48F54}" type="presParOf" srcId="{C3D1D089-879B-426F-9759-C217097D273C}" destId="{F195F9B7-A5CB-4527-B37C-DA68D40F3C4B}" srcOrd="0" destOrd="0" presId="urn:microsoft.com/office/officeart/2005/8/layout/lProcess2"/>
    <dgm:cxn modelId="{F3155049-4695-4133-B915-3D92671D83F7}" type="presParOf" srcId="{F195F9B7-A5CB-4527-B37C-DA68D40F3C4B}" destId="{8079236B-4F1B-40BF-B155-D61C057C1607}" srcOrd="0" destOrd="0" presId="urn:microsoft.com/office/officeart/2005/8/layout/lProcess2"/>
    <dgm:cxn modelId="{C65D3593-6725-4FC8-AD78-ADE35B1B995F}" type="presParOf" srcId="{F195F9B7-A5CB-4527-B37C-DA68D40F3C4B}" destId="{140841F7-C57B-4EAC-9A0B-65AAC2481807}" srcOrd="1" destOrd="0" presId="urn:microsoft.com/office/officeart/2005/8/layout/lProcess2"/>
    <dgm:cxn modelId="{480377B3-A9BA-4B31-94B8-C309A53B24E6}" type="presParOf" srcId="{F195F9B7-A5CB-4527-B37C-DA68D40F3C4B}" destId="{2401C5E9-8227-42BF-8E66-0A76A2B1DA2D}" srcOrd="2" destOrd="0" presId="urn:microsoft.com/office/officeart/2005/8/layout/lProcess2"/>
    <dgm:cxn modelId="{29715846-B396-4DED-8AB7-239397E31668}" type="presParOf" srcId="{F195F9B7-A5CB-4527-B37C-DA68D40F3C4B}" destId="{75BAEBA1-62ED-4355-83AF-0A301FE87AEB}" srcOrd="3" destOrd="0" presId="urn:microsoft.com/office/officeart/2005/8/layout/lProcess2"/>
    <dgm:cxn modelId="{70B20AA2-F3D4-4617-9926-EEE67284070F}" type="presParOf" srcId="{F195F9B7-A5CB-4527-B37C-DA68D40F3C4B}" destId="{22738A7C-2137-42D0-B57A-1AC7D13B7BA6}" srcOrd="4" destOrd="0" presId="urn:microsoft.com/office/officeart/2005/8/layout/lProcess2"/>
    <dgm:cxn modelId="{AE331E44-C005-47A9-A0C7-97B2A9F1E569}" type="presParOf" srcId="{F195F9B7-A5CB-4527-B37C-DA68D40F3C4B}" destId="{2E2101AB-6F26-42FA-AFAF-E5E821BEB747}" srcOrd="5" destOrd="0" presId="urn:microsoft.com/office/officeart/2005/8/layout/lProcess2"/>
    <dgm:cxn modelId="{74ECADD5-9E4B-421A-AE5C-2D296357704B}" type="presParOf" srcId="{F195F9B7-A5CB-4527-B37C-DA68D40F3C4B}" destId="{FC323A27-00EF-4EAF-8AB0-161B29467BD7}" srcOrd="6" destOrd="0" presId="urn:microsoft.com/office/officeart/2005/8/layout/lProcess2"/>
    <dgm:cxn modelId="{C2858FA7-8E62-4A9E-A840-48CD296DAAE5}" type="presParOf" srcId="{F195F9B7-A5CB-4527-B37C-DA68D40F3C4B}" destId="{48B88196-7242-442D-A54E-37F7F610E2AA}" srcOrd="7" destOrd="0" presId="urn:microsoft.com/office/officeart/2005/8/layout/lProcess2"/>
    <dgm:cxn modelId="{FC137166-42E7-438B-98FE-0D5F30397005}" type="presParOf" srcId="{F195F9B7-A5CB-4527-B37C-DA68D40F3C4B}" destId="{57572FB7-ABD9-4B2B-9AD6-DA8D2C566B84}" srcOrd="8" destOrd="0" presId="urn:microsoft.com/office/officeart/2005/8/layout/lProcess2"/>
    <dgm:cxn modelId="{B0F367C7-B68C-4840-8A6B-BB82601D9361}" type="presParOf" srcId="{F195F9B7-A5CB-4527-B37C-DA68D40F3C4B}" destId="{5952721F-C797-4408-957A-DC1F9FDB77A1}" srcOrd="9" destOrd="0" presId="urn:microsoft.com/office/officeart/2005/8/layout/lProcess2"/>
    <dgm:cxn modelId="{51B43C9C-5C54-4564-B1A2-FFC222766DB7}" type="presParOf" srcId="{F195F9B7-A5CB-4527-B37C-DA68D40F3C4B}" destId="{A91E0547-63FB-4DCA-81FC-37DBD1E56723}" srcOrd="10" destOrd="0" presId="urn:microsoft.com/office/officeart/2005/8/layout/lProcess2"/>
    <dgm:cxn modelId="{F45EB15A-A210-49E7-BB9C-E3B1E8F6F7D7}" type="presParOf" srcId="{E635D103-F4A0-4685-B381-F26D64CFEF32}" destId="{D01580FF-C9DA-4A3C-AB60-7AC51E158B1C}" srcOrd="1" destOrd="0" presId="urn:microsoft.com/office/officeart/2005/8/layout/lProcess2"/>
    <dgm:cxn modelId="{0E4CA88B-3240-43CE-B84E-7E7E707E5F94}" type="presParOf" srcId="{E635D103-F4A0-4685-B381-F26D64CFEF32}" destId="{F6A5C548-4292-4CD0-A502-585E528D27DF}" srcOrd="2" destOrd="0" presId="urn:microsoft.com/office/officeart/2005/8/layout/lProcess2"/>
    <dgm:cxn modelId="{7952A6BC-32A0-4376-A6E8-FE1DEA867B5B}" type="presParOf" srcId="{F6A5C548-4292-4CD0-A502-585E528D27DF}" destId="{04514F17-7077-4891-9380-9B3779FC8D8A}" srcOrd="0" destOrd="0" presId="urn:microsoft.com/office/officeart/2005/8/layout/lProcess2"/>
    <dgm:cxn modelId="{E059A7D7-29F2-402C-BAC3-F5D704321FA9}" type="presParOf" srcId="{F6A5C548-4292-4CD0-A502-585E528D27DF}" destId="{F4830861-5F05-4AB9-BB01-4F1A9C82BD3F}" srcOrd="1" destOrd="0" presId="urn:microsoft.com/office/officeart/2005/8/layout/lProcess2"/>
    <dgm:cxn modelId="{85FE7DF9-57B3-4A25-96DA-11941D349F5A}" type="presParOf" srcId="{F6A5C548-4292-4CD0-A502-585E528D27DF}" destId="{15E72C5A-F70A-4522-B628-ABEDAE4C0139}" srcOrd="2" destOrd="0" presId="urn:microsoft.com/office/officeart/2005/8/layout/lProcess2"/>
    <dgm:cxn modelId="{2E39B826-2783-4D47-95D7-8FF65D5262EF}" type="presParOf" srcId="{15E72C5A-F70A-4522-B628-ABEDAE4C0139}" destId="{8843BE4C-9278-437D-9074-AF1D93CE0EFF}" srcOrd="0" destOrd="0" presId="urn:microsoft.com/office/officeart/2005/8/layout/lProcess2"/>
    <dgm:cxn modelId="{BB3CE992-2443-4AF9-93ED-149A4CA4CB07}" type="presParOf" srcId="{E635D103-F4A0-4685-B381-F26D64CFEF32}" destId="{4667C4F9-B78D-4035-80FD-79F27710B83F}" srcOrd="3" destOrd="0" presId="urn:microsoft.com/office/officeart/2005/8/layout/lProcess2"/>
    <dgm:cxn modelId="{DFED1DA1-FE1D-4942-A32B-70F6FE546AA9}" type="presParOf" srcId="{E635D103-F4A0-4685-B381-F26D64CFEF32}" destId="{7BA3D3BB-B6E3-4A40-B901-9E489C5708D8}" srcOrd="4" destOrd="0" presId="urn:microsoft.com/office/officeart/2005/8/layout/lProcess2"/>
    <dgm:cxn modelId="{BC262F02-4CFF-443D-8D85-09C8BFDB9B36}" type="presParOf" srcId="{7BA3D3BB-B6E3-4A40-B901-9E489C5708D8}" destId="{6CCD7B67-6CED-4537-9492-F9854245DD35}" srcOrd="0" destOrd="0" presId="urn:microsoft.com/office/officeart/2005/8/layout/lProcess2"/>
    <dgm:cxn modelId="{DF38DA87-7EF7-4ABD-8E69-94D4DCC8509E}" type="presParOf" srcId="{7BA3D3BB-B6E3-4A40-B901-9E489C5708D8}" destId="{85B1CC62-4D29-4F24-8847-0299ED88D48A}" srcOrd="1" destOrd="0" presId="urn:microsoft.com/office/officeart/2005/8/layout/lProcess2"/>
    <dgm:cxn modelId="{3F2340C5-06BC-402F-9B5F-D34F825E2FFD}" type="presParOf" srcId="{7BA3D3BB-B6E3-4A40-B901-9E489C5708D8}" destId="{469E12D3-89D5-4DF5-8DAB-8CE669FF27F7}" srcOrd="2" destOrd="0" presId="urn:microsoft.com/office/officeart/2005/8/layout/lProcess2"/>
    <dgm:cxn modelId="{D919B9DE-091F-455B-BEA6-20EDCCDBB935}" type="presParOf" srcId="{469E12D3-89D5-4DF5-8DAB-8CE669FF27F7}" destId="{E1A40484-B6F1-4170-8FCD-26E7FBCF0A36}" srcOrd="0" destOrd="0" presId="urn:microsoft.com/office/officeart/2005/8/layout/lProcess2"/>
    <dgm:cxn modelId="{F69EFF42-50D0-43E2-85B4-356641B49182}" type="presParOf" srcId="{E635D103-F4A0-4685-B381-F26D64CFEF32}" destId="{CF91A839-F661-4E78-8433-BA23EFA01BF9}" srcOrd="5" destOrd="0" presId="urn:microsoft.com/office/officeart/2005/8/layout/lProcess2"/>
    <dgm:cxn modelId="{16C65042-EB5E-4CD6-A450-3FF56C04BA52}" type="presParOf" srcId="{E635D103-F4A0-4685-B381-F26D64CFEF32}" destId="{8B1B8006-8BFC-4F91-9E77-97B7089DCF80}" srcOrd="6" destOrd="0" presId="urn:microsoft.com/office/officeart/2005/8/layout/lProcess2"/>
    <dgm:cxn modelId="{7A4A7912-265C-444D-A993-74DD733D6709}" type="presParOf" srcId="{8B1B8006-8BFC-4F91-9E77-97B7089DCF80}" destId="{7693A9CB-8088-458F-A799-2804EB4A23C1}" srcOrd="0" destOrd="0" presId="urn:microsoft.com/office/officeart/2005/8/layout/lProcess2"/>
    <dgm:cxn modelId="{ABC1F541-A803-4C85-96F5-03EC6F0132A3}" type="presParOf" srcId="{8B1B8006-8BFC-4F91-9E77-97B7089DCF80}" destId="{3389CF4A-606C-42BF-8AD9-04B80CD63318}" srcOrd="1" destOrd="0" presId="urn:microsoft.com/office/officeart/2005/8/layout/lProcess2"/>
    <dgm:cxn modelId="{5AFF1CB5-91F9-4AA8-94A4-D1EE3A1AA489}" type="presParOf" srcId="{8B1B8006-8BFC-4F91-9E77-97B7089DCF80}" destId="{1411A398-5C89-4748-B744-EEDB997A2714}" srcOrd="2" destOrd="0" presId="urn:microsoft.com/office/officeart/2005/8/layout/lProcess2"/>
    <dgm:cxn modelId="{F67964CB-8FCB-47A9-9C63-0907E9472127}" type="presParOf" srcId="{1411A398-5C89-4748-B744-EEDB997A2714}" destId="{5ECBEC42-FA62-45EA-A58D-1307C7CD120C}"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3F0C5-297A-483A-927B-951ECD089C9E}">
      <dsp:nvSpPr>
        <dsp:cNvPr id="0" name=""/>
        <dsp:cNvSpPr/>
      </dsp:nvSpPr>
      <dsp:spPr>
        <a:xfrm>
          <a:off x="7693398" y="0"/>
          <a:ext cx="2384796" cy="48043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fa-IR" sz="2200" kern="1200" dirty="0"/>
            <a:t>سایت‌ساز</a:t>
          </a:r>
          <a:endParaRPr lang="en-US" sz="2200" kern="1200" dirty="0"/>
        </a:p>
      </dsp:txBody>
      <dsp:txXfrm>
        <a:off x="7693398" y="0"/>
        <a:ext cx="2384796" cy="1441306"/>
      </dsp:txXfrm>
    </dsp:sp>
    <dsp:sp modelId="{8079236B-4F1B-40BF-B155-D61C057C1607}">
      <dsp:nvSpPr>
        <dsp:cNvPr id="0" name=""/>
        <dsp:cNvSpPr/>
      </dsp:nvSpPr>
      <dsp:spPr>
        <a:xfrm>
          <a:off x="7931878" y="1441541"/>
          <a:ext cx="1907837" cy="4612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1">
            <a:lnSpc>
              <a:spcPct val="90000"/>
            </a:lnSpc>
            <a:spcBef>
              <a:spcPct val="0"/>
            </a:spcBef>
            <a:spcAft>
              <a:spcPct val="35000"/>
            </a:spcAft>
            <a:buNone/>
          </a:pPr>
          <a:r>
            <a:rPr lang="fa-IR" sz="1100" kern="1200" dirty="0"/>
            <a:t>صدور فاکتور</a:t>
          </a:r>
          <a:endParaRPr lang="en-US" sz="1100" kern="1200" dirty="0"/>
        </a:p>
      </dsp:txBody>
      <dsp:txXfrm>
        <a:off x="7945388" y="1455051"/>
        <a:ext cx="1880817" cy="434238"/>
      </dsp:txXfrm>
    </dsp:sp>
    <dsp:sp modelId="{2401C5E9-8227-42BF-8E66-0A76A2B1DA2D}">
      <dsp:nvSpPr>
        <dsp:cNvPr id="0" name=""/>
        <dsp:cNvSpPr/>
      </dsp:nvSpPr>
      <dsp:spPr>
        <a:xfrm>
          <a:off x="7931878" y="1973762"/>
          <a:ext cx="1907837" cy="4612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1">
            <a:lnSpc>
              <a:spcPct val="90000"/>
            </a:lnSpc>
            <a:spcBef>
              <a:spcPct val="0"/>
            </a:spcBef>
            <a:spcAft>
              <a:spcPct val="35000"/>
            </a:spcAft>
            <a:buNone/>
          </a:pPr>
          <a:r>
            <a:rPr lang="fa-IR" sz="1100" kern="1200" dirty="0"/>
            <a:t>چاپ </a:t>
          </a:r>
          <a:r>
            <a:rPr lang="en-US" sz="1100" kern="1200" dirty="0"/>
            <a:t>A4, A5</a:t>
          </a:r>
        </a:p>
      </dsp:txBody>
      <dsp:txXfrm>
        <a:off x="7945388" y="1987272"/>
        <a:ext cx="1880817" cy="434238"/>
      </dsp:txXfrm>
    </dsp:sp>
    <dsp:sp modelId="{22738A7C-2137-42D0-B57A-1AC7D13B7BA6}">
      <dsp:nvSpPr>
        <dsp:cNvPr id="0" name=""/>
        <dsp:cNvSpPr/>
      </dsp:nvSpPr>
      <dsp:spPr>
        <a:xfrm>
          <a:off x="7931878" y="2505983"/>
          <a:ext cx="1907837" cy="4612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1">
            <a:lnSpc>
              <a:spcPct val="90000"/>
            </a:lnSpc>
            <a:spcBef>
              <a:spcPct val="0"/>
            </a:spcBef>
            <a:spcAft>
              <a:spcPct val="35000"/>
            </a:spcAft>
            <a:buNone/>
          </a:pPr>
          <a:r>
            <a:rPr lang="fa-IR" sz="1100" kern="1200" dirty="0"/>
            <a:t>فروش سریع</a:t>
          </a:r>
          <a:endParaRPr lang="en-US" sz="1100" kern="1200" dirty="0"/>
        </a:p>
      </dsp:txBody>
      <dsp:txXfrm>
        <a:off x="7945388" y="2519493"/>
        <a:ext cx="1880817" cy="434238"/>
      </dsp:txXfrm>
    </dsp:sp>
    <dsp:sp modelId="{FC323A27-00EF-4EAF-8AB0-161B29467BD7}">
      <dsp:nvSpPr>
        <dsp:cNvPr id="0" name=""/>
        <dsp:cNvSpPr/>
      </dsp:nvSpPr>
      <dsp:spPr>
        <a:xfrm>
          <a:off x="7931878" y="3038203"/>
          <a:ext cx="1907837" cy="4612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1">
            <a:lnSpc>
              <a:spcPct val="90000"/>
            </a:lnSpc>
            <a:spcBef>
              <a:spcPct val="0"/>
            </a:spcBef>
            <a:spcAft>
              <a:spcPct val="35000"/>
            </a:spcAft>
            <a:buNone/>
          </a:pPr>
          <a:r>
            <a:rPr lang="fa-IR" sz="1100" kern="1200" dirty="0"/>
            <a:t>فیش پرینت</a:t>
          </a:r>
          <a:endParaRPr lang="en-US" sz="1100" kern="1200" dirty="0"/>
        </a:p>
      </dsp:txBody>
      <dsp:txXfrm>
        <a:off x="7945388" y="3051713"/>
        <a:ext cx="1880817" cy="434238"/>
      </dsp:txXfrm>
    </dsp:sp>
    <dsp:sp modelId="{57572FB7-ABD9-4B2B-9AD6-DA8D2C566B84}">
      <dsp:nvSpPr>
        <dsp:cNvPr id="0" name=""/>
        <dsp:cNvSpPr/>
      </dsp:nvSpPr>
      <dsp:spPr>
        <a:xfrm>
          <a:off x="7931878" y="3570424"/>
          <a:ext cx="1907837" cy="4612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1">
            <a:lnSpc>
              <a:spcPct val="90000"/>
            </a:lnSpc>
            <a:spcBef>
              <a:spcPct val="0"/>
            </a:spcBef>
            <a:spcAft>
              <a:spcPct val="35000"/>
            </a:spcAft>
            <a:buNone/>
          </a:pPr>
          <a:r>
            <a:rPr lang="fa-IR" sz="1100" kern="1200" dirty="0"/>
            <a:t>اتصال به تجهیزات فروشگاهی</a:t>
          </a:r>
          <a:endParaRPr lang="en-US" sz="1100" kern="1200" dirty="0"/>
        </a:p>
      </dsp:txBody>
      <dsp:txXfrm>
        <a:off x="7945388" y="3583934"/>
        <a:ext cx="1880817" cy="434238"/>
      </dsp:txXfrm>
    </dsp:sp>
    <dsp:sp modelId="{A91E0547-63FB-4DCA-81FC-37DBD1E56723}">
      <dsp:nvSpPr>
        <dsp:cNvPr id="0" name=""/>
        <dsp:cNvSpPr/>
      </dsp:nvSpPr>
      <dsp:spPr>
        <a:xfrm>
          <a:off x="7931878" y="4102645"/>
          <a:ext cx="1907837" cy="4612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0955" rIns="27940" bIns="20955" numCol="1" spcCol="1270" anchor="ctr" anchorCtr="0">
          <a:noAutofit/>
        </a:bodyPr>
        <a:lstStyle/>
        <a:p>
          <a:pPr marL="0" lvl="0" indent="0" algn="ctr" defTabSz="488950" rtl="1">
            <a:lnSpc>
              <a:spcPct val="90000"/>
            </a:lnSpc>
            <a:spcBef>
              <a:spcPct val="0"/>
            </a:spcBef>
            <a:spcAft>
              <a:spcPct val="35000"/>
            </a:spcAft>
            <a:buNone/>
          </a:pPr>
          <a:r>
            <a:rPr lang="fa-IR" sz="1100" kern="1200"/>
            <a:t>اتصال به پی‌سی پوز</a:t>
          </a:r>
          <a:endParaRPr lang="en-US" sz="1100" kern="1200" dirty="0"/>
        </a:p>
      </dsp:txBody>
      <dsp:txXfrm>
        <a:off x="7945388" y="4116155"/>
        <a:ext cx="1880817" cy="434238"/>
      </dsp:txXfrm>
    </dsp:sp>
    <dsp:sp modelId="{04514F17-7077-4891-9380-9B3779FC8D8A}">
      <dsp:nvSpPr>
        <dsp:cNvPr id="0" name=""/>
        <dsp:cNvSpPr/>
      </dsp:nvSpPr>
      <dsp:spPr>
        <a:xfrm>
          <a:off x="5129742" y="0"/>
          <a:ext cx="2384796" cy="48043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a-IR" sz="2200" kern="1200" dirty="0"/>
            <a:t>اپ‌ساز</a:t>
          </a:r>
          <a:endParaRPr lang="en-US" sz="2200" kern="1200" dirty="0"/>
        </a:p>
      </dsp:txBody>
      <dsp:txXfrm>
        <a:off x="5129742" y="0"/>
        <a:ext cx="2384796" cy="1441306"/>
      </dsp:txXfrm>
    </dsp:sp>
    <dsp:sp modelId="{6CCD7B67-6CED-4537-9492-F9854245DD35}">
      <dsp:nvSpPr>
        <dsp:cNvPr id="0" name=""/>
        <dsp:cNvSpPr/>
      </dsp:nvSpPr>
      <dsp:spPr>
        <a:xfrm>
          <a:off x="2566086" y="0"/>
          <a:ext cx="2384796" cy="48043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fa-IR" sz="2200" kern="1200" dirty="0"/>
            <a:t>مدیریت رسانه‌های اجتماعی</a:t>
          </a:r>
          <a:endParaRPr lang="en-US" sz="2200" kern="1200" dirty="0"/>
        </a:p>
      </dsp:txBody>
      <dsp:txXfrm>
        <a:off x="2566086" y="0"/>
        <a:ext cx="2384796" cy="1441306"/>
      </dsp:txXfrm>
    </dsp:sp>
    <dsp:sp modelId="{7693A9CB-8088-458F-A799-2804EB4A23C1}">
      <dsp:nvSpPr>
        <dsp:cNvPr id="0" name=""/>
        <dsp:cNvSpPr/>
      </dsp:nvSpPr>
      <dsp:spPr>
        <a:xfrm>
          <a:off x="2430" y="0"/>
          <a:ext cx="2384796" cy="48043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fa-IR" sz="2200" kern="1200" dirty="0"/>
            <a:t>نرم‌افزار صندوق فروشگاهی</a:t>
          </a:r>
          <a:endParaRPr lang="en-US" sz="2200" kern="1200" dirty="0"/>
        </a:p>
      </dsp:txBody>
      <dsp:txXfrm>
        <a:off x="2430" y="0"/>
        <a:ext cx="2384796" cy="14413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2E3756-73D7-4315-A47A-7FA21AA99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F21F8AF-BF22-467F-B65F-793C467EC8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CE15A7-A56F-4E25-873C-50B597AA8420}" type="datetimeFigureOut">
              <a:rPr lang="en-US" smtClean="0"/>
              <a:t>2021-05-08</a:t>
            </a:fld>
            <a:endParaRPr lang="en-US"/>
          </a:p>
        </p:txBody>
      </p:sp>
      <p:sp>
        <p:nvSpPr>
          <p:cNvPr id="4" name="Footer Placeholder 3">
            <a:extLst>
              <a:ext uri="{FF2B5EF4-FFF2-40B4-BE49-F238E27FC236}">
                <a16:creationId xmlns:a16="http://schemas.microsoft.com/office/drawing/2014/main" id="{56CFEB82-28F5-44FD-B38E-FF03C150A7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153515-E17A-4BA1-9C3C-28FF7F00F6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89C96-7AC7-46DE-AB43-E76BC5478BC9}" type="slidenum">
              <a:rPr lang="en-US" smtClean="0"/>
              <a:t>‹#›</a:t>
            </a:fld>
            <a:endParaRPr lang="en-US"/>
          </a:p>
        </p:txBody>
      </p:sp>
    </p:spTree>
    <p:extLst>
      <p:ext uri="{BB962C8B-B14F-4D97-AF65-F5344CB8AC3E}">
        <p14:creationId xmlns:p14="http://schemas.microsoft.com/office/powerpoint/2010/main" val="3361072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1A832-66EE-44A0-BEBE-A62E02B5B452}" type="datetimeFigureOut">
              <a:rPr lang="en-US" smtClean="0"/>
              <a:t>2021-05-08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9E1AC-3210-4C03-93DF-294BFDB0FAF7}" type="slidenum">
              <a:rPr lang="en-US" smtClean="0"/>
              <a:t>‹#›</a:t>
            </a:fld>
            <a:endParaRPr lang="en-US"/>
          </a:p>
        </p:txBody>
      </p:sp>
    </p:spTree>
    <p:extLst>
      <p:ext uri="{BB962C8B-B14F-4D97-AF65-F5344CB8AC3E}">
        <p14:creationId xmlns:p14="http://schemas.microsoft.com/office/powerpoint/2010/main" val="238458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bes.com/sites/alejandrocremades/2018/07/12/the-3-most-important-slides-in-your-pitch-dec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latin typeface="IRANSansWeb UltraLight" panose="02040503050201020203" pitchFamily="18" charset="-78"/>
                <a:cs typeface="IRANSansWeb UltraLight" panose="02040503050201020203" pitchFamily="18" charset="-78"/>
              </a:rPr>
              <a:t>شروع با سوال برای جلب توجه</a:t>
            </a:r>
            <a:endParaRPr lang="en-US" dirty="0">
              <a:latin typeface="IRANSansWeb UltraLight" panose="02040503050201020203" pitchFamily="18" charset="-78"/>
              <a:cs typeface="IRANSansWeb UltraLight" panose="02040503050201020203" pitchFamily="18" charset="-78"/>
            </a:endParaRPr>
          </a:p>
        </p:txBody>
      </p:sp>
      <p:sp>
        <p:nvSpPr>
          <p:cNvPr id="4" name="Slide Number Placeholder 3"/>
          <p:cNvSpPr>
            <a:spLocks noGrp="1"/>
          </p:cNvSpPr>
          <p:nvPr>
            <p:ph type="sldNum" sz="quarter" idx="5"/>
          </p:nvPr>
        </p:nvSpPr>
        <p:spPr/>
        <p:txBody>
          <a:bodyPr/>
          <a:lstStyle/>
          <a:p>
            <a:fld id="{EC29E1AC-3210-4C03-93DF-294BFDB0FAF7}" type="slidenum">
              <a:rPr lang="en-US" smtClean="0"/>
              <a:t>1</a:t>
            </a:fld>
            <a:endParaRPr lang="en-US"/>
          </a:p>
        </p:txBody>
      </p:sp>
    </p:spTree>
    <p:extLst>
      <p:ext uri="{BB962C8B-B14F-4D97-AF65-F5344CB8AC3E}">
        <p14:creationId xmlns:p14="http://schemas.microsoft.com/office/powerpoint/2010/main" val="275518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2</a:t>
            </a:fld>
            <a:endParaRPr lang="en-US"/>
          </a:p>
        </p:txBody>
      </p:sp>
    </p:spTree>
    <p:extLst>
      <p:ext uri="{BB962C8B-B14F-4D97-AF65-F5344CB8AC3E}">
        <p14:creationId xmlns:p14="http://schemas.microsoft.com/office/powerpoint/2010/main" val="63162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dirty="0"/>
              <a:t>تهیه یک فیلم برای توضیح امکانات جیبرس در ۳۰ ثانیه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4</a:t>
            </a:fld>
            <a:endParaRPr lang="en-US"/>
          </a:p>
        </p:txBody>
      </p:sp>
    </p:spTree>
    <p:extLst>
      <p:ext uri="{BB962C8B-B14F-4D97-AF65-F5344CB8AC3E}">
        <p14:creationId xmlns:p14="http://schemas.microsoft.com/office/powerpoint/2010/main" val="101415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نمایش هدف برای ادامه جلب توجه در روز ارائه</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12</a:t>
            </a:fld>
            <a:endParaRPr lang="en-US"/>
          </a:p>
        </p:txBody>
      </p:sp>
    </p:spTree>
    <p:extLst>
      <p:ext uri="{BB962C8B-B14F-4D97-AF65-F5344CB8AC3E}">
        <p14:creationId xmlns:p14="http://schemas.microsoft.com/office/powerpoint/2010/main" val="27738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financials slide is one that investors will spend the most time on. It’s one of the three most important slides in your pitch deck, according to the data in this </a:t>
            </a:r>
            <a:r>
              <a:rPr lang="en-US" sz="1200" b="0" i="0" u="none" strike="noStrike" kern="1200" dirty="0">
                <a:solidFill>
                  <a:schemeClr val="tx1"/>
                </a:solidFill>
                <a:effectLst/>
                <a:latin typeface="+mn-lt"/>
                <a:ea typeface="+mn-ea"/>
                <a:cs typeface="+mn-cs"/>
                <a:hlinkClick r:id="rId3"/>
              </a:rPr>
              <a:t>Forbes article</a:t>
            </a:r>
            <a:r>
              <a:rPr lang="en-US" sz="1200" b="0" i="0" kern="1200" dirty="0">
                <a:solidFill>
                  <a:schemeClr val="tx1"/>
                </a:solidFill>
                <a:effectLst/>
                <a:latin typeface="+mn-lt"/>
                <a:ea typeface="+mn-ea"/>
                <a:cs typeface="+mn-cs"/>
              </a:rPr>
              <a:t>. Key points include your burn rate, break even point and how many users you need to make a profit.</a:t>
            </a:r>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13</a:t>
            </a:fld>
            <a:endParaRPr lang="en-US"/>
          </a:p>
        </p:txBody>
      </p:sp>
    </p:spTree>
    <p:extLst>
      <p:ext uri="{BB962C8B-B14F-4D97-AF65-F5344CB8AC3E}">
        <p14:creationId xmlns:p14="http://schemas.microsoft.com/office/powerpoint/2010/main" val="151532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you going to do with the money? Spend it on rent or buy up customers and squeeze the competition out of business?</a:t>
            </a:r>
          </a:p>
          <a:p>
            <a:endParaRPr lang="en-US" dirty="0"/>
          </a:p>
        </p:txBody>
      </p:sp>
      <p:sp>
        <p:nvSpPr>
          <p:cNvPr id="4" name="Slide Number Placeholder 3"/>
          <p:cNvSpPr>
            <a:spLocks noGrp="1"/>
          </p:cNvSpPr>
          <p:nvPr>
            <p:ph type="sldNum" sz="quarter" idx="5"/>
          </p:nvPr>
        </p:nvSpPr>
        <p:spPr/>
        <p:txBody>
          <a:bodyPr/>
          <a:lstStyle/>
          <a:p>
            <a:fld id="{EC29E1AC-3210-4C03-93DF-294BFDB0FAF7}" type="slidenum">
              <a:rPr lang="en-US" smtClean="0"/>
              <a:t>15</a:t>
            </a:fld>
            <a:endParaRPr lang="en-US"/>
          </a:p>
        </p:txBody>
      </p:sp>
    </p:spTree>
    <p:extLst>
      <p:ext uri="{BB962C8B-B14F-4D97-AF65-F5344CB8AC3E}">
        <p14:creationId xmlns:p14="http://schemas.microsoft.com/office/powerpoint/2010/main" val="3536382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851421"/>
          </a:xfrm>
        </p:spPr>
        <p:txBody>
          <a:bodyPr anchor="b">
            <a:normAutofit/>
          </a:bodyPr>
          <a:lstStyle>
            <a:lvl1pPr algn="ctr">
              <a:lnSpc>
                <a:spcPct val="85000"/>
              </a:lnSpc>
              <a:defRPr sz="7200" b="1" cap="all"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lvl1pPr>
              <a:defRPr>
                <a:solidFill>
                  <a:srgbClr val="FFFFFF"/>
                </a:solidFill>
              </a:defRPr>
            </a:lvl1pPr>
          </a:lstStyle>
          <a:p>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944875-DFC9-4662-AF8D-2D0B8720E9F1}"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15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719926" y="6223828"/>
            <a:ext cx="2329074"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156067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Jibres Blank">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437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Logo">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1AE05F50-0A8F-4094-B41E-FC155B7B83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11" name="Rectangle 10">
            <a:extLst>
              <a:ext uri="{FF2B5EF4-FFF2-40B4-BE49-F238E27FC236}">
                <a16:creationId xmlns:a16="http://schemas.microsoft.com/office/drawing/2014/main" id="{08BE35FC-3135-4450-935C-E5B3BB78E738}"/>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957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bres Logo EN">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4E5B302-3817-4F34-969A-89E656C1C09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
        <p:nvSpPr>
          <p:cNvPr id="5" name="Rectangle 4">
            <a:extLst>
              <a:ext uri="{FF2B5EF4-FFF2-40B4-BE49-F238E27FC236}">
                <a16:creationId xmlns:a16="http://schemas.microsoft.com/office/drawing/2014/main" id="{7039606E-BF47-4C86-87AE-8DAB4D6684BA}"/>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684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Jibres Logo F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4FA521B-3B02-4B0A-99D8-3C6E0AB73C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
        <p:nvSpPr>
          <p:cNvPr id="5" name="Rectangle 4">
            <a:extLst>
              <a:ext uri="{FF2B5EF4-FFF2-40B4-BE49-F238E27FC236}">
                <a16:creationId xmlns:a16="http://schemas.microsoft.com/office/drawing/2014/main" id="{733B950D-85CE-4436-8843-C44D847BBEFD}"/>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0740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Jibres Logo EN Vertical">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F398751-4BF2-4CFA-BF95-30B895E1B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0FD7E893-85A4-4ED7-B0A1-E27FA1EAA342}"/>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281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Jibres Logo FA Vertica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AB2406F-04A7-4507-9F24-E62DF4ACD7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
        <p:nvSpPr>
          <p:cNvPr id="5" name="Rectangle 4">
            <a:extLst>
              <a:ext uri="{FF2B5EF4-FFF2-40B4-BE49-F238E27FC236}">
                <a16:creationId xmlns:a16="http://schemas.microsoft.com/office/drawing/2014/main" id="{54A2333B-2489-431F-9B29-27844549E47E}"/>
              </a:ext>
            </a:extLst>
          </p:cNvPr>
          <p:cNvSpPr/>
          <p:nvPr userDrawn="1"/>
        </p:nvSpPr>
        <p:spPr>
          <a:xfrm>
            <a:off x="299103" y="5905144"/>
            <a:ext cx="1666430" cy="632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5045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Jibres Logo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10" name="Graphic 9">
            <a:extLst>
              <a:ext uri="{FF2B5EF4-FFF2-40B4-BE49-F238E27FC236}">
                <a16:creationId xmlns:a16="http://schemas.microsoft.com/office/drawing/2014/main" id="{9DC7C22D-5F3D-411F-8E27-E73218A6ED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43232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Jibres Logo EN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1AF9B7C0-2283-4259-BF02-3457921662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01414"/>
            <a:ext cx="12192000" cy="5255172"/>
          </a:xfrm>
          <a:prstGeom prst="rect">
            <a:avLst/>
          </a:prstGeom>
        </p:spPr>
      </p:pic>
    </p:spTree>
    <p:extLst>
      <p:ext uri="{BB962C8B-B14F-4D97-AF65-F5344CB8AC3E}">
        <p14:creationId xmlns:p14="http://schemas.microsoft.com/office/powerpoint/2010/main" val="4288679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Jibres Logo FA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3" name="Graphic 2">
            <a:extLst>
              <a:ext uri="{FF2B5EF4-FFF2-40B4-BE49-F238E27FC236}">
                <a16:creationId xmlns:a16="http://schemas.microsoft.com/office/drawing/2014/main" id="{75047735-339B-4751-A8CD-99BE7BF7082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970935"/>
            <a:ext cx="12192000" cy="4916129"/>
          </a:xfrm>
          <a:prstGeom prst="rect">
            <a:avLst/>
          </a:prstGeom>
        </p:spPr>
      </p:pic>
    </p:spTree>
    <p:extLst>
      <p:ext uri="{BB962C8B-B14F-4D97-AF65-F5344CB8AC3E}">
        <p14:creationId xmlns:p14="http://schemas.microsoft.com/office/powerpoint/2010/main" val="3864539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777777"/>
              </a:buClr>
              <a:buFont typeface="Wingdings" panose="05000000000000000000" pitchFamily="2" charset="2"/>
              <a:buChar char="§"/>
              <a:defRPr/>
            </a:lvl1pPr>
            <a:lvl2pPr>
              <a:buClr>
                <a:srgbClr val="777777"/>
              </a:buClr>
              <a:buFont typeface="Wingdings" panose="05000000000000000000" pitchFamily="2" charset="2"/>
              <a:buChar char="§"/>
              <a:defRPr/>
            </a:lvl2pPr>
            <a:lvl3pPr>
              <a:buClr>
                <a:srgbClr val="777777"/>
              </a:buClr>
              <a:buFont typeface="Wingdings" panose="05000000000000000000" pitchFamily="2" charset="2"/>
              <a:buChar char="§"/>
              <a:defRPr/>
            </a:lvl3pPr>
            <a:lvl4pPr>
              <a:buClr>
                <a:srgbClr val="777777"/>
              </a:buClr>
              <a:buFont typeface="Wingdings" panose="05000000000000000000" pitchFamily="2" charset="2"/>
              <a:buChar char="§"/>
              <a:defRPr/>
            </a:lvl4pPr>
            <a:lvl5pPr>
              <a:buClr>
                <a:srgbClr val="777777"/>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Tree>
    <p:extLst>
      <p:ext uri="{BB962C8B-B14F-4D97-AF65-F5344CB8AC3E}">
        <p14:creationId xmlns:p14="http://schemas.microsoft.com/office/powerpoint/2010/main" val="1941169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ibres Logo EN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87E4D6C0-C7DD-4821-B374-B7E2D589AEE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364967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711236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Jibres Logo FA Vertical Revert">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rgbClr val="C80A5A"/>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Graphic 3">
            <a:extLst>
              <a:ext uri="{FF2B5EF4-FFF2-40B4-BE49-F238E27FC236}">
                <a16:creationId xmlns:a16="http://schemas.microsoft.com/office/drawing/2014/main" id="{D34F8E45-C13B-4CF1-B076-E3D5825DE97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9342" y="564179"/>
            <a:ext cx="4713316" cy="4713316"/>
          </a:xfrm>
          <a:prstGeom prst="rect">
            <a:avLst/>
          </a:prstGeom>
        </p:spPr>
      </p:pic>
      <p:grpSp>
        <p:nvGrpSpPr>
          <p:cNvPr id="3" name="Group 2">
            <a:extLst>
              <a:ext uri="{FF2B5EF4-FFF2-40B4-BE49-F238E27FC236}">
                <a16:creationId xmlns:a16="http://schemas.microsoft.com/office/drawing/2014/main" id="{A180BAFA-023F-45D5-BE4B-53484D683BCD}"/>
              </a:ext>
            </a:extLst>
          </p:cNvPr>
          <p:cNvGrpSpPr/>
          <p:nvPr userDrawn="1"/>
        </p:nvGrpSpPr>
        <p:grpSpPr>
          <a:xfrm>
            <a:off x="4403725" y="5025963"/>
            <a:ext cx="3384275" cy="634639"/>
            <a:chOff x="4403725" y="5025963"/>
            <a:chExt cx="3384275" cy="634639"/>
          </a:xfrm>
        </p:grpSpPr>
        <p:sp>
          <p:nvSpPr>
            <p:cNvPr id="2" name="Rectangle 1">
              <a:extLst>
                <a:ext uri="{FF2B5EF4-FFF2-40B4-BE49-F238E27FC236}">
                  <a16:creationId xmlns:a16="http://schemas.microsoft.com/office/drawing/2014/main" id="{8797B2C8-56F5-4113-A3BB-224470D88EC1}"/>
                </a:ext>
              </a:extLst>
            </p:cNvPr>
            <p:cNvSpPr/>
            <p:nvPr userDrawn="1"/>
          </p:nvSpPr>
          <p:spPr>
            <a:xfrm>
              <a:off x="4414837" y="5025963"/>
              <a:ext cx="3361257" cy="58111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4F8F38-8A65-46FD-B239-C8090D2396FB}"/>
                </a:ext>
              </a:extLst>
            </p:cNvPr>
            <p:cNvSpPr txBox="1"/>
            <p:nvPr userDrawn="1"/>
          </p:nvSpPr>
          <p:spPr>
            <a:xfrm>
              <a:off x="4403725" y="5075827"/>
              <a:ext cx="3384275" cy="584775"/>
            </a:xfrm>
            <a:prstGeom prst="rect">
              <a:avLst/>
            </a:prstGeom>
            <a:noFill/>
          </p:spPr>
          <p:txBody>
            <a:bodyPr wrap="square" lIns="0" rIns="0" rtlCol="0">
              <a:spAutoFit/>
            </a:bodyPr>
            <a:lstStyle/>
            <a:p>
              <a:pPr algn="ctr" rtl="1"/>
              <a:r>
                <a:rPr lang="fa-IR" sz="3200" dirty="0">
                  <a:solidFill>
                    <a:schemeClr val="bg1"/>
                  </a:solidFill>
                  <a:latin typeface="Dana UltraBold" panose="00000900000000000000" pitchFamily="2" charset="-78"/>
                  <a:cs typeface="Dana UltraBold" panose="00000900000000000000" pitchFamily="2" charset="-78"/>
                </a:rPr>
                <a:t>بفروش و لذت ببر</a:t>
              </a:r>
              <a:endParaRPr lang="en-US" sz="3200" dirty="0">
                <a:solidFill>
                  <a:schemeClr val="bg1"/>
                </a:solidFill>
                <a:latin typeface="Dana UltraBold" panose="00000900000000000000" pitchFamily="2" charset="-78"/>
                <a:cs typeface="Dana UltraBold" panose="00000900000000000000" pitchFamily="2" charset="-78"/>
              </a:endParaRPr>
            </a:p>
          </p:txBody>
        </p:sp>
      </p:grpSp>
    </p:spTree>
    <p:extLst>
      <p:ext uri="{BB962C8B-B14F-4D97-AF65-F5344CB8AC3E}">
        <p14:creationId xmlns:p14="http://schemas.microsoft.com/office/powerpoint/2010/main" val="2622773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4906" userDrawn="1">
          <p15:clr>
            <a:srgbClr val="FBAE40"/>
          </p15:clr>
        </p15:guide>
        <p15:guide id="3" pos="277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219703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787854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975550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1854231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Demo</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Media Placeholder 5">
            <a:extLst>
              <a:ext uri="{FF2B5EF4-FFF2-40B4-BE49-F238E27FC236}">
                <a16:creationId xmlns:a16="http://schemas.microsoft.com/office/drawing/2014/main" id="{3A14B4F6-2597-43B9-976B-1F1301037F5D}"/>
              </a:ext>
            </a:extLst>
          </p:cNvPr>
          <p:cNvSpPr>
            <a:spLocks noGrp="1"/>
          </p:cNvSpPr>
          <p:nvPr>
            <p:ph type="media" sz="quarter" idx="12"/>
          </p:nvPr>
        </p:nvSpPr>
        <p:spPr>
          <a:xfrm>
            <a:off x="238125" y="245685"/>
            <a:ext cx="11715750" cy="6386096"/>
          </a:xfrm>
        </p:spPr>
        <p:txBody>
          <a:bodyPr/>
          <a:lstStyle/>
          <a:p>
            <a:endParaRPr lang="en-US"/>
          </a:p>
        </p:txBody>
      </p:sp>
    </p:spTree>
    <p:extLst>
      <p:ext uri="{BB962C8B-B14F-4D97-AF65-F5344CB8AC3E}">
        <p14:creationId xmlns:p14="http://schemas.microsoft.com/office/powerpoint/2010/main" val="3143058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068337" y="1871529"/>
            <a:ext cx="10080000" cy="426435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9" name="Text Placeholder 8">
            <a:extLst>
              <a:ext uri="{FF2B5EF4-FFF2-40B4-BE49-F238E27FC236}">
                <a16:creationId xmlns:a16="http://schemas.microsoft.com/office/drawing/2014/main" id="{8229BB6D-D1BE-47E2-B045-CF57D7FFFC5F}"/>
              </a:ext>
            </a:extLst>
          </p:cNvPr>
          <p:cNvSpPr>
            <a:spLocks noGrp="1"/>
          </p:cNvSpPr>
          <p:nvPr>
            <p:ph type="body" sz="quarter" idx="12"/>
          </p:nvPr>
        </p:nvSpPr>
        <p:spPr>
          <a:xfrm>
            <a:off x="1060755" y="1330172"/>
            <a:ext cx="10080000" cy="626809"/>
          </a:xfrm>
        </p:spPr>
        <p:txBody>
          <a:bodyPr/>
          <a:lstStyle>
            <a:lvl1pPr>
              <a:buFontTx/>
              <a:buNone/>
              <a:defRPr sz="2000">
                <a:cs typeface="+mn-cs"/>
              </a:defRPr>
            </a:lvl1pPr>
          </a:lstStyle>
          <a:p>
            <a:pPr lvl="0"/>
            <a:r>
              <a:rPr lang="en-US" dirty="0"/>
              <a:t>Click to edit Master text styles</a:t>
            </a:r>
          </a:p>
        </p:txBody>
      </p:sp>
    </p:spTree>
    <p:extLst>
      <p:ext uri="{BB962C8B-B14F-4D97-AF65-F5344CB8AC3E}">
        <p14:creationId xmlns:p14="http://schemas.microsoft.com/office/powerpoint/2010/main" val="459672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Big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7708307" y="1837346"/>
            <a:ext cx="3307564" cy="4059071"/>
          </a:xfrm>
        </p:spPr>
        <p:txBody>
          <a:bodyPr anchor="ctr">
            <a:normAutofit/>
          </a:bodyPr>
          <a:lstStyle>
            <a:lvl1pPr algn="ctr">
              <a:buClr>
                <a:srgbClr val="777777"/>
              </a:buClr>
              <a:buFont typeface="Wingdings" panose="05000000000000000000" pitchFamily="2" charset="2"/>
              <a:buNone/>
              <a:defRPr sz="3200"/>
            </a:lvl1pPr>
            <a:lvl2pPr algn="ctr">
              <a:buClr>
                <a:srgbClr val="777777"/>
              </a:buClr>
              <a:buFont typeface="Wingdings" panose="05000000000000000000" pitchFamily="2" charset="2"/>
              <a:buNone/>
              <a:defRPr sz="3200"/>
            </a:lvl2pPr>
            <a:lvl3pPr algn="ctr">
              <a:buClr>
                <a:srgbClr val="777777"/>
              </a:buClr>
              <a:buFont typeface="Wingdings" panose="05000000000000000000" pitchFamily="2" charset="2"/>
              <a:buNone/>
              <a:defRPr sz="2800"/>
            </a:lvl3pPr>
            <a:lvl4pPr algn="ctr">
              <a:buClr>
                <a:srgbClr val="777777"/>
              </a:buClr>
              <a:buFont typeface="Wingdings" panose="05000000000000000000" pitchFamily="2" charset="2"/>
              <a:buNone/>
              <a:defRPr sz="2400"/>
            </a:lvl4pPr>
            <a:lvl5pPr algn="ctr">
              <a:buClr>
                <a:srgbClr val="777777"/>
              </a:buClr>
              <a:buFont typeface="Wingdings" panose="05000000000000000000" pitchFamily="2" charset="2"/>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1B05F26-71DF-475A-9B53-EEFDDED7A655}"/>
              </a:ext>
            </a:extLst>
          </p:cNvPr>
          <p:cNvSpPr txBox="1">
            <a:spLocks/>
          </p:cNvSpPr>
          <p:nvPr userDrawn="1"/>
        </p:nvSpPr>
        <p:spPr>
          <a:xfrm>
            <a:off x="11113015" y="6218131"/>
            <a:ext cx="720000" cy="360000"/>
          </a:xfrm>
          <a:prstGeom prst="rect">
            <a:avLst/>
          </a:prstGeom>
        </p:spPr>
        <p:txBody>
          <a:bodyPr vert="horz" lIns="91440" tIns="45720" rIns="91440" bIns="45720" rtlCol="0" anchor="ctr"/>
          <a:lstStyle>
            <a:defPPr>
              <a:defRPr lang="en-US"/>
            </a:defPPr>
            <a:lvl1pPr marL="0" algn="r" defTabSz="457200" rtl="1" eaLnBrk="1" latinLnBrk="0" hangingPunct="1">
              <a:defRPr sz="1400" kern="1200" baseline="0">
                <a:solidFill>
                  <a:schemeClr val="accent1"/>
                </a:solidFill>
                <a:latin typeface="IRANYekan" panose="020B0506030804020204" pitchFamily="34" charset="-78"/>
                <a:ea typeface="+mn-ea"/>
                <a:cs typeface="IRANYekan" panose="020B0506030804020204" pitchFamily="34"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2944875-DFC9-4662-AF8D-2D0B8720E9F1}" type="slidenum">
              <a:rPr lang="en-US" smtClean="0"/>
              <a:pPr/>
              <a:t>‹#›</a:t>
            </a:fld>
            <a:endParaRPr lang="en-US" dirty="0"/>
          </a:p>
        </p:txBody>
      </p:sp>
      <p:sp>
        <p:nvSpPr>
          <p:cNvPr id="6" name="Picture Placeholder 5">
            <a:extLst>
              <a:ext uri="{FF2B5EF4-FFF2-40B4-BE49-F238E27FC236}">
                <a16:creationId xmlns:a16="http://schemas.microsoft.com/office/drawing/2014/main" id="{7FDD8BED-AA11-462B-898D-2D5550571FBD}"/>
              </a:ext>
            </a:extLst>
          </p:cNvPr>
          <p:cNvSpPr>
            <a:spLocks noGrp="1"/>
          </p:cNvSpPr>
          <p:nvPr>
            <p:ph type="pic" sz="quarter" idx="12"/>
          </p:nvPr>
        </p:nvSpPr>
        <p:spPr>
          <a:xfrm>
            <a:off x="1143000" y="1837346"/>
            <a:ext cx="6411913" cy="4058629"/>
          </a:xfrm>
        </p:spPr>
        <p:txBody>
          <a:bodyPr/>
          <a:lstStyle>
            <a:lvl1pPr>
              <a:buFontTx/>
              <a:buNone/>
              <a:defRPr/>
            </a:lvl1pPr>
          </a:lstStyle>
          <a:p>
            <a:endParaRPr lang="en-US" dirty="0"/>
          </a:p>
        </p:txBody>
      </p:sp>
    </p:spTree>
    <p:extLst>
      <p:ext uri="{BB962C8B-B14F-4D97-AF65-F5344CB8AC3E}">
        <p14:creationId xmlns:p14="http://schemas.microsoft.com/office/powerpoint/2010/main" val="2027006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19926" y="6223828"/>
            <a:ext cx="2329074"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4875-DFC9-4662-AF8D-2D0B8720E9F1}"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41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719926" y="6223828"/>
            <a:ext cx="2329074"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700653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719926" y="6223828"/>
            <a:ext cx="2329074"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3536943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719926" y="6223828"/>
            <a:ext cx="2329074"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4875-DFC9-4662-AF8D-2D0B8720E9F1}" type="slidenum">
              <a:rPr lang="en-US" smtClean="0"/>
              <a:t>‹#›</a:t>
            </a:fld>
            <a:endParaRPr lang="en-US"/>
          </a:p>
        </p:txBody>
      </p:sp>
    </p:spTree>
    <p:extLst>
      <p:ext uri="{BB962C8B-B14F-4D97-AF65-F5344CB8AC3E}">
        <p14:creationId xmlns:p14="http://schemas.microsoft.com/office/powerpoint/2010/main" val="4046206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80A5A"/>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57051" y="489956"/>
            <a:ext cx="10080000" cy="936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6004" y="1563880"/>
            <a:ext cx="10080000" cy="43725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735502"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1113015" y="6218131"/>
            <a:ext cx="720000" cy="360000"/>
          </a:xfrm>
          <a:prstGeom prst="rect">
            <a:avLst/>
          </a:prstGeom>
        </p:spPr>
        <p:txBody>
          <a:bodyPr vert="horz" lIns="91440" tIns="45720" rIns="91440" bIns="45720" rtlCol="0" anchor="ctr"/>
          <a:lstStyle>
            <a:lvl1pPr algn="r" rtl="1">
              <a:defRPr sz="1400" baseline="0">
                <a:solidFill>
                  <a:schemeClr val="accent1"/>
                </a:solidFill>
                <a:latin typeface="IRANYekan" panose="020B0506030804020204" pitchFamily="34" charset="-78"/>
                <a:cs typeface="IRANYekan" panose="020B0506030804020204" pitchFamily="34" charset="-78"/>
              </a:defRPr>
            </a:lvl1pPr>
          </a:lstStyle>
          <a:p>
            <a:fld id="{92944875-DFC9-4662-AF8D-2D0B8720E9F1}" type="slidenum">
              <a:rPr lang="en-US" smtClean="0"/>
              <a:pPr/>
              <a:t>‹#›</a:t>
            </a:fld>
            <a:endParaRPr lang="en-US" dirty="0"/>
          </a:p>
        </p:txBody>
      </p:sp>
      <p:pic>
        <p:nvPicPr>
          <p:cNvPr id="17" name="Graphic 16">
            <a:extLst>
              <a:ext uri="{FF2B5EF4-FFF2-40B4-BE49-F238E27FC236}">
                <a16:creationId xmlns:a16="http://schemas.microsoft.com/office/drawing/2014/main" id="{3A100DF1-AB4A-49BB-A6D4-DADD7166FF3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36311" y="5899098"/>
            <a:ext cx="1670400" cy="720000"/>
          </a:xfrm>
          <a:prstGeom prst="rect">
            <a:avLst/>
          </a:prstGeom>
        </p:spPr>
      </p:pic>
    </p:spTree>
    <p:extLst>
      <p:ext uri="{BB962C8B-B14F-4D97-AF65-F5344CB8AC3E}">
        <p14:creationId xmlns:p14="http://schemas.microsoft.com/office/powerpoint/2010/main" val="118160994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42" r:id="rId3"/>
    <p:sldLayoutId id="2147483740" r:id="rId4"/>
    <p:sldLayoutId id="2147483741" r:id="rId5"/>
    <p:sldLayoutId id="2147483717" r:id="rId6"/>
    <p:sldLayoutId id="2147483718" r:id="rId7"/>
    <p:sldLayoutId id="2147483719" r:id="rId8"/>
    <p:sldLayoutId id="2147483720" r:id="rId9"/>
    <p:sldLayoutId id="2147483721" r:id="rId10"/>
    <p:sldLayoutId id="2147483737" r:id="rId11"/>
    <p:sldLayoutId id="2147483726" r:id="rId12"/>
    <p:sldLayoutId id="2147483729" r:id="rId13"/>
    <p:sldLayoutId id="2147483730" r:id="rId14"/>
    <p:sldLayoutId id="2147483733" r:id="rId15"/>
    <p:sldLayoutId id="2147483734" r:id="rId16"/>
    <p:sldLayoutId id="2147483728" r:id="rId17"/>
    <p:sldLayoutId id="2147483731" r:id="rId18"/>
    <p:sldLayoutId id="2147483732" r:id="rId19"/>
    <p:sldLayoutId id="2147483735" r:id="rId20"/>
    <p:sldLayoutId id="2147483736" r:id="rId21"/>
    <p:sldLayoutId id="2147483739" r:id="rId22"/>
    <p:sldLayoutId id="2147483722" r:id="rId23"/>
    <p:sldLayoutId id="2147483723" r:id="rId24"/>
    <p:sldLayoutId id="2147483724" r:id="rId25"/>
    <p:sldLayoutId id="2147483725" r:id="rId2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hdr="0" ftr="0" dt="0"/>
  <p:txStyles>
    <p:titleStyle>
      <a:lvl1pPr algn="r" defTabSz="914400" rtl="1" eaLnBrk="1" latinLnBrk="0" hangingPunct="1">
        <a:lnSpc>
          <a:spcPct val="10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150000"/>
        </a:lnSpc>
        <a:spcBef>
          <a:spcPts val="1400"/>
        </a:spcBef>
        <a:buClr>
          <a:schemeClr val="accent1"/>
        </a:buClr>
        <a:buSzPct val="80000"/>
        <a:buFont typeface="Corbel" pitchFamily="34" charset="0"/>
        <a:buChar char="•"/>
        <a:defRPr sz="2200" kern="1200">
          <a:solidFill>
            <a:srgbClr val="333333"/>
          </a:solidFill>
          <a:latin typeface="+mn-lt"/>
          <a:ea typeface="+mn-ea"/>
          <a:cs typeface="+mn-cs"/>
        </a:defRPr>
      </a:lvl1pPr>
      <a:lvl2pPr marL="45720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2000" kern="1200">
          <a:solidFill>
            <a:srgbClr val="333333"/>
          </a:solidFill>
          <a:latin typeface="+mn-lt"/>
          <a:ea typeface="+mn-ea"/>
          <a:cs typeface="+mn-cs"/>
        </a:defRPr>
      </a:lvl2pPr>
      <a:lvl3pPr marL="73152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800" kern="1200">
          <a:solidFill>
            <a:srgbClr val="333333"/>
          </a:solidFill>
          <a:latin typeface="+mn-lt"/>
          <a:ea typeface="+mn-ea"/>
          <a:cs typeface="+mn-cs"/>
        </a:defRPr>
      </a:lvl3pPr>
      <a:lvl4pPr marL="100584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4pPr>
      <a:lvl5pPr marL="1280160" indent="-182880" algn="r" defTabSz="914400" rtl="1" eaLnBrk="1" latinLnBrk="0" hangingPunct="1">
        <a:lnSpc>
          <a:spcPct val="150000"/>
        </a:lnSpc>
        <a:spcBef>
          <a:spcPts val="200"/>
        </a:spcBef>
        <a:spcAft>
          <a:spcPts val="400"/>
        </a:spcAft>
        <a:buClr>
          <a:schemeClr val="accent1"/>
        </a:buClr>
        <a:buSzPct val="80000"/>
        <a:buFont typeface="Corbel" pitchFamily="34" charset="0"/>
        <a:buChar char="•"/>
        <a:defRPr sz="1600" kern="1200">
          <a:solidFill>
            <a:srgbClr val="333333"/>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34.png"/><Relationship Id="rId18" Type="http://schemas.openxmlformats.org/officeDocument/2006/relationships/image" Target="../media/image39.png"/><Relationship Id="rId26" Type="http://schemas.openxmlformats.org/officeDocument/2006/relationships/slide" Target="slide8.xml"/><Relationship Id="rId3" Type="http://schemas.openxmlformats.org/officeDocument/2006/relationships/image" Target="../media/image24.png"/><Relationship Id="rId21" Type="http://schemas.openxmlformats.org/officeDocument/2006/relationships/slide" Target="slide3.xml"/><Relationship Id="rId34" Type="http://schemas.openxmlformats.org/officeDocument/2006/relationships/slide" Target="slide16.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5" Type="http://schemas.openxmlformats.org/officeDocument/2006/relationships/slide" Target="slide7.xml"/><Relationship Id="rId33" Type="http://schemas.openxmlformats.org/officeDocument/2006/relationships/slide" Target="slide15.xml"/><Relationship Id="rId2" Type="http://schemas.openxmlformats.org/officeDocument/2006/relationships/image" Target="../media/image23.png"/><Relationship Id="rId16" Type="http://schemas.openxmlformats.org/officeDocument/2006/relationships/image" Target="../media/image37.png"/><Relationship Id="rId20" Type="http://schemas.openxmlformats.org/officeDocument/2006/relationships/slide" Target="slide2.xml"/><Relationship Id="rId29"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slide" Target="slide6.xml"/><Relationship Id="rId32" Type="http://schemas.openxmlformats.org/officeDocument/2006/relationships/slide" Target="slide14.xml"/><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slide" Target="slide4.xml"/><Relationship Id="rId28" Type="http://schemas.openxmlformats.org/officeDocument/2006/relationships/slide" Target="slide10.xml"/><Relationship Id="rId10" Type="http://schemas.openxmlformats.org/officeDocument/2006/relationships/image" Target="../media/image31.png"/><Relationship Id="rId19" Type="http://schemas.openxmlformats.org/officeDocument/2006/relationships/slide" Target="slide1.xml"/><Relationship Id="rId31" Type="http://schemas.openxmlformats.org/officeDocument/2006/relationships/slide" Target="slide13.xml"/><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slide" Target="slide5.xml"/><Relationship Id="rId27" Type="http://schemas.openxmlformats.org/officeDocument/2006/relationships/slide" Target="slide9.xml"/><Relationship Id="rId30" Type="http://schemas.openxmlformats.org/officeDocument/2006/relationships/slide" Target="slide12.xml"/><Relationship Id="rId35" Type="http://schemas.openxmlformats.org/officeDocument/2006/relationships/slide" Target="slide17.xml"/><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8FB49-2E76-4241-9623-821354372A31}"/>
              </a:ext>
            </a:extLst>
          </p:cNvPr>
          <p:cNvSpPr txBox="1"/>
          <p:nvPr/>
        </p:nvSpPr>
        <p:spPr>
          <a:xfrm>
            <a:off x="353682" y="5795079"/>
            <a:ext cx="1513784" cy="307777"/>
          </a:xfrm>
          <a:prstGeom prst="rect">
            <a:avLst/>
          </a:prstGeom>
          <a:noFill/>
        </p:spPr>
        <p:txBody>
          <a:bodyPr wrap="square" rtlCol="0">
            <a:spAutoFit/>
          </a:bodyPr>
          <a:lstStyle/>
          <a:p>
            <a:pPr rtl="1"/>
            <a:r>
              <a:rPr lang="fa-IR" sz="1300" dirty="0">
                <a:solidFill>
                  <a:schemeClr val="bg1">
                    <a:lumMod val="95000"/>
                  </a:schemeClr>
                </a:solidFill>
              </a:rPr>
              <a:t>اردیبهشت ۱۴۰۰</a:t>
            </a:r>
            <a:endParaRPr lang="en-US" sz="1300" dirty="0">
              <a:solidFill>
                <a:schemeClr val="bg1">
                  <a:lumMod val="95000"/>
                </a:schemeClr>
              </a:solidFill>
            </a:endParaRPr>
          </a:p>
        </p:txBody>
      </p:sp>
      <p:sp>
        <p:nvSpPr>
          <p:cNvPr id="5" name="TextBox 4">
            <a:extLst>
              <a:ext uri="{FF2B5EF4-FFF2-40B4-BE49-F238E27FC236}">
                <a16:creationId xmlns:a16="http://schemas.microsoft.com/office/drawing/2014/main" id="{9EDC219B-6586-46B7-97CF-072F95D47B0B}"/>
              </a:ext>
            </a:extLst>
          </p:cNvPr>
          <p:cNvSpPr txBox="1"/>
          <p:nvPr/>
        </p:nvSpPr>
        <p:spPr>
          <a:xfrm>
            <a:off x="353683" y="6072246"/>
            <a:ext cx="1639019" cy="461665"/>
          </a:xfrm>
          <a:prstGeom prst="rect">
            <a:avLst/>
          </a:prstGeom>
          <a:noFill/>
        </p:spPr>
        <p:txBody>
          <a:bodyPr wrap="square" rtlCol="0">
            <a:spAutoFit/>
          </a:bodyPr>
          <a:lstStyle/>
          <a:p>
            <a:r>
              <a:rPr lang="en-US" sz="2400" dirty="0">
                <a:solidFill>
                  <a:schemeClr val="bg1">
                    <a:lumMod val="95000"/>
                  </a:schemeClr>
                </a:solidFill>
                <a:latin typeface="+mj-lt"/>
              </a:rPr>
              <a:t>Jibres.ir</a:t>
            </a:r>
          </a:p>
        </p:txBody>
      </p:sp>
      <p:sp>
        <p:nvSpPr>
          <p:cNvPr id="6" name="TextBox 5">
            <a:extLst>
              <a:ext uri="{FF2B5EF4-FFF2-40B4-BE49-F238E27FC236}">
                <a16:creationId xmlns:a16="http://schemas.microsoft.com/office/drawing/2014/main" id="{723C8B36-7254-47E3-8823-C270796ED3A8}"/>
              </a:ext>
            </a:extLst>
          </p:cNvPr>
          <p:cNvSpPr txBox="1"/>
          <p:nvPr/>
        </p:nvSpPr>
        <p:spPr>
          <a:xfrm>
            <a:off x="8988726" y="5725982"/>
            <a:ext cx="2849592" cy="780214"/>
          </a:xfrm>
          <a:prstGeom prst="rect">
            <a:avLst/>
          </a:prstGeom>
          <a:noFill/>
        </p:spPr>
        <p:txBody>
          <a:bodyPr wrap="square" rtlCol="0">
            <a:spAutoFit/>
          </a:bodyPr>
          <a:lstStyle/>
          <a:p>
            <a:pPr algn="r" rtl="1">
              <a:lnSpc>
                <a:spcPct val="150000"/>
              </a:lnSpc>
            </a:pPr>
            <a:r>
              <a:rPr lang="fa-IR" sz="1600" dirty="0">
                <a:solidFill>
                  <a:schemeClr val="bg1">
                    <a:lumMod val="95000"/>
                  </a:schemeClr>
                </a:solidFill>
              </a:rPr>
              <a:t>جواد ادیب؛ مدیرعامل</a:t>
            </a:r>
          </a:p>
          <a:p>
            <a:pPr algn="r" rtl="1">
              <a:lnSpc>
                <a:spcPct val="150000"/>
              </a:lnSpc>
            </a:pPr>
            <a:r>
              <a:rPr lang="en-US" sz="1600" spc="120" dirty="0">
                <a:solidFill>
                  <a:schemeClr val="bg1">
                    <a:lumMod val="95000"/>
                  </a:schemeClr>
                </a:solidFill>
                <a:latin typeface="+mj-lt"/>
              </a:rPr>
              <a:t>CEO@Jibres.com</a:t>
            </a:r>
          </a:p>
        </p:txBody>
      </p:sp>
    </p:spTree>
    <p:extLst>
      <p:ext uri="{BB962C8B-B14F-4D97-AF65-F5344CB8AC3E}">
        <p14:creationId xmlns:p14="http://schemas.microsoft.com/office/powerpoint/2010/main" val="2659206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2C3F-ED25-483A-94FA-D2CE60013342}"/>
              </a:ext>
            </a:extLst>
          </p:cNvPr>
          <p:cNvSpPr>
            <a:spLocks noGrp="1"/>
          </p:cNvSpPr>
          <p:nvPr>
            <p:ph type="title"/>
          </p:nvPr>
        </p:nvSpPr>
        <p:spPr/>
        <p:txBody>
          <a:bodyPr/>
          <a:lstStyle/>
          <a:p>
            <a:r>
              <a:rPr lang="fa-IR" dirty="0"/>
              <a:t>استراتژی بازاریابی</a:t>
            </a:r>
            <a:endParaRPr lang="en-US" dirty="0"/>
          </a:p>
        </p:txBody>
      </p:sp>
      <p:sp>
        <p:nvSpPr>
          <p:cNvPr id="3" name="Content Placeholder 2">
            <a:extLst>
              <a:ext uri="{FF2B5EF4-FFF2-40B4-BE49-F238E27FC236}">
                <a16:creationId xmlns:a16="http://schemas.microsoft.com/office/drawing/2014/main" id="{46F6534D-E736-4D33-B628-2F504052D3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19796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B8C1-6180-431A-B964-C1F4DCF47BEB}"/>
              </a:ext>
            </a:extLst>
          </p:cNvPr>
          <p:cNvSpPr>
            <a:spLocks noGrp="1"/>
          </p:cNvSpPr>
          <p:nvPr>
            <p:ph type="title"/>
          </p:nvPr>
        </p:nvSpPr>
        <p:spPr/>
        <p:txBody>
          <a:bodyPr/>
          <a:lstStyle/>
          <a:p>
            <a:r>
              <a:rPr lang="fa-IR" dirty="0"/>
              <a:t>تیم</a:t>
            </a:r>
            <a:endParaRPr lang="en-US" dirty="0"/>
          </a:p>
        </p:txBody>
      </p:sp>
      <p:sp>
        <p:nvSpPr>
          <p:cNvPr id="3" name="Content Placeholder 2">
            <a:extLst>
              <a:ext uri="{FF2B5EF4-FFF2-40B4-BE49-F238E27FC236}">
                <a16:creationId xmlns:a16="http://schemas.microsoft.com/office/drawing/2014/main" id="{092DD4A4-12C4-4972-9756-B15D521CB5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09526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2767-FAF5-42FE-B0B3-0078F8DFEA8D}"/>
              </a:ext>
            </a:extLst>
          </p:cNvPr>
          <p:cNvSpPr>
            <a:spLocks noGrp="1"/>
          </p:cNvSpPr>
          <p:nvPr>
            <p:ph type="title"/>
          </p:nvPr>
        </p:nvSpPr>
        <p:spPr/>
        <p:txBody>
          <a:bodyPr/>
          <a:lstStyle/>
          <a:p>
            <a:r>
              <a:rPr lang="fa-IR" dirty="0"/>
              <a:t>چشم انداز</a:t>
            </a:r>
            <a:endParaRPr lang="en-US" dirty="0"/>
          </a:p>
        </p:txBody>
      </p:sp>
      <p:sp>
        <p:nvSpPr>
          <p:cNvPr id="3" name="Content Placeholder 2">
            <a:extLst>
              <a:ext uri="{FF2B5EF4-FFF2-40B4-BE49-F238E27FC236}">
                <a16:creationId xmlns:a16="http://schemas.microsoft.com/office/drawing/2014/main" id="{464B4C08-6DC1-4F90-8085-F78FF2E008CF}"/>
              </a:ext>
            </a:extLst>
          </p:cNvPr>
          <p:cNvSpPr>
            <a:spLocks noGrp="1"/>
          </p:cNvSpPr>
          <p:nvPr>
            <p:ph idx="1"/>
          </p:nvPr>
        </p:nvSpPr>
        <p:spPr>
          <a:xfrm>
            <a:off x="1143000" y="2704289"/>
            <a:ext cx="9872871" cy="3192128"/>
          </a:xfrm>
        </p:spPr>
        <p:txBody>
          <a:bodyPr/>
          <a:lstStyle/>
          <a:p>
            <a:pPr marL="45720" indent="0" algn="ctr">
              <a:buNone/>
            </a:pPr>
            <a:r>
              <a:rPr lang="fa-IR" sz="4400" dirty="0">
                <a:effectLst/>
                <a:ea typeface="IRANYekan" panose="020B0506030804020204" pitchFamily="34" charset="-78"/>
                <a:cs typeface="IRANYekan" panose="020B0506030804020204" pitchFamily="34" charset="-78"/>
              </a:rPr>
              <a:t>پلتفرم شماره یک مالی جهان</a:t>
            </a:r>
          </a:p>
          <a:p>
            <a:pPr marL="45720" indent="0" algn="ctr">
              <a:buNone/>
            </a:pPr>
            <a:r>
              <a:rPr lang="fa-IR" sz="2000" dirty="0">
                <a:effectLst/>
                <a:ea typeface="IRANYekan" panose="020B0506030804020204" pitchFamily="34" charset="-78"/>
                <a:cs typeface="IRANYekan" panose="020B0506030804020204" pitchFamily="34" charset="-78"/>
              </a:rPr>
              <a:t>و رسیدن به جایگاه بزرگترین </a:t>
            </a:r>
            <a:r>
              <a:rPr lang="fa-IR" sz="2000" dirty="0">
                <a:effectLst/>
                <a:ea typeface="IRANYekan" panose="020B0506030804020204" pitchFamily="34" charset="-78"/>
                <a:cs typeface="+mj-cs"/>
              </a:rPr>
              <a:t>پلتفرم تجارت الکترونیکی</a:t>
            </a:r>
            <a:r>
              <a:rPr lang="fa-IR" sz="2000" dirty="0">
                <a:effectLst/>
                <a:ea typeface="IRANYekan" panose="020B0506030804020204" pitchFamily="34" charset="-78"/>
                <a:cs typeface="IRANYekan" panose="020B0506030804020204" pitchFamily="34" charset="-78"/>
              </a:rPr>
              <a:t> در دنیا</a:t>
            </a:r>
            <a:endParaRPr lang="en-US" sz="2400" dirty="0"/>
          </a:p>
        </p:txBody>
      </p:sp>
    </p:spTree>
    <p:extLst>
      <p:ext uri="{BB962C8B-B14F-4D97-AF65-F5344CB8AC3E}">
        <p14:creationId xmlns:p14="http://schemas.microsoft.com/office/powerpoint/2010/main" val="3819861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361B-7244-4C25-AFDB-1BFA5464214E}"/>
              </a:ext>
            </a:extLst>
          </p:cNvPr>
          <p:cNvSpPr>
            <a:spLocks noGrp="1"/>
          </p:cNvSpPr>
          <p:nvPr>
            <p:ph type="title"/>
          </p:nvPr>
        </p:nvSpPr>
        <p:spPr/>
        <p:txBody>
          <a:bodyPr/>
          <a:lstStyle/>
          <a:p>
            <a:r>
              <a:rPr lang="fa-IR" dirty="0"/>
              <a:t>پیش بینی مالی</a:t>
            </a:r>
            <a:endParaRPr lang="en-US" dirty="0"/>
          </a:p>
        </p:txBody>
      </p:sp>
      <p:sp>
        <p:nvSpPr>
          <p:cNvPr id="3" name="Content Placeholder 2">
            <a:extLst>
              <a:ext uri="{FF2B5EF4-FFF2-40B4-BE49-F238E27FC236}">
                <a16:creationId xmlns:a16="http://schemas.microsoft.com/office/drawing/2014/main" id="{59D86E9E-6883-496F-925A-355E3D0A4A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51857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AE9E-A8AD-4894-BC43-63F3564DE479}"/>
              </a:ext>
            </a:extLst>
          </p:cNvPr>
          <p:cNvSpPr>
            <a:spLocks noGrp="1"/>
          </p:cNvSpPr>
          <p:nvPr>
            <p:ph type="title"/>
          </p:nvPr>
        </p:nvSpPr>
        <p:spPr/>
        <p:txBody>
          <a:bodyPr/>
          <a:lstStyle/>
          <a:p>
            <a:r>
              <a:rPr lang="fa-IR" dirty="0"/>
              <a:t>سرمایه موردنیاز</a:t>
            </a:r>
            <a:endParaRPr lang="en-US" dirty="0"/>
          </a:p>
        </p:txBody>
      </p:sp>
      <p:sp>
        <p:nvSpPr>
          <p:cNvPr id="3" name="Content Placeholder 2">
            <a:extLst>
              <a:ext uri="{FF2B5EF4-FFF2-40B4-BE49-F238E27FC236}">
                <a16:creationId xmlns:a16="http://schemas.microsoft.com/office/drawing/2014/main" id="{15F7D831-E496-4504-9E71-87A60A269D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1523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359-CFFA-40E0-900B-A1FB45DF9BC8}"/>
              </a:ext>
            </a:extLst>
          </p:cNvPr>
          <p:cNvSpPr>
            <a:spLocks noGrp="1"/>
          </p:cNvSpPr>
          <p:nvPr>
            <p:ph type="title"/>
          </p:nvPr>
        </p:nvSpPr>
        <p:spPr/>
        <p:txBody>
          <a:bodyPr/>
          <a:lstStyle/>
          <a:p>
            <a:r>
              <a:rPr lang="fa-IR" dirty="0"/>
              <a:t>محل استفاده از سرمایه تامین شده</a:t>
            </a:r>
            <a:endParaRPr lang="en-US" dirty="0"/>
          </a:p>
        </p:txBody>
      </p:sp>
      <p:sp>
        <p:nvSpPr>
          <p:cNvPr id="3" name="Content Placeholder 2">
            <a:extLst>
              <a:ext uri="{FF2B5EF4-FFF2-40B4-BE49-F238E27FC236}">
                <a16:creationId xmlns:a16="http://schemas.microsoft.com/office/drawing/2014/main" id="{2754D455-BEBD-4CC9-A815-4C111FA323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0933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4F0C-D55A-4293-A3D0-E7A9B00C04D1}"/>
              </a:ext>
            </a:extLst>
          </p:cNvPr>
          <p:cNvSpPr>
            <a:spLocks noGrp="1"/>
          </p:cNvSpPr>
          <p:nvPr>
            <p:ph type="title"/>
          </p:nvPr>
        </p:nvSpPr>
        <p:spPr/>
        <p:txBody>
          <a:bodyPr/>
          <a:lstStyle/>
          <a:p>
            <a:r>
              <a:rPr lang="fa-IR" dirty="0"/>
              <a:t>سپاس</a:t>
            </a:r>
            <a:endParaRPr lang="en-US" dirty="0"/>
          </a:p>
        </p:txBody>
      </p:sp>
      <p:sp>
        <p:nvSpPr>
          <p:cNvPr id="3" name="Content Placeholder 2">
            <a:extLst>
              <a:ext uri="{FF2B5EF4-FFF2-40B4-BE49-F238E27FC236}">
                <a16:creationId xmlns:a16="http://schemas.microsoft.com/office/drawing/2014/main" id="{5D9013ED-7863-46BD-AAB7-9699CA9C9EA2}"/>
              </a:ext>
            </a:extLst>
          </p:cNvPr>
          <p:cNvSpPr>
            <a:spLocks noGrp="1"/>
          </p:cNvSpPr>
          <p:nvPr>
            <p:ph idx="1"/>
          </p:nvPr>
        </p:nvSpPr>
        <p:spPr/>
        <p:txBody>
          <a:bodyPr/>
          <a:lstStyle/>
          <a:p>
            <a:r>
              <a:rPr lang="fa-IR" dirty="0"/>
              <a:t>درصد</a:t>
            </a:r>
          </a:p>
          <a:p>
            <a:r>
              <a:rPr lang="fa-IR" dirty="0"/>
              <a:t>مبلغ</a:t>
            </a:r>
          </a:p>
          <a:p>
            <a:r>
              <a:rPr lang="fa-IR" dirty="0"/>
              <a:t>سایر سرمایه‌گذاران</a:t>
            </a:r>
          </a:p>
        </p:txBody>
      </p:sp>
    </p:spTree>
    <p:extLst>
      <p:ext uri="{BB962C8B-B14F-4D97-AF65-F5344CB8AC3E}">
        <p14:creationId xmlns:p14="http://schemas.microsoft.com/office/powerpoint/2010/main" val="731812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2C8E-8FDB-42E3-BA0F-9024C8C771A9}"/>
              </a:ext>
            </a:extLst>
          </p:cNvPr>
          <p:cNvSpPr>
            <a:spLocks noGrp="1"/>
          </p:cNvSpPr>
          <p:nvPr>
            <p:ph type="title"/>
          </p:nvPr>
        </p:nvSpPr>
        <p:spPr/>
        <p:txBody>
          <a:bodyPr/>
          <a:lstStyle/>
          <a:p>
            <a:r>
              <a:rPr lang="fa-IR" dirty="0"/>
              <a:t>خلاصه</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5189D324-4126-4181-87C3-1381BCCCF11D}"/>
                  </a:ext>
                </a:extLst>
              </p:cNvPr>
              <p:cNvGraphicFramePr>
                <a:graphicFrameLocks noChangeAspect="1"/>
              </p:cNvGraphicFramePr>
              <p:nvPr>
                <p:extLst>
                  <p:ext uri="{D42A27DB-BD31-4B8C-83A1-F6EECF244321}">
                    <p14:modId xmlns:p14="http://schemas.microsoft.com/office/powerpoint/2010/main" val="3719388808"/>
                  </p:ext>
                </p:extLst>
              </p:nvPr>
            </p:nvGraphicFramePr>
            <p:xfrm>
              <a:off x="1143000" y="2057400"/>
              <a:ext cx="9872663" cy="3838575"/>
            </p:xfrm>
            <a:graphic>
              <a:graphicData uri="http://schemas.microsoft.com/office/powerpoint/2016/summaryzoom">
                <psuz:summaryZm>
                  <psuz:summaryZmObj sectionId="{D290706E-D8E2-4E1D-968B-B6BCE5A573BD}">
                    <psuz:zmPr id="{A569D692-EBD4-4A0C-84C1-8261D9E8D4DC}" transitionDur="1000">
                      <p166:blipFill xmlns:p166="http://schemas.microsoft.com/office/powerpoint/2016/6/main">
                        <a:blip r:embed="rId2"/>
                        <a:stretch>
                          <a:fillRect/>
                        </a:stretch>
                      </p166:blipFill>
                      <p166:spPr xmlns:p166="http://schemas.microsoft.com/office/powerpoint/2016/6/main">
                        <a:xfrm>
                          <a:off x="982601" y="105561"/>
                          <a:ext cx="1535429" cy="863679"/>
                        </a:xfrm>
                        <a:prstGeom prst="rect">
                          <a:avLst/>
                        </a:prstGeom>
                        <a:ln w="3175">
                          <a:solidFill>
                            <a:prstClr val="ltGray"/>
                          </a:solidFill>
                        </a:ln>
                      </p166:spPr>
                    </psuz:zmPr>
                  </psuz:summaryZmObj>
                  <psuz:summaryZmObj sectionId="{5C54EF71-EDF3-476E-9D0E-B474C1BAFBDC}">
                    <psuz:zmPr id="{6D19A96F-ABDC-4A60-BE1E-3BF3DDE5812F}" transitionDur="1000">
                      <p166:blipFill xmlns:p166="http://schemas.microsoft.com/office/powerpoint/2016/6/main">
                        <a:blip r:embed="rId3"/>
                        <a:stretch>
                          <a:fillRect/>
                        </a:stretch>
                      </p166:blipFill>
                      <p166:spPr xmlns:p166="http://schemas.microsoft.com/office/powerpoint/2016/6/main">
                        <a:xfrm>
                          <a:off x="2575609" y="105561"/>
                          <a:ext cx="1535429" cy="863679"/>
                        </a:xfrm>
                        <a:prstGeom prst="rect">
                          <a:avLst/>
                        </a:prstGeom>
                        <a:ln w="3175">
                          <a:solidFill>
                            <a:prstClr val="ltGray"/>
                          </a:solidFill>
                        </a:ln>
                      </p166:spPr>
                    </psuz:zmPr>
                  </psuz:summaryZmObj>
                  <psuz:summaryZmObj sectionId="{8FC4EC59-1F84-4F78-B6F0-78F4CB8A3139}">
                    <psuz:zmPr id="{067B7312-B253-4115-A9B4-AD88A57BC1F5}" transitionDur="1000">
                      <p166:blipFill xmlns:p166="http://schemas.microsoft.com/office/powerpoint/2016/6/main">
                        <a:blip r:embed="rId4"/>
                        <a:stretch>
                          <a:fillRect/>
                        </a:stretch>
                      </p166:blipFill>
                      <p166:spPr xmlns:p166="http://schemas.microsoft.com/office/powerpoint/2016/6/main">
                        <a:xfrm>
                          <a:off x="4168617" y="105561"/>
                          <a:ext cx="1535429" cy="863679"/>
                        </a:xfrm>
                        <a:prstGeom prst="rect">
                          <a:avLst/>
                        </a:prstGeom>
                        <a:ln w="3175">
                          <a:solidFill>
                            <a:prstClr val="ltGray"/>
                          </a:solidFill>
                        </a:ln>
                      </p166:spPr>
                    </psuz:zmPr>
                  </psuz:summaryZmObj>
                  <psuz:summaryZmObj sectionId="{33AA2443-7388-4C85-A494-2C2129BCA270}">
                    <psuz:zmPr id="{D0FB4BCD-9869-49D5-9808-E2C402F25478}" transitionDur="1000">
                      <p166:blipFill xmlns:p166="http://schemas.microsoft.com/office/powerpoint/2016/6/main">
                        <a:blip r:embed="rId5"/>
                        <a:stretch>
                          <a:fillRect/>
                        </a:stretch>
                      </p166:blipFill>
                      <p166:spPr xmlns:p166="http://schemas.microsoft.com/office/powerpoint/2016/6/main">
                        <a:xfrm>
                          <a:off x="5761625" y="105561"/>
                          <a:ext cx="1535429" cy="863679"/>
                        </a:xfrm>
                        <a:prstGeom prst="rect">
                          <a:avLst/>
                        </a:prstGeom>
                        <a:ln w="3175">
                          <a:solidFill>
                            <a:prstClr val="ltGray"/>
                          </a:solidFill>
                        </a:ln>
                      </p166:spPr>
                    </psuz:zmPr>
                  </psuz:summaryZmObj>
                  <psuz:summaryZmObj sectionId="{40F2F240-9D91-412E-A23A-8E95F7901267}">
                    <psuz:zmPr id="{E6EF96D8-0F1D-409D-ABF2-FBE23577B3A3}" transitionDur="1000">
                      <p166:blipFill xmlns:p166="http://schemas.microsoft.com/office/powerpoint/2016/6/main">
                        <a:blip r:embed="rId6"/>
                        <a:stretch>
                          <a:fillRect/>
                        </a:stretch>
                      </p166:blipFill>
                      <p166:spPr xmlns:p166="http://schemas.microsoft.com/office/powerpoint/2016/6/main">
                        <a:xfrm>
                          <a:off x="7354633" y="105561"/>
                          <a:ext cx="1535429" cy="863679"/>
                        </a:xfrm>
                        <a:prstGeom prst="rect">
                          <a:avLst/>
                        </a:prstGeom>
                        <a:ln w="3175">
                          <a:solidFill>
                            <a:prstClr val="ltGray"/>
                          </a:solidFill>
                        </a:ln>
                      </p166:spPr>
                    </psuz:zmPr>
                  </psuz:summaryZmObj>
                  <psuz:summaryZmObj sectionId="{5DF3C2D2-C074-4565-B2A8-F9E4834D2E8B}">
                    <psuz:zmPr id="{162BBB29-9EA9-4696-9113-083E82E55D87}" transitionDur="1000">
                      <p166:blipFill xmlns:p166="http://schemas.microsoft.com/office/powerpoint/2016/6/main">
                        <a:blip r:embed="rId7"/>
                        <a:stretch>
                          <a:fillRect/>
                        </a:stretch>
                      </p166:blipFill>
                      <p166:spPr xmlns:p166="http://schemas.microsoft.com/office/powerpoint/2016/6/main">
                        <a:xfrm>
                          <a:off x="982601" y="1026819"/>
                          <a:ext cx="1535429" cy="863679"/>
                        </a:xfrm>
                        <a:prstGeom prst="rect">
                          <a:avLst/>
                        </a:prstGeom>
                        <a:ln w="3175">
                          <a:solidFill>
                            <a:prstClr val="ltGray"/>
                          </a:solidFill>
                        </a:ln>
                      </p166:spPr>
                    </psuz:zmPr>
                  </psuz:summaryZmObj>
                  <psuz:summaryZmObj sectionId="{D1157D31-CABC-4511-997C-CBA167CBDC80}">
                    <psuz:zmPr id="{721AE835-4B9E-47A0-A3AE-B109C3E19140}" transitionDur="1000">
                      <p166:blipFill xmlns:p166="http://schemas.microsoft.com/office/powerpoint/2016/6/main">
                        <a:blip r:embed="rId8"/>
                        <a:stretch>
                          <a:fillRect/>
                        </a:stretch>
                      </p166:blipFill>
                      <p166:spPr xmlns:p166="http://schemas.microsoft.com/office/powerpoint/2016/6/main">
                        <a:xfrm>
                          <a:off x="2575609" y="1026819"/>
                          <a:ext cx="1535429" cy="863679"/>
                        </a:xfrm>
                        <a:prstGeom prst="rect">
                          <a:avLst/>
                        </a:prstGeom>
                        <a:ln w="3175">
                          <a:solidFill>
                            <a:prstClr val="ltGray"/>
                          </a:solidFill>
                        </a:ln>
                      </p166:spPr>
                    </psuz:zmPr>
                  </psuz:summaryZmObj>
                  <psuz:summaryZmObj sectionId="{9841FE96-0834-4BD6-A9D4-0C3EE4E23D5B}">
                    <psuz:zmPr id="{C22E16F5-1BD7-4DA0-824A-81DEC4F5E227}" transitionDur="1000">
                      <p166:blipFill xmlns:p166="http://schemas.microsoft.com/office/powerpoint/2016/6/main">
                        <a:blip r:embed="rId9"/>
                        <a:stretch>
                          <a:fillRect/>
                        </a:stretch>
                      </p166:blipFill>
                      <p166:spPr xmlns:p166="http://schemas.microsoft.com/office/powerpoint/2016/6/main">
                        <a:xfrm>
                          <a:off x="4168617" y="1026819"/>
                          <a:ext cx="1535429" cy="863679"/>
                        </a:xfrm>
                        <a:prstGeom prst="rect">
                          <a:avLst/>
                        </a:prstGeom>
                        <a:ln w="3175">
                          <a:solidFill>
                            <a:prstClr val="ltGray"/>
                          </a:solidFill>
                        </a:ln>
                      </p166:spPr>
                    </psuz:zmPr>
                  </psuz:summaryZmObj>
                  <psuz:summaryZmObj sectionId="{25DF5541-CEF0-45A4-ADBF-419CCD04F1F4}">
                    <psuz:zmPr id="{5B60C9DF-183D-444A-B5CB-D7EE330B3DB9}" transitionDur="1000">
                      <p166:blipFill xmlns:p166="http://schemas.microsoft.com/office/powerpoint/2016/6/main">
                        <a:blip r:embed="rId10"/>
                        <a:stretch>
                          <a:fillRect/>
                        </a:stretch>
                      </p166:blipFill>
                      <p166:spPr xmlns:p166="http://schemas.microsoft.com/office/powerpoint/2016/6/main">
                        <a:xfrm>
                          <a:off x="5761625" y="1026819"/>
                          <a:ext cx="1535429" cy="863679"/>
                        </a:xfrm>
                        <a:prstGeom prst="rect">
                          <a:avLst/>
                        </a:prstGeom>
                        <a:ln w="3175">
                          <a:solidFill>
                            <a:prstClr val="ltGray"/>
                          </a:solidFill>
                        </a:ln>
                      </p166:spPr>
                    </psuz:zmPr>
                  </psuz:summaryZmObj>
                  <psuz:summaryZmObj sectionId="{EAA96F2F-94EB-4941-9A92-DC502CAA175C}">
                    <psuz:zmPr id="{4F7914BA-17C8-4A97-A7E0-83AAAED6D683}" transitionDur="1000">
                      <p166:blipFill xmlns:p166="http://schemas.microsoft.com/office/powerpoint/2016/6/main">
                        <a:blip r:embed="rId11"/>
                        <a:stretch>
                          <a:fillRect/>
                        </a:stretch>
                      </p166:blipFill>
                      <p166:spPr xmlns:p166="http://schemas.microsoft.com/office/powerpoint/2016/6/main">
                        <a:xfrm>
                          <a:off x="7354633" y="1026819"/>
                          <a:ext cx="1535429" cy="863679"/>
                        </a:xfrm>
                        <a:prstGeom prst="rect">
                          <a:avLst/>
                        </a:prstGeom>
                        <a:ln w="3175">
                          <a:solidFill>
                            <a:prstClr val="ltGray"/>
                          </a:solidFill>
                        </a:ln>
                      </p166:spPr>
                    </psuz:zmPr>
                  </psuz:summaryZmObj>
                  <psuz:summaryZmObj sectionId="{D4C05A04-0ADA-4C01-9773-B9E1B7226CDA}">
                    <psuz:zmPr id="{A9629705-CD96-401F-BD2A-F3D6A0B526A1}" transitionDur="1000">
                      <p166:blipFill xmlns:p166="http://schemas.microsoft.com/office/powerpoint/2016/6/main">
                        <a:blip r:embed="rId12"/>
                        <a:stretch>
                          <a:fillRect/>
                        </a:stretch>
                      </p166:blipFill>
                      <p166:spPr xmlns:p166="http://schemas.microsoft.com/office/powerpoint/2016/6/main">
                        <a:xfrm>
                          <a:off x="982601" y="1948077"/>
                          <a:ext cx="1535429" cy="863679"/>
                        </a:xfrm>
                        <a:prstGeom prst="rect">
                          <a:avLst/>
                        </a:prstGeom>
                        <a:ln w="3175">
                          <a:solidFill>
                            <a:prstClr val="ltGray"/>
                          </a:solidFill>
                        </a:ln>
                      </p166:spPr>
                    </psuz:zmPr>
                  </psuz:summaryZmObj>
                  <psuz:summaryZmObj sectionId="{92E69060-957B-47C2-A16B-37AA92C78854}">
                    <psuz:zmPr id="{5C552B16-4972-44F1-BCA7-5D0ECB21D534}" transitionDur="1000">
                      <p166:blipFill xmlns:p166="http://schemas.microsoft.com/office/powerpoint/2016/6/main">
                        <a:blip r:embed="rId13"/>
                        <a:stretch>
                          <a:fillRect/>
                        </a:stretch>
                      </p166:blipFill>
                      <p166:spPr xmlns:p166="http://schemas.microsoft.com/office/powerpoint/2016/6/main">
                        <a:xfrm>
                          <a:off x="2575609" y="1948077"/>
                          <a:ext cx="1535429" cy="863679"/>
                        </a:xfrm>
                        <a:prstGeom prst="rect">
                          <a:avLst/>
                        </a:prstGeom>
                        <a:ln w="3175">
                          <a:solidFill>
                            <a:prstClr val="ltGray"/>
                          </a:solidFill>
                        </a:ln>
                      </p166:spPr>
                    </psuz:zmPr>
                  </psuz:summaryZmObj>
                  <psuz:summaryZmObj sectionId="{222D225F-40B8-4430-8E08-05153F3F2DA9}">
                    <psuz:zmPr id="{48D13BDB-B68A-4CB0-9156-33F2CDE1D1B3}" transitionDur="1000">
                      <p166:blipFill xmlns:p166="http://schemas.microsoft.com/office/powerpoint/2016/6/main">
                        <a:blip r:embed="rId14"/>
                        <a:stretch>
                          <a:fillRect/>
                        </a:stretch>
                      </p166:blipFill>
                      <p166:spPr xmlns:p166="http://schemas.microsoft.com/office/powerpoint/2016/6/main">
                        <a:xfrm>
                          <a:off x="4168617" y="1948077"/>
                          <a:ext cx="1535429" cy="863679"/>
                        </a:xfrm>
                        <a:prstGeom prst="rect">
                          <a:avLst/>
                        </a:prstGeom>
                        <a:ln w="3175">
                          <a:solidFill>
                            <a:prstClr val="ltGray"/>
                          </a:solidFill>
                        </a:ln>
                      </p166:spPr>
                    </psuz:zmPr>
                  </psuz:summaryZmObj>
                  <psuz:summaryZmObj sectionId="{0015CE12-1864-48BA-847C-BE9F3263F1E2}">
                    <psuz:zmPr id="{C7C31001-B364-4010-98D9-57F00EBBEE2B}" transitionDur="1000">
                      <p166:blipFill xmlns:p166="http://schemas.microsoft.com/office/powerpoint/2016/6/main">
                        <a:blip r:embed="rId15"/>
                        <a:stretch>
                          <a:fillRect/>
                        </a:stretch>
                      </p166:blipFill>
                      <p166:spPr xmlns:p166="http://schemas.microsoft.com/office/powerpoint/2016/6/main">
                        <a:xfrm>
                          <a:off x="5761625" y="1948077"/>
                          <a:ext cx="1535429" cy="863679"/>
                        </a:xfrm>
                        <a:prstGeom prst="rect">
                          <a:avLst/>
                        </a:prstGeom>
                        <a:ln w="3175">
                          <a:solidFill>
                            <a:prstClr val="ltGray"/>
                          </a:solidFill>
                        </a:ln>
                      </p166:spPr>
                    </psuz:zmPr>
                  </psuz:summaryZmObj>
                  <psuz:summaryZmObj sectionId="{970402E4-893E-4090-A925-66F233360702}">
                    <psuz:zmPr id="{39226ADD-3647-480C-BBD7-C596237E3CA5}" transitionDur="1000">
                      <p166:blipFill xmlns:p166="http://schemas.microsoft.com/office/powerpoint/2016/6/main">
                        <a:blip r:embed="rId16"/>
                        <a:stretch>
                          <a:fillRect/>
                        </a:stretch>
                      </p166:blipFill>
                      <p166:spPr xmlns:p166="http://schemas.microsoft.com/office/powerpoint/2016/6/main">
                        <a:xfrm>
                          <a:off x="7354633" y="1948077"/>
                          <a:ext cx="1535429" cy="863679"/>
                        </a:xfrm>
                        <a:prstGeom prst="rect">
                          <a:avLst/>
                        </a:prstGeom>
                        <a:ln w="3175">
                          <a:solidFill>
                            <a:prstClr val="ltGray"/>
                          </a:solidFill>
                        </a:ln>
                      </p166:spPr>
                    </psuz:zmPr>
                  </psuz:summaryZmObj>
                  <psuz:summaryZmObj sectionId="{51284E2B-BF4B-4503-A37B-18509E1F92C9}">
                    <psuz:zmPr id="{6044E972-EA99-4923-8040-47EF2BA7C946}" transitionDur="1000">
                      <p166:blipFill xmlns:p166="http://schemas.microsoft.com/office/powerpoint/2016/6/main">
                        <a:blip r:embed="rId17"/>
                        <a:stretch>
                          <a:fillRect/>
                        </a:stretch>
                      </p166:blipFill>
                      <p166:spPr xmlns:p166="http://schemas.microsoft.com/office/powerpoint/2016/6/main">
                        <a:xfrm>
                          <a:off x="982601" y="2869335"/>
                          <a:ext cx="1535429" cy="863679"/>
                        </a:xfrm>
                        <a:prstGeom prst="rect">
                          <a:avLst/>
                        </a:prstGeom>
                        <a:ln w="3175">
                          <a:solidFill>
                            <a:prstClr val="ltGray"/>
                          </a:solidFill>
                        </a:ln>
                      </p166:spPr>
                    </psuz:zmPr>
                  </psuz:summaryZmObj>
                  <psuz:summaryZmObj sectionId="{00CC254F-6A85-49A5-A813-69506AD69DF8}">
                    <psuz:zmPr id="{B876EE0C-210A-4D87-B8B8-452686F394D0}" transitionDur="1000">
                      <p166:blipFill xmlns:p166="http://schemas.microsoft.com/office/powerpoint/2016/6/main">
                        <a:blip r:embed="rId18"/>
                        <a:stretch>
                          <a:fillRect/>
                        </a:stretch>
                      </p166:blipFill>
                      <p166:spPr xmlns:p166="http://schemas.microsoft.com/office/powerpoint/2016/6/main">
                        <a:xfrm>
                          <a:off x="2575609" y="2869335"/>
                          <a:ext cx="1535429" cy="86367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5189D324-4126-4181-87C3-1381BCCCF11D}"/>
                  </a:ext>
                </a:extLst>
              </p:cNvPr>
              <p:cNvGrpSpPr>
                <a:grpSpLocks noGrp="1" noUngrp="1" noRot="1" noChangeAspect="1" noMove="1" noResize="1"/>
              </p:cNvGrpSpPr>
              <p:nvPr/>
            </p:nvGrpSpPr>
            <p:grpSpPr>
              <a:xfrm>
                <a:off x="1143000" y="2057400"/>
                <a:ext cx="9872663" cy="3838575"/>
                <a:chOff x="1143000" y="2057400"/>
                <a:chExt cx="9872663" cy="3838575"/>
              </a:xfrm>
            </p:grpSpPr>
            <p:pic>
              <p:nvPicPr>
                <p:cNvPr id="6" name="Picture 6">
                  <a:hlinkClick r:id="rId1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125601" y="2162961"/>
                  <a:ext cx="1535429" cy="863679"/>
                </a:xfrm>
                <a:prstGeom prst="rect">
                  <a:avLst/>
                </a:prstGeom>
                <a:ln w="3175">
                  <a:solidFill>
                    <a:prstClr val="ltGray"/>
                  </a:solidFill>
                </a:ln>
              </p:spPr>
            </p:pic>
            <p:pic>
              <p:nvPicPr>
                <p:cNvPr id="7" name="Picture 7">
                  <a:hlinkClick r:id="rId2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18609" y="2162961"/>
                  <a:ext cx="1535429" cy="863679"/>
                </a:xfrm>
                <a:prstGeom prst="rect">
                  <a:avLst/>
                </a:prstGeom>
                <a:ln w="3175">
                  <a:solidFill>
                    <a:prstClr val="ltGray"/>
                  </a:solidFill>
                </a:ln>
              </p:spPr>
            </p:pic>
            <p:pic>
              <p:nvPicPr>
                <p:cNvPr id="8" name="Picture 8">
                  <a:hlinkClick r:id="rId2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5311617" y="2162961"/>
                  <a:ext cx="1535429" cy="863679"/>
                </a:xfrm>
                <a:prstGeom prst="rect">
                  <a:avLst/>
                </a:prstGeom>
                <a:ln w="3175">
                  <a:solidFill>
                    <a:prstClr val="ltGray"/>
                  </a:solidFill>
                </a:ln>
              </p:spPr>
            </p:pic>
            <p:pic>
              <p:nvPicPr>
                <p:cNvPr id="9" name="Picture 9">
                  <a:hlinkClick r:id="rId2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904625" y="2162961"/>
                  <a:ext cx="1535429" cy="863679"/>
                </a:xfrm>
                <a:prstGeom prst="rect">
                  <a:avLst/>
                </a:prstGeom>
                <a:ln w="3175">
                  <a:solidFill>
                    <a:prstClr val="ltGray"/>
                  </a:solidFill>
                </a:ln>
              </p:spPr>
            </p:pic>
            <p:pic>
              <p:nvPicPr>
                <p:cNvPr id="10" name="Picture 10">
                  <a:hlinkClick r:id="rId2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8497633" y="2162961"/>
                  <a:ext cx="1535429" cy="863679"/>
                </a:xfrm>
                <a:prstGeom prst="rect">
                  <a:avLst/>
                </a:prstGeom>
                <a:ln w="3175">
                  <a:solidFill>
                    <a:prstClr val="ltGray"/>
                  </a:solidFill>
                </a:ln>
              </p:spPr>
            </p:pic>
            <p:pic>
              <p:nvPicPr>
                <p:cNvPr id="11" name="Picture 11">
                  <a:hlinkClick r:id="rId2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2125601" y="3084219"/>
                  <a:ext cx="1535429" cy="863679"/>
                </a:xfrm>
                <a:prstGeom prst="rect">
                  <a:avLst/>
                </a:prstGeom>
                <a:ln w="3175">
                  <a:solidFill>
                    <a:prstClr val="ltGray"/>
                  </a:solidFill>
                </a:ln>
              </p:spPr>
            </p:pic>
            <p:pic>
              <p:nvPicPr>
                <p:cNvPr id="12" name="Picture 12">
                  <a:hlinkClick r:id="rId2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3718609" y="3084219"/>
                  <a:ext cx="1535429" cy="863679"/>
                </a:xfrm>
                <a:prstGeom prst="rect">
                  <a:avLst/>
                </a:prstGeom>
                <a:ln w="3175">
                  <a:solidFill>
                    <a:prstClr val="ltGray"/>
                  </a:solidFill>
                </a:ln>
              </p:spPr>
            </p:pic>
            <p:pic>
              <p:nvPicPr>
                <p:cNvPr id="13" name="Picture 13">
                  <a:hlinkClick r:id="rId26"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5311617" y="3084219"/>
                  <a:ext cx="1535429" cy="863679"/>
                </a:xfrm>
                <a:prstGeom prst="rect">
                  <a:avLst/>
                </a:prstGeom>
                <a:ln w="3175">
                  <a:solidFill>
                    <a:prstClr val="ltGray"/>
                  </a:solidFill>
                </a:ln>
              </p:spPr>
            </p:pic>
            <p:pic>
              <p:nvPicPr>
                <p:cNvPr id="14" name="Picture 14">
                  <a:hlinkClick r:id="rId27"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904625" y="3084219"/>
                  <a:ext cx="1535429" cy="863679"/>
                </a:xfrm>
                <a:prstGeom prst="rect">
                  <a:avLst/>
                </a:prstGeom>
                <a:ln w="3175">
                  <a:solidFill>
                    <a:prstClr val="ltGray"/>
                  </a:solidFill>
                </a:ln>
              </p:spPr>
            </p:pic>
            <p:pic>
              <p:nvPicPr>
                <p:cNvPr id="15" name="Picture 15">
                  <a:hlinkClick r:id="rId28"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497633" y="3084219"/>
                  <a:ext cx="1535429" cy="863679"/>
                </a:xfrm>
                <a:prstGeom prst="rect">
                  <a:avLst/>
                </a:prstGeom>
                <a:ln w="3175">
                  <a:solidFill>
                    <a:prstClr val="ltGray"/>
                  </a:solidFill>
                </a:ln>
              </p:spPr>
            </p:pic>
            <p:pic>
              <p:nvPicPr>
                <p:cNvPr id="16" name="Picture 16">
                  <a:hlinkClick r:id="rId29"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2125601" y="4005477"/>
                  <a:ext cx="1535429" cy="863679"/>
                </a:xfrm>
                <a:prstGeom prst="rect">
                  <a:avLst/>
                </a:prstGeom>
                <a:ln w="3175">
                  <a:solidFill>
                    <a:prstClr val="ltGray"/>
                  </a:solidFill>
                </a:ln>
              </p:spPr>
            </p:pic>
            <p:pic>
              <p:nvPicPr>
                <p:cNvPr id="17" name="Picture 17">
                  <a:hlinkClick r:id="rId30"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3718609" y="4005477"/>
                  <a:ext cx="1535429" cy="863679"/>
                </a:xfrm>
                <a:prstGeom prst="rect">
                  <a:avLst/>
                </a:prstGeom>
                <a:ln w="3175">
                  <a:solidFill>
                    <a:prstClr val="ltGray"/>
                  </a:solidFill>
                </a:ln>
              </p:spPr>
            </p:pic>
            <p:pic>
              <p:nvPicPr>
                <p:cNvPr id="18" name="Picture 18">
                  <a:hlinkClick r:id="rId31"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5311617" y="4005477"/>
                  <a:ext cx="1535429" cy="863679"/>
                </a:xfrm>
                <a:prstGeom prst="rect">
                  <a:avLst/>
                </a:prstGeom>
                <a:ln w="3175">
                  <a:solidFill>
                    <a:prstClr val="ltGray"/>
                  </a:solidFill>
                </a:ln>
              </p:spPr>
            </p:pic>
            <p:pic>
              <p:nvPicPr>
                <p:cNvPr id="19" name="Picture 19">
                  <a:hlinkClick r:id="rId32" action="ppaction://hlinksldjump"/>
                </p:cNvPr>
                <p:cNvPicPr>
                  <a:picLocks noSelect="1" noRot="1" noChangeAspect="1" noMove="1" noResize="1" noEditPoints="1" noAdjustHandles="1" noChangeArrowheads="1" noChangeShapeType="1"/>
                </p:cNvPicPr>
                <p:nvPr/>
              </p:nvPicPr>
              <p:blipFill>
                <a:blip r:embed="rId15"/>
                <a:stretch>
                  <a:fillRect/>
                </a:stretch>
              </p:blipFill>
              <p:spPr>
                <a:xfrm>
                  <a:off x="6904625" y="4005477"/>
                  <a:ext cx="1535429" cy="863679"/>
                </a:xfrm>
                <a:prstGeom prst="rect">
                  <a:avLst/>
                </a:prstGeom>
                <a:ln w="3175">
                  <a:solidFill>
                    <a:prstClr val="ltGray"/>
                  </a:solidFill>
                </a:ln>
              </p:spPr>
            </p:pic>
            <p:pic>
              <p:nvPicPr>
                <p:cNvPr id="20" name="Picture 20">
                  <a:hlinkClick r:id="rId33"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8497633" y="4005477"/>
                  <a:ext cx="1535429" cy="863679"/>
                </a:xfrm>
                <a:prstGeom prst="rect">
                  <a:avLst/>
                </a:prstGeom>
                <a:ln w="3175">
                  <a:solidFill>
                    <a:prstClr val="ltGray"/>
                  </a:solidFill>
                </a:ln>
              </p:spPr>
            </p:pic>
            <p:pic>
              <p:nvPicPr>
                <p:cNvPr id="21" name="Picture 21">
                  <a:hlinkClick r:id="rId34" action="ppaction://hlinksldjump"/>
                </p:cNvPr>
                <p:cNvPicPr>
                  <a:picLocks noSelect="1" noRot="1" noChangeAspect="1" noMove="1" noResize="1" noEditPoints="1" noAdjustHandles="1" noChangeArrowheads="1" noChangeShapeType="1"/>
                </p:cNvPicPr>
                <p:nvPr/>
              </p:nvPicPr>
              <p:blipFill>
                <a:blip r:embed="rId17"/>
                <a:stretch>
                  <a:fillRect/>
                </a:stretch>
              </p:blipFill>
              <p:spPr>
                <a:xfrm>
                  <a:off x="2125601" y="4926735"/>
                  <a:ext cx="1535429" cy="863679"/>
                </a:xfrm>
                <a:prstGeom prst="rect">
                  <a:avLst/>
                </a:prstGeom>
                <a:ln w="3175">
                  <a:solidFill>
                    <a:prstClr val="ltGray"/>
                  </a:solidFill>
                </a:ln>
              </p:spPr>
            </p:pic>
            <p:pic>
              <p:nvPicPr>
                <p:cNvPr id="22" name="Picture 22">
                  <a:hlinkClick r:id="rId35"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3718609" y="4926735"/>
                  <a:ext cx="1535429" cy="863679"/>
                </a:xfrm>
                <a:prstGeom prst="rect">
                  <a:avLst/>
                </a:prstGeom>
                <a:ln w="3175">
                  <a:solidFill>
                    <a:prstClr val="ltGray"/>
                  </a:solidFill>
                </a:ln>
              </p:spPr>
            </p:pic>
          </p:grpSp>
        </mc:Fallback>
      </mc:AlternateContent>
    </p:spTree>
    <p:extLst>
      <p:ext uri="{BB962C8B-B14F-4D97-AF65-F5344CB8AC3E}">
        <p14:creationId xmlns:p14="http://schemas.microsoft.com/office/powerpoint/2010/main" val="1205261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001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1F0-428F-47B9-9A12-B3A1374A2850}"/>
              </a:ext>
            </a:extLst>
          </p:cNvPr>
          <p:cNvSpPr>
            <a:spLocks noGrp="1"/>
          </p:cNvSpPr>
          <p:nvPr>
            <p:ph type="title"/>
          </p:nvPr>
        </p:nvSpPr>
        <p:spPr/>
        <p:txBody>
          <a:bodyPr>
            <a:normAutofit/>
          </a:bodyPr>
          <a:lstStyle/>
          <a:p>
            <a:r>
              <a:rPr lang="fa-IR" dirty="0"/>
              <a:t>مشکل</a:t>
            </a:r>
            <a:endParaRPr lang="en-US" dirty="0"/>
          </a:p>
        </p:txBody>
      </p:sp>
      <p:pic>
        <p:nvPicPr>
          <p:cNvPr id="8" name="Picture Placeholder 7">
            <a:extLst>
              <a:ext uri="{FF2B5EF4-FFF2-40B4-BE49-F238E27FC236}">
                <a16:creationId xmlns:a16="http://schemas.microsoft.com/office/drawing/2014/main" id="{56D527AB-C05F-428A-A97F-B6DBE5B38F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1068388" y="1877294"/>
            <a:ext cx="10080625" cy="4252763"/>
          </a:xfrm>
        </p:spPr>
      </p:pic>
      <p:sp>
        <p:nvSpPr>
          <p:cNvPr id="14" name="Text Placeholder 13">
            <a:extLst>
              <a:ext uri="{FF2B5EF4-FFF2-40B4-BE49-F238E27FC236}">
                <a16:creationId xmlns:a16="http://schemas.microsoft.com/office/drawing/2014/main" id="{1504A111-FADF-4422-9205-36572D452820}"/>
              </a:ext>
            </a:extLst>
          </p:cNvPr>
          <p:cNvSpPr>
            <a:spLocks noGrp="1"/>
          </p:cNvSpPr>
          <p:nvPr>
            <p:ph type="body" sz="quarter" idx="12"/>
          </p:nvPr>
        </p:nvSpPr>
        <p:spPr/>
        <p:txBody>
          <a:bodyPr/>
          <a:lstStyle/>
          <a:p>
            <a:r>
              <a:rPr lang="fa-IR" sz="2000" dirty="0"/>
              <a:t>پلتفرم تجارت الکترونیک </a:t>
            </a:r>
            <a:r>
              <a:rPr lang="fa-IR" sz="2000" dirty="0">
                <a:solidFill>
                  <a:srgbClr val="C80A5A"/>
                </a:solidFill>
                <a:cs typeface="+mj-cs"/>
              </a:rPr>
              <a:t>یکپارچه</a:t>
            </a:r>
            <a:endParaRPr lang="en-US" sz="2000" dirty="0">
              <a:solidFill>
                <a:srgbClr val="C80A5A"/>
              </a:solidFill>
              <a:cs typeface="+mj-cs"/>
            </a:endParaRPr>
          </a:p>
        </p:txBody>
      </p:sp>
    </p:spTree>
    <p:extLst>
      <p:ext uri="{BB962C8B-B14F-4D97-AF65-F5344CB8AC3E}">
        <p14:creationId xmlns:p14="http://schemas.microsoft.com/office/powerpoint/2010/main" val="794564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B572-76A5-4D4E-B604-ACAD1CF3BFF2}"/>
              </a:ext>
            </a:extLst>
          </p:cNvPr>
          <p:cNvSpPr>
            <a:spLocks noGrp="1"/>
          </p:cNvSpPr>
          <p:nvPr>
            <p:ph type="title"/>
          </p:nvPr>
        </p:nvSpPr>
        <p:spPr/>
        <p:txBody>
          <a:bodyPr/>
          <a:lstStyle/>
          <a:p>
            <a:r>
              <a:rPr lang="fa-IR" dirty="0"/>
              <a:t>راهکار</a:t>
            </a:r>
            <a:endParaRPr lang="en-US" dirty="0"/>
          </a:p>
        </p:txBody>
      </p:sp>
      <p:pic>
        <p:nvPicPr>
          <p:cNvPr id="5" name="Content Placeholder 4">
            <a:extLst>
              <a:ext uri="{FF2B5EF4-FFF2-40B4-BE49-F238E27FC236}">
                <a16:creationId xmlns:a16="http://schemas.microsoft.com/office/drawing/2014/main" id="{281E8A00-C6E7-4845-8637-74A3046F4D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068388" y="1877294"/>
            <a:ext cx="10080625" cy="4252763"/>
          </a:xfrm>
        </p:spPr>
      </p:pic>
      <p:sp>
        <p:nvSpPr>
          <p:cNvPr id="8" name="Text Placeholder 7">
            <a:extLst>
              <a:ext uri="{FF2B5EF4-FFF2-40B4-BE49-F238E27FC236}">
                <a16:creationId xmlns:a16="http://schemas.microsoft.com/office/drawing/2014/main" id="{04CFB16C-AB68-4A13-BD30-D4F89240F3FC}"/>
              </a:ext>
            </a:extLst>
          </p:cNvPr>
          <p:cNvSpPr>
            <a:spLocks noGrp="1"/>
          </p:cNvSpPr>
          <p:nvPr>
            <p:ph type="body" sz="quarter" idx="12"/>
          </p:nvPr>
        </p:nvSpPr>
        <p:spPr/>
        <p:txBody>
          <a:bodyPr>
            <a:noAutofit/>
          </a:bodyPr>
          <a:lstStyle/>
          <a:p>
            <a:r>
              <a:rPr lang="fa-IR" sz="2000" dirty="0"/>
              <a:t>پلتفرم تجارت الکترونیک </a:t>
            </a:r>
            <a:r>
              <a:rPr lang="fa-IR" sz="2000" dirty="0">
                <a:solidFill>
                  <a:srgbClr val="C80A5A"/>
                </a:solidFill>
                <a:cs typeface="+mj-cs"/>
              </a:rPr>
              <a:t>یکپارچه</a:t>
            </a:r>
            <a:r>
              <a:rPr lang="fa-IR" sz="2000" dirty="0"/>
              <a:t> برای پاسخ به صفر تا صد نیازهای کسب و کار الکترونیکی</a:t>
            </a:r>
          </a:p>
        </p:txBody>
      </p:sp>
    </p:spTree>
    <p:extLst>
      <p:ext uri="{BB962C8B-B14F-4D97-AF65-F5344CB8AC3E}">
        <p14:creationId xmlns:p14="http://schemas.microsoft.com/office/powerpoint/2010/main" val="38664187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7D4C-CC92-44AD-9C90-C33F0A725232}"/>
              </a:ext>
            </a:extLst>
          </p:cNvPr>
          <p:cNvSpPr>
            <a:spLocks noGrp="1"/>
          </p:cNvSpPr>
          <p:nvPr>
            <p:ph type="title"/>
          </p:nvPr>
        </p:nvSpPr>
        <p:spPr/>
        <p:txBody>
          <a:bodyPr/>
          <a:lstStyle/>
          <a:p>
            <a:r>
              <a:rPr lang="fa-IR" dirty="0"/>
              <a:t>امکانات جیبرس</a:t>
            </a:r>
            <a:endParaRPr lang="en-US" dirty="0"/>
          </a:p>
        </p:txBody>
      </p:sp>
      <p:graphicFrame>
        <p:nvGraphicFramePr>
          <p:cNvPr id="15" name="Content Placeholder 14">
            <a:extLst>
              <a:ext uri="{FF2B5EF4-FFF2-40B4-BE49-F238E27FC236}">
                <a16:creationId xmlns:a16="http://schemas.microsoft.com/office/drawing/2014/main" id="{E1A7FF0B-AB5D-49EB-8FB4-321F7F860AC4}"/>
              </a:ext>
            </a:extLst>
          </p:cNvPr>
          <p:cNvGraphicFramePr>
            <a:graphicFrameLocks noGrp="1"/>
          </p:cNvGraphicFramePr>
          <p:nvPr>
            <p:ph idx="1"/>
            <p:extLst>
              <p:ext uri="{D42A27DB-BD31-4B8C-83A1-F6EECF244321}">
                <p14:modId xmlns:p14="http://schemas.microsoft.com/office/powerpoint/2010/main" val="3717608984"/>
              </p:ext>
            </p:extLst>
          </p:nvPr>
        </p:nvGraphicFramePr>
        <p:xfrm>
          <a:off x="1055688" y="1563688"/>
          <a:ext cx="10080625" cy="4804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938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EEC-326E-44DB-AB86-A5680D5E7517}"/>
              </a:ext>
            </a:extLst>
          </p:cNvPr>
          <p:cNvSpPr>
            <a:spLocks noGrp="1"/>
          </p:cNvSpPr>
          <p:nvPr>
            <p:ph type="title"/>
          </p:nvPr>
        </p:nvSpPr>
        <p:spPr/>
        <p:txBody>
          <a:bodyPr/>
          <a:lstStyle/>
          <a:p>
            <a:r>
              <a:rPr lang="fa-IR" dirty="0"/>
              <a:t>اعتبارسنجی بازار</a:t>
            </a:r>
            <a:endParaRPr lang="en-US" dirty="0"/>
          </a:p>
        </p:txBody>
      </p:sp>
      <p:sp>
        <p:nvSpPr>
          <p:cNvPr id="3" name="Content Placeholder 2">
            <a:extLst>
              <a:ext uri="{FF2B5EF4-FFF2-40B4-BE49-F238E27FC236}">
                <a16:creationId xmlns:a16="http://schemas.microsoft.com/office/drawing/2014/main" id="{75367ABD-D08C-4BD8-A9D8-F8C1EB607050}"/>
              </a:ext>
            </a:extLst>
          </p:cNvPr>
          <p:cNvSpPr>
            <a:spLocks noGrp="1"/>
          </p:cNvSpPr>
          <p:nvPr>
            <p:ph idx="1"/>
          </p:nvPr>
        </p:nvSpPr>
        <p:spPr/>
        <p:txBody>
          <a:bodyPr/>
          <a:lstStyle/>
          <a:p>
            <a:r>
              <a:rPr lang="fa-IR" dirty="0"/>
              <a:t>چرا الان؟</a:t>
            </a:r>
          </a:p>
          <a:p>
            <a:endParaRPr lang="en-US" dirty="0"/>
          </a:p>
        </p:txBody>
      </p:sp>
    </p:spTree>
    <p:extLst>
      <p:ext uri="{BB962C8B-B14F-4D97-AF65-F5344CB8AC3E}">
        <p14:creationId xmlns:p14="http://schemas.microsoft.com/office/powerpoint/2010/main" val="33222500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623B-4760-4F62-AB7A-4FB209399CE6}"/>
              </a:ext>
            </a:extLst>
          </p:cNvPr>
          <p:cNvSpPr>
            <a:spLocks noGrp="1"/>
          </p:cNvSpPr>
          <p:nvPr>
            <p:ph type="title"/>
          </p:nvPr>
        </p:nvSpPr>
        <p:spPr/>
        <p:txBody>
          <a:bodyPr/>
          <a:lstStyle/>
          <a:p>
            <a:r>
              <a:rPr lang="fa-IR" dirty="0"/>
              <a:t>حجم بازار</a:t>
            </a:r>
            <a:endParaRPr lang="en-US" dirty="0"/>
          </a:p>
        </p:txBody>
      </p:sp>
      <p:sp>
        <p:nvSpPr>
          <p:cNvPr id="3" name="Content Placeholder 2">
            <a:extLst>
              <a:ext uri="{FF2B5EF4-FFF2-40B4-BE49-F238E27FC236}">
                <a16:creationId xmlns:a16="http://schemas.microsoft.com/office/drawing/2014/main" id="{625CBF74-0A34-4DD1-A217-7A71D7E2FE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984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E65-B826-4419-A372-7178F0A2FF18}"/>
              </a:ext>
            </a:extLst>
          </p:cNvPr>
          <p:cNvSpPr>
            <a:spLocks noGrp="1"/>
          </p:cNvSpPr>
          <p:nvPr>
            <p:ph type="title"/>
          </p:nvPr>
        </p:nvSpPr>
        <p:spPr/>
        <p:txBody>
          <a:bodyPr/>
          <a:lstStyle/>
          <a:p>
            <a:r>
              <a:rPr lang="fa-IR" dirty="0"/>
              <a:t>بیزینس مدل فری‌میوم</a:t>
            </a:r>
            <a:endParaRPr lang="en-US" dirty="0"/>
          </a:p>
        </p:txBody>
      </p:sp>
      <p:sp>
        <p:nvSpPr>
          <p:cNvPr id="3" name="Content Placeholder 2">
            <a:extLst>
              <a:ext uri="{FF2B5EF4-FFF2-40B4-BE49-F238E27FC236}">
                <a16:creationId xmlns:a16="http://schemas.microsoft.com/office/drawing/2014/main" id="{5D06C720-2A35-4AE3-9E85-7EF30AB81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1887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67C3-8489-4637-B0E1-62E01A9DF117}"/>
              </a:ext>
            </a:extLst>
          </p:cNvPr>
          <p:cNvSpPr>
            <a:spLocks noGrp="1"/>
          </p:cNvSpPr>
          <p:nvPr>
            <p:ph type="title"/>
          </p:nvPr>
        </p:nvSpPr>
        <p:spPr/>
        <p:txBody>
          <a:bodyPr/>
          <a:lstStyle/>
          <a:p>
            <a:r>
              <a:rPr lang="fa-IR" dirty="0"/>
              <a:t>رقبا</a:t>
            </a:r>
            <a:endParaRPr lang="en-US" dirty="0"/>
          </a:p>
        </p:txBody>
      </p:sp>
      <p:sp>
        <p:nvSpPr>
          <p:cNvPr id="3" name="Content Placeholder 2">
            <a:extLst>
              <a:ext uri="{FF2B5EF4-FFF2-40B4-BE49-F238E27FC236}">
                <a16:creationId xmlns:a16="http://schemas.microsoft.com/office/drawing/2014/main" id="{B04D06BC-3FD3-4B50-807E-200EE28669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6734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47BF-7704-454D-89C6-8AD163CBED44}"/>
              </a:ext>
            </a:extLst>
          </p:cNvPr>
          <p:cNvSpPr>
            <a:spLocks noGrp="1"/>
          </p:cNvSpPr>
          <p:nvPr>
            <p:ph type="title"/>
          </p:nvPr>
        </p:nvSpPr>
        <p:spPr/>
        <p:txBody>
          <a:bodyPr/>
          <a:lstStyle/>
          <a:p>
            <a:r>
              <a:rPr lang="fa-IR" dirty="0"/>
              <a:t>مزیت رقابتی</a:t>
            </a:r>
            <a:endParaRPr lang="en-US" dirty="0"/>
          </a:p>
        </p:txBody>
      </p:sp>
      <p:sp>
        <p:nvSpPr>
          <p:cNvPr id="3" name="Content Placeholder 2">
            <a:extLst>
              <a:ext uri="{FF2B5EF4-FFF2-40B4-BE49-F238E27FC236}">
                <a16:creationId xmlns:a16="http://schemas.microsoft.com/office/drawing/2014/main" id="{E54C571F-BC54-41C3-80D4-2B49DEB9574A}"/>
              </a:ext>
            </a:extLst>
          </p:cNvPr>
          <p:cNvSpPr>
            <a:spLocks noGrp="1"/>
          </p:cNvSpPr>
          <p:nvPr>
            <p:ph idx="1"/>
          </p:nvPr>
        </p:nvSpPr>
        <p:spPr/>
        <p:txBody>
          <a:bodyPr/>
          <a:lstStyle/>
          <a:p>
            <a:r>
              <a:rPr lang="fa-IR" dirty="0"/>
              <a:t>مزیت رقابتی</a:t>
            </a:r>
          </a:p>
          <a:p>
            <a:r>
              <a:rPr lang="fa-IR" dirty="0"/>
              <a:t>بیزینس مدل یا روش کسب درآمد</a:t>
            </a:r>
          </a:p>
          <a:p>
            <a:r>
              <a:rPr lang="fa-IR" dirty="0"/>
              <a:t>مارکتینگ و روش فروش</a:t>
            </a:r>
            <a:endParaRPr lang="en-US" dirty="0"/>
          </a:p>
        </p:txBody>
      </p:sp>
    </p:spTree>
    <p:extLst>
      <p:ext uri="{BB962C8B-B14F-4D97-AF65-F5344CB8AC3E}">
        <p14:creationId xmlns:p14="http://schemas.microsoft.com/office/powerpoint/2010/main" val="3074796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Basis">
  <a:themeElements>
    <a:clrScheme name="Jibres Color">
      <a:dk1>
        <a:sysClr val="windowText" lastClr="000000"/>
      </a:dk1>
      <a:lt1>
        <a:sysClr val="window" lastClr="FFFFFF"/>
      </a:lt1>
      <a:dk2>
        <a:srgbClr val="454551"/>
      </a:dk2>
      <a:lt2>
        <a:srgbClr val="D8D9DC"/>
      </a:lt2>
      <a:accent1>
        <a:srgbClr val="C80A5A"/>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Jibres Fonts">
      <a:majorFont>
        <a:latin typeface="Acre Medium"/>
        <a:ea typeface=""/>
        <a:cs typeface="IRANYekan ExtraBold"/>
      </a:majorFont>
      <a:minorFont>
        <a:latin typeface="Ubuntu"/>
        <a:ea typeface=""/>
        <a:cs typeface="IRANYeka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1730</TotalTime>
  <Words>239</Words>
  <Application>Microsoft Office PowerPoint</Application>
  <PresentationFormat>Widescreen</PresentationFormat>
  <Paragraphs>52</Paragraphs>
  <Slides>18</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2</vt:i4>
      </vt:variant>
    </vt:vector>
  </HeadingPairs>
  <TitlesOfParts>
    <vt:vector size="29" baseType="lpstr">
      <vt:lpstr>Acre Medium</vt:lpstr>
      <vt:lpstr>Calibri</vt:lpstr>
      <vt:lpstr>Corbel</vt:lpstr>
      <vt:lpstr>Dana UltraBold</vt:lpstr>
      <vt:lpstr>IRANSansWeb UltraLight</vt:lpstr>
      <vt:lpstr>IRANYekan</vt:lpstr>
      <vt:lpstr>Ubuntu</vt:lpstr>
      <vt:lpstr>Wingdings</vt:lpstr>
      <vt:lpstr>Basis</vt:lpstr>
      <vt:lpstr>PowerPoint Presentation</vt:lpstr>
      <vt:lpstr>مشکل</vt:lpstr>
      <vt:lpstr>راهکار</vt:lpstr>
      <vt:lpstr>امکانات جیبرس</vt:lpstr>
      <vt:lpstr>اعتبارسنجی بازار</vt:lpstr>
      <vt:lpstr>حجم بازار</vt:lpstr>
      <vt:lpstr>بیزینس مدل فری‌میوم</vt:lpstr>
      <vt:lpstr>رقبا</vt:lpstr>
      <vt:lpstr>مزیت رقابتی</vt:lpstr>
      <vt:lpstr>استراتژی بازاریابی</vt:lpstr>
      <vt:lpstr>تیم</vt:lpstr>
      <vt:lpstr>چشم انداز</vt:lpstr>
      <vt:lpstr>پیش بینی مالی</vt:lpstr>
      <vt:lpstr>سرمایه موردنیاز</vt:lpstr>
      <vt:lpstr>محل استفاده از سرمایه تامین شده</vt:lpstr>
      <vt:lpstr>سپاس</vt:lpstr>
      <vt:lpstr>خلاصه</vt:lpstr>
      <vt:lpstr>PowerPoint Presentation</vt:lpstr>
      <vt:lpstr>Normal</vt:lpstr>
      <vt:lpstr>Demo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Javad Adib</dc:creator>
  <cp:lastModifiedBy>Javad Adib</cp:lastModifiedBy>
  <cp:revision>266</cp:revision>
  <dcterms:created xsi:type="dcterms:W3CDTF">2020-12-30T23:51:10Z</dcterms:created>
  <dcterms:modified xsi:type="dcterms:W3CDTF">2021-05-08T09:07:08Z</dcterms:modified>
</cp:coreProperties>
</file>