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77" r:id="rId6"/>
    <p:sldId id="258" r:id="rId7"/>
    <p:sldId id="271" r:id="rId8"/>
    <p:sldId id="266" r:id="rId9"/>
    <p:sldId id="269" r:id="rId10"/>
    <p:sldId id="272" r:id="rId11"/>
    <p:sldId id="265" r:id="rId12"/>
    <p:sldId id="273" r:id="rId13"/>
    <p:sldId id="275" r:id="rId14"/>
    <p:sldId id="268" r:id="rId15"/>
    <p:sldId id="276" r:id="rId16"/>
    <p:sldId id="274" r:id="rId17"/>
    <p:sldId id="279" r:id="rId18"/>
    <p:sldId id="261" r:id="rId19"/>
  </p:sldIdLst>
  <p:sldSz cx="12192000" cy="6858000"/>
  <p:notesSz cx="6858000" cy="9144000"/>
  <p:custShowLst>
    <p:custShow name="Normal" id="0">
      <p:sldLst>
        <p:sld r:id="rId2"/>
        <p:sld r:id="rId3"/>
        <p:sld r:id="rId5"/>
        <p:sld r:id="rId7"/>
        <p:sld r:id="rId8"/>
        <p:sld r:id="rId9"/>
        <p:sld r:id="rId10"/>
        <p:sld r:id="rId11"/>
        <p:sld r:id="rId12"/>
        <p:sld r:id="rId13"/>
        <p:sld r:id="rId15"/>
        <p:sld r:id="rId19"/>
      </p:sldLst>
    </p:custShow>
    <p:custShow name="Demo Day" id="1">
      <p:sldLst>
        <p:sld r:id="rId2"/>
        <p:sld r:id="rId13"/>
        <p:sld r:id="rId3"/>
        <p:sld r:id="rId5"/>
        <p:sld r:id="rId8"/>
        <p:sld r:id="rId7"/>
        <p:sld r:id="rId9"/>
        <p:sld r:id="rId10"/>
        <p:sld r:id="rId11"/>
        <p:sld r:id="rId12"/>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Validation" id="{33AA2443-7388-4C85-A494-2C2129BCA270}">
          <p14:sldIdLst>
            <p14:sldId id="277"/>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8772" autoAdjust="0"/>
  </p:normalViewPr>
  <p:slideViewPr>
    <p:cSldViewPr snapToGrid="0">
      <p:cViewPr varScale="1">
        <p:scale>
          <a:sx n="98" d="100"/>
          <a:sy n="98" d="100"/>
        </p:scale>
        <p:origin x="100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accent1"/>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0-20D3-4347-8E6C-58C0BAA9E16F}"/>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B2480-2D3E-493E-B64B-0F99F099933E}" type="doc">
      <dgm:prSet loTypeId="urn:microsoft.com/office/officeart/2005/8/layout/pyramid3" loCatId="pyramid" qsTypeId="urn:microsoft.com/office/officeart/2005/8/quickstyle/simple1" qsCatId="simple" csTypeId="urn:microsoft.com/office/officeart/2005/8/colors/accent1_2" csCatId="accent1" phldr="1"/>
      <dgm:spPr/>
    </dgm:pt>
    <dgm:pt modelId="{F80339CE-44EE-45B8-82DF-D5DC668CB4DB}">
      <dgm:prSet phldrT="[Text]"/>
      <dgm:spPr/>
      <dgm:t>
        <a:bodyPr/>
        <a:lstStyle/>
        <a:p>
          <a:r>
            <a:rPr lang="fa-IR" dirty="0"/>
            <a:t>کارآفرینان</a:t>
          </a:r>
          <a:endParaRPr lang="en-US" dirty="0"/>
        </a:p>
      </dgm:t>
    </dgm:pt>
    <dgm:pt modelId="{6DDE4872-DB92-488C-A7BB-95ACF34F1C6A}" type="parTrans" cxnId="{3CB25A5F-D3FD-4623-AB62-E557AE7B0EAE}">
      <dgm:prSet/>
      <dgm:spPr/>
      <dgm:t>
        <a:bodyPr/>
        <a:lstStyle/>
        <a:p>
          <a:endParaRPr lang="en-US"/>
        </a:p>
      </dgm:t>
    </dgm:pt>
    <dgm:pt modelId="{CFE5C07A-1465-409A-B22F-EA853D387C36}" type="sibTrans" cxnId="{3CB25A5F-D3FD-4623-AB62-E557AE7B0EAE}">
      <dgm:prSet/>
      <dgm:spPr/>
      <dgm:t>
        <a:bodyPr/>
        <a:lstStyle/>
        <a:p>
          <a:endParaRPr lang="en-US"/>
        </a:p>
      </dgm:t>
    </dgm:pt>
    <dgm:pt modelId="{EB8EC8EB-8CDD-45C3-8FE6-5C708FE0387E}">
      <dgm:prSet phldrT="[Text]" phldr="1"/>
      <dgm:spPr/>
      <dgm:t>
        <a:bodyPr/>
        <a:lstStyle/>
        <a:p>
          <a:endParaRPr lang="en-US"/>
        </a:p>
      </dgm:t>
    </dgm:pt>
    <dgm:pt modelId="{880A617D-BA1C-480F-8423-64303071303E}" type="parTrans" cxnId="{EE416FA2-3499-4ED4-ACF8-4AECB702FDBF}">
      <dgm:prSet/>
      <dgm:spPr/>
      <dgm:t>
        <a:bodyPr/>
        <a:lstStyle/>
        <a:p>
          <a:endParaRPr lang="en-US"/>
        </a:p>
      </dgm:t>
    </dgm:pt>
    <dgm:pt modelId="{52D61175-EFE5-4516-A980-0FE5439EF3C1}" type="sibTrans" cxnId="{EE416FA2-3499-4ED4-ACF8-4AECB702FDBF}">
      <dgm:prSet/>
      <dgm:spPr/>
      <dgm:t>
        <a:bodyPr/>
        <a:lstStyle/>
        <a:p>
          <a:endParaRPr lang="en-US"/>
        </a:p>
      </dgm:t>
    </dgm:pt>
    <dgm:pt modelId="{3B6F6812-D73D-4B10-9675-6296390466A5}">
      <dgm:prSet phldrT="[Text]" phldr="1"/>
      <dgm:spPr/>
      <dgm:t>
        <a:bodyPr/>
        <a:lstStyle/>
        <a:p>
          <a:endParaRPr lang="en-US"/>
        </a:p>
      </dgm:t>
    </dgm:pt>
    <dgm:pt modelId="{DBACDC31-538F-4DA8-80A1-8C9F5E4DA1FD}" type="parTrans" cxnId="{81EF4A26-B922-44A8-B6A5-44BB096C4BD0}">
      <dgm:prSet/>
      <dgm:spPr/>
      <dgm:t>
        <a:bodyPr/>
        <a:lstStyle/>
        <a:p>
          <a:endParaRPr lang="en-US"/>
        </a:p>
      </dgm:t>
    </dgm:pt>
    <dgm:pt modelId="{AA2F1B05-1D34-456C-951E-F87EA287F26F}" type="sibTrans" cxnId="{81EF4A26-B922-44A8-B6A5-44BB096C4BD0}">
      <dgm:prSet/>
      <dgm:spPr/>
      <dgm:t>
        <a:bodyPr/>
        <a:lstStyle/>
        <a:p>
          <a:endParaRPr lang="en-US"/>
        </a:p>
      </dgm:t>
    </dgm:pt>
    <dgm:pt modelId="{FD3D29FE-1FB7-465F-8AF6-2636027F83FD}" type="pres">
      <dgm:prSet presAssocID="{63CB2480-2D3E-493E-B64B-0F99F099933E}" presName="Name0" presStyleCnt="0">
        <dgm:presLayoutVars>
          <dgm:dir/>
          <dgm:animLvl val="lvl"/>
          <dgm:resizeHandles val="exact"/>
        </dgm:presLayoutVars>
      </dgm:prSet>
      <dgm:spPr/>
    </dgm:pt>
    <dgm:pt modelId="{AF843B60-44F2-4472-A778-B08C6B497014}" type="pres">
      <dgm:prSet presAssocID="{F80339CE-44EE-45B8-82DF-D5DC668CB4DB}" presName="Name8" presStyleCnt="0"/>
      <dgm:spPr/>
    </dgm:pt>
    <dgm:pt modelId="{F2B2B017-64A0-445C-9CE0-D5F840A264B4}" type="pres">
      <dgm:prSet presAssocID="{F80339CE-44EE-45B8-82DF-D5DC668CB4DB}" presName="level" presStyleLbl="node1" presStyleIdx="0" presStyleCnt="3">
        <dgm:presLayoutVars>
          <dgm:chMax val="1"/>
          <dgm:bulletEnabled val="1"/>
        </dgm:presLayoutVars>
      </dgm:prSet>
      <dgm:spPr/>
    </dgm:pt>
    <dgm:pt modelId="{7B910978-1138-4580-80B9-F972748C8161}" type="pres">
      <dgm:prSet presAssocID="{F80339CE-44EE-45B8-82DF-D5DC668CB4DB}" presName="levelTx" presStyleLbl="revTx" presStyleIdx="0" presStyleCnt="0">
        <dgm:presLayoutVars>
          <dgm:chMax val="1"/>
          <dgm:bulletEnabled val="1"/>
        </dgm:presLayoutVars>
      </dgm:prSet>
      <dgm:spPr/>
    </dgm:pt>
    <dgm:pt modelId="{57CA4702-BD0F-46F2-86C8-0837F0479999}" type="pres">
      <dgm:prSet presAssocID="{EB8EC8EB-8CDD-45C3-8FE6-5C708FE0387E}" presName="Name8" presStyleCnt="0"/>
      <dgm:spPr/>
    </dgm:pt>
    <dgm:pt modelId="{8A84D3D3-D6A7-45D5-9563-E42A3371B0D1}" type="pres">
      <dgm:prSet presAssocID="{EB8EC8EB-8CDD-45C3-8FE6-5C708FE0387E}" presName="level" presStyleLbl="node1" presStyleIdx="1" presStyleCnt="3">
        <dgm:presLayoutVars>
          <dgm:chMax val="1"/>
          <dgm:bulletEnabled val="1"/>
        </dgm:presLayoutVars>
      </dgm:prSet>
      <dgm:spPr/>
    </dgm:pt>
    <dgm:pt modelId="{DC5B15E3-C672-42CB-9FE3-550A7AFF594E}" type="pres">
      <dgm:prSet presAssocID="{EB8EC8EB-8CDD-45C3-8FE6-5C708FE0387E}" presName="levelTx" presStyleLbl="revTx" presStyleIdx="0" presStyleCnt="0">
        <dgm:presLayoutVars>
          <dgm:chMax val="1"/>
          <dgm:bulletEnabled val="1"/>
        </dgm:presLayoutVars>
      </dgm:prSet>
      <dgm:spPr/>
    </dgm:pt>
    <dgm:pt modelId="{AAF395DA-026F-4E72-9D32-1273416D84E7}" type="pres">
      <dgm:prSet presAssocID="{3B6F6812-D73D-4B10-9675-6296390466A5}" presName="Name8" presStyleCnt="0"/>
      <dgm:spPr/>
    </dgm:pt>
    <dgm:pt modelId="{6F623E72-BA29-4F8B-8BF6-338F29603E1C}" type="pres">
      <dgm:prSet presAssocID="{3B6F6812-D73D-4B10-9675-6296390466A5}" presName="level" presStyleLbl="node1" presStyleIdx="2" presStyleCnt="3">
        <dgm:presLayoutVars>
          <dgm:chMax val="1"/>
          <dgm:bulletEnabled val="1"/>
        </dgm:presLayoutVars>
      </dgm:prSet>
      <dgm:spPr/>
    </dgm:pt>
    <dgm:pt modelId="{072A5E0C-51FC-4C14-80A5-EF1688EDA911}" type="pres">
      <dgm:prSet presAssocID="{3B6F6812-D73D-4B10-9675-6296390466A5}" presName="levelTx" presStyleLbl="revTx" presStyleIdx="0" presStyleCnt="0">
        <dgm:presLayoutVars>
          <dgm:chMax val="1"/>
          <dgm:bulletEnabled val="1"/>
        </dgm:presLayoutVars>
      </dgm:prSet>
      <dgm:spPr/>
    </dgm:pt>
  </dgm:ptLst>
  <dgm:cxnLst>
    <dgm:cxn modelId="{81EF4A26-B922-44A8-B6A5-44BB096C4BD0}" srcId="{63CB2480-2D3E-493E-B64B-0F99F099933E}" destId="{3B6F6812-D73D-4B10-9675-6296390466A5}" srcOrd="2" destOrd="0" parTransId="{DBACDC31-538F-4DA8-80A1-8C9F5E4DA1FD}" sibTransId="{AA2F1B05-1D34-456C-951E-F87EA287F26F}"/>
    <dgm:cxn modelId="{DD926334-DD58-4ACE-AC76-499806298D04}" type="presOf" srcId="{F80339CE-44EE-45B8-82DF-D5DC668CB4DB}" destId="{F2B2B017-64A0-445C-9CE0-D5F840A264B4}" srcOrd="0" destOrd="0" presId="urn:microsoft.com/office/officeart/2005/8/layout/pyramid3"/>
    <dgm:cxn modelId="{3CB25A5F-D3FD-4623-AB62-E557AE7B0EAE}" srcId="{63CB2480-2D3E-493E-B64B-0F99F099933E}" destId="{F80339CE-44EE-45B8-82DF-D5DC668CB4DB}" srcOrd="0" destOrd="0" parTransId="{6DDE4872-DB92-488C-A7BB-95ACF34F1C6A}" sibTransId="{CFE5C07A-1465-409A-B22F-EA853D387C36}"/>
    <dgm:cxn modelId="{F07C264D-AA93-4EB5-A0C8-4BA02AEACAD8}" type="presOf" srcId="{63CB2480-2D3E-493E-B64B-0F99F099933E}" destId="{FD3D29FE-1FB7-465F-8AF6-2636027F83FD}" srcOrd="0" destOrd="0" presId="urn:microsoft.com/office/officeart/2005/8/layout/pyramid3"/>
    <dgm:cxn modelId="{7A78F15A-9657-4DEC-AFF8-F27102013A3A}" type="presOf" srcId="{3B6F6812-D73D-4B10-9675-6296390466A5}" destId="{072A5E0C-51FC-4C14-80A5-EF1688EDA911}" srcOrd="1" destOrd="0" presId="urn:microsoft.com/office/officeart/2005/8/layout/pyramid3"/>
    <dgm:cxn modelId="{EE416FA2-3499-4ED4-ACF8-4AECB702FDBF}" srcId="{63CB2480-2D3E-493E-B64B-0F99F099933E}" destId="{EB8EC8EB-8CDD-45C3-8FE6-5C708FE0387E}" srcOrd="1" destOrd="0" parTransId="{880A617D-BA1C-480F-8423-64303071303E}" sibTransId="{52D61175-EFE5-4516-A980-0FE5439EF3C1}"/>
    <dgm:cxn modelId="{D6F340A7-EA27-4164-9979-CADDD6E3DB93}" type="presOf" srcId="{F80339CE-44EE-45B8-82DF-D5DC668CB4DB}" destId="{7B910978-1138-4580-80B9-F972748C8161}" srcOrd="1" destOrd="0" presId="urn:microsoft.com/office/officeart/2005/8/layout/pyramid3"/>
    <dgm:cxn modelId="{8E547FCE-2762-4309-AC9F-3854BD9B2D33}" type="presOf" srcId="{EB8EC8EB-8CDD-45C3-8FE6-5C708FE0387E}" destId="{DC5B15E3-C672-42CB-9FE3-550A7AFF594E}" srcOrd="1" destOrd="0" presId="urn:microsoft.com/office/officeart/2005/8/layout/pyramid3"/>
    <dgm:cxn modelId="{A7A7DEE5-657A-431B-B144-C8630D97DA87}" type="presOf" srcId="{EB8EC8EB-8CDD-45C3-8FE6-5C708FE0387E}" destId="{8A84D3D3-D6A7-45D5-9563-E42A3371B0D1}" srcOrd="0" destOrd="0" presId="urn:microsoft.com/office/officeart/2005/8/layout/pyramid3"/>
    <dgm:cxn modelId="{C6F36CE7-C71C-4396-850E-D11046099B78}" type="presOf" srcId="{3B6F6812-D73D-4B10-9675-6296390466A5}" destId="{6F623E72-BA29-4F8B-8BF6-338F29603E1C}" srcOrd="0" destOrd="0" presId="urn:microsoft.com/office/officeart/2005/8/layout/pyramid3"/>
    <dgm:cxn modelId="{7D7CBC2C-9A66-483B-A257-5D1DCFCA0491}" type="presParOf" srcId="{FD3D29FE-1FB7-465F-8AF6-2636027F83FD}" destId="{AF843B60-44F2-4472-A778-B08C6B497014}" srcOrd="0" destOrd="0" presId="urn:microsoft.com/office/officeart/2005/8/layout/pyramid3"/>
    <dgm:cxn modelId="{58ED369A-51A9-4F67-8FBA-FA3DA9394D6A}" type="presParOf" srcId="{AF843B60-44F2-4472-A778-B08C6B497014}" destId="{F2B2B017-64A0-445C-9CE0-D5F840A264B4}" srcOrd="0" destOrd="0" presId="urn:microsoft.com/office/officeart/2005/8/layout/pyramid3"/>
    <dgm:cxn modelId="{103372C2-D239-4DE3-B4C1-4D0BB1A20933}" type="presParOf" srcId="{AF843B60-44F2-4472-A778-B08C6B497014}" destId="{7B910978-1138-4580-80B9-F972748C8161}" srcOrd="1" destOrd="0" presId="urn:microsoft.com/office/officeart/2005/8/layout/pyramid3"/>
    <dgm:cxn modelId="{17FA70F1-A87B-44CF-B231-B12C06E3B83A}" type="presParOf" srcId="{FD3D29FE-1FB7-465F-8AF6-2636027F83FD}" destId="{57CA4702-BD0F-46F2-86C8-0837F0479999}" srcOrd="1" destOrd="0" presId="urn:microsoft.com/office/officeart/2005/8/layout/pyramid3"/>
    <dgm:cxn modelId="{EA60728D-079D-4BCD-A0E7-74C6951B2744}" type="presParOf" srcId="{57CA4702-BD0F-46F2-86C8-0837F0479999}" destId="{8A84D3D3-D6A7-45D5-9563-E42A3371B0D1}" srcOrd="0" destOrd="0" presId="urn:microsoft.com/office/officeart/2005/8/layout/pyramid3"/>
    <dgm:cxn modelId="{75B1180C-F651-434F-B83F-FA560E235D1A}" type="presParOf" srcId="{57CA4702-BD0F-46F2-86C8-0837F0479999}" destId="{DC5B15E3-C672-42CB-9FE3-550A7AFF594E}" srcOrd="1" destOrd="0" presId="urn:microsoft.com/office/officeart/2005/8/layout/pyramid3"/>
    <dgm:cxn modelId="{F6B76658-62ED-4A9D-93A2-835871CF0BD2}" type="presParOf" srcId="{FD3D29FE-1FB7-465F-8AF6-2636027F83FD}" destId="{AAF395DA-026F-4E72-9D32-1273416D84E7}" srcOrd="2" destOrd="0" presId="urn:microsoft.com/office/officeart/2005/8/layout/pyramid3"/>
    <dgm:cxn modelId="{E4090334-C22D-4AA8-B57E-C6B5CDEBD38E}" type="presParOf" srcId="{AAF395DA-026F-4E72-9D32-1273416D84E7}" destId="{6F623E72-BA29-4F8B-8BF6-338F29603E1C}" srcOrd="0" destOrd="0" presId="urn:microsoft.com/office/officeart/2005/8/layout/pyramid3"/>
    <dgm:cxn modelId="{19826C4F-59B3-4649-9F63-265F2BBD17DF}" type="presParOf" srcId="{AAF395DA-026F-4E72-9D32-1273416D84E7}" destId="{072A5E0C-51FC-4C14-80A5-EF1688EDA911}"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2B017-64A0-445C-9CE0-D5F840A264B4}">
      <dsp:nvSpPr>
        <dsp:cNvPr id="0" name=""/>
        <dsp:cNvSpPr/>
      </dsp:nvSpPr>
      <dsp:spPr>
        <a:xfrm rot="10800000">
          <a:off x="0" y="0"/>
          <a:ext cx="10080624" cy="1457324"/>
        </a:xfrm>
        <a:prstGeom prst="trapezoid">
          <a:avLst>
            <a:gd name="adj" fmla="val 11528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r>
            <a:rPr lang="fa-IR" sz="6300" kern="1200" dirty="0"/>
            <a:t>کارآفرینان</a:t>
          </a:r>
          <a:endParaRPr lang="en-US" sz="6300" kern="1200" dirty="0"/>
        </a:p>
      </dsp:txBody>
      <dsp:txXfrm rot="-10800000">
        <a:off x="1764109" y="0"/>
        <a:ext cx="6552406" cy="1457324"/>
      </dsp:txXfrm>
    </dsp:sp>
    <dsp:sp modelId="{8A84D3D3-D6A7-45D5-9563-E42A3371B0D1}">
      <dsp:nvSpPr>
        <dsp:cNvPr id="0" name=""/>
        <dsp:cNvSpPr/>
      </dsp:nvSpPr>
      <dsp:spPr>
        <a:xfrm rot="10800000">
          <a:off x="1680104" y="1457325"/>
          <a:ext cx="6720416" cy="1457324"/>
        </a:xfrm>
        <a:prstGeom prst="trapezoid">
          <a:avLst>
            <a:gd name="adj" fmla="val 11528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endParaRPr lang="en-US" sz="6300" kern="1200"/>
        </a:p>
      </dsp:txBody>
      <dsp:txXfrm rot="-10800000">
        <a:off x="2856177" y="1457325"/>
        <a:ext cx="4368270" cy="1457324"/>
      </dsp:txXfrm>
    </dsp:sp>
    <dsp:sp modelId="{6F623E72-BA29-4F8B-8BF6-338F29603E1C}">
      <dsp:nvSpPr>
        <dsp:cNvPr id="0" name=""/>
        <dsp:cNvSpPr/>
      </dsp:nvSpPr>
      <dsp:spPr>
        <a:xfrm rot="10800000">
          <a:off x="3360208" y="2914650"/>
          <a:ext cx="3360208" cy="1457324"/>
        </a:xfrm>
        <a:prstGeom prst="trapezoid">
          <a:avLst>
            <a:gd name="adj" fmla="val 11528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endParaRPr lang="en-US" sz="6300" kern="1200"/>
        </a:p>
      </dsp:txBody>
      <dsp:txXfrm rot="-10800000">
        <a:off x="3360208" y="2914650"/>
        <a:ext cx="3360208" cy="14573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بیش از ۴ برابر رشد طی ۱۰ سال و رسیدن از ۷ به ۲۸ میلیارد دلار</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26131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8.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6.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7.xml"/><Relationship Id="rId33" Type="http://schemas.openxmlformats.org/officeDocument/2006/relationships/slide" Target="slide15.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6.xml"/><Relationship Id="rId32" Type="http://schemas.openxmlformats.org/officeDocument/2006/relationships/slide" Target="slide14.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4.xml"/><Relationship Id="rId28" Type="http://schemas.openxmlformats.org/officeDocument/2006/relationships/slide" Target="slide10.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3.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9.xml"/><Relationship Id="rId30" Type="http://schemas.openxmlformats.org/officeDocument/2006/relationships/slide" Target="slide12.xml"/><Relationship Id="rId35" Type="http://schemas.openxmlformats.org/officeDocument/2006/relationships/slide" Target="slide17.xml"/><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globenewswire.com/news-release/2020/10/13/2107582/0/en/Global-Digital-Commerce-Platform-Market-Trajectory-Analytics-2012-2019-2020-2027.html"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4" name="Picture 4">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6" name="Picture 6">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7" name="Picture 7">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8" name="Picture 8">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9" name="Picture 9">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0" name="Picture 10">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1" name="Picture 11">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2" name="Picture 12">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3" name="Picture 13">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4" name="Picture 14">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5" name="Picture 15">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6" name="Picture 16">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7" name="Picture 17">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18" name="Picture 18">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19" name="Picture 19">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0" name="Picture 20">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graphicEl>
                                              <a:dgm id="{EC8B4F79-3B7D-489A-A6BC-11C4E8C85428}"/>
                                            </p:graphicEl>
                                          </p:spTgt>
                                        </p:tgtEl>
                                        <p:attrNameLst>
                                          <p:attrName>style.visibility</p:attrName>
                                        </p:attrNameLst>
                                      </p:cBhvr>
                                      <p:to>
                                        <p:strVal val="visible"/>
                                      </p:to>
                                    </p:set>
                                    <p:anim calcmode="lin" valueType="num">
                                      <p:cBhvr>
                                        <p:cTn id="7" dur="250" fill="hold"/>
                                        <p:tgtEl>
                                          <p:spTgt spid="15">
                                            <p:graphicEl>
                                              <a:dgm id="{EC8B4F79-3B7D-489A-A6BC-11C4E8C85428}"/>
                                            </p:graphicEl>
                                          </p:spTgt>
                                        </p:tgtEl>
                                        <p:attrNameLst>
                                          <p:attrName>ppt_w</p:attrName>
                                        </p:attrNameLst>
                                      </p:cBhvr>
                                      <p:tavLst>
                                        <p:tav tm="0">
                                          <p:val>
                                            <p:fltVal val="0"/>
                                          </p:val>
                                        </p:tav>
                                        <p:tav tm="100000">
                                          <p:val>
                                            <p:strVal val="#ppt_w"/>
                                          </p:val>
                                        </p:tav>
                                      </p:tavLst>
                                    </p:anim>
                                    <p:anim calcmode="lin" valueType="num">
                                      <p:cBhvr>
                                        <p:cTn id="8" dur="250" fill="hold"/>
                                        <p:tgtEl>
                                          <p:spTgt spid="15">
                                            <p:graphicEl>
                                              <a:dgm id="{EC8B4F79-3B7D-489A-A6BC-11C4E8C85428}"/>
                                            </p:graphicEl>
                                          </p:spTgt>
                                        </p:tgtEl>
                                        <p:attrNameLst>
                                          <p:attrName>ppt_h</p:attrName>
                                        </p:attrNameLst>
                                      </p:cBhvr>
                                      <p:tavLst>
                                        <p:tav tm="0">
                                          <p:val>
                                            <p:fltVal val="0"/>
                                          </p:val>
                                        </p:tav>
                                        <p:tav tm="100000">
                                          <p:val>
                                            <p:strVal val="#ppt_h"/>
                                          </p:val>
                                        </p:tav>
                                      </p:tavLst>
                                    </p:anim>
                                    <p:animEffect transition="in" filter="fade">
                                      <p:cBhvr>
                                        <p:cTn id="9" dur="250"/>
                                        <p:tgtEl>
                                          <p:spTgt spid="15">
                                            <p:graphicEl>
                                              <a:dgm id="{EC8B4F79-3B7D-489A-A6BC-11C4E8C85428}"/>
                                            </p:graphicEl>
                                          </p:spTgt>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5">
                                            <p:graphicEl>
                                              <a:dgm id="{B4E1D589-E6A2-4C8C-B272-F067E195DB99}"/>
                                            </p:graphicEl>
                                          </p:spTgt>
                                        </p:tgtEl>
                                        <p:attrNameLst>
                                          <p:attrName>style.visibility</p:attrName>
                                        </p:attrNameLst>
                                      </p:cBhvr>
                                      <p:to>
                                        <p:strVal val="visible"/>
                                      </p:to>
                                    </p:set>
                                    <p:anim calcmode="lin" valueType="num">
                                      <p:cBhvr>
                                        <p:cTn id="13" dur="250" fill="hold"/>
                                        <p:tgtEl>
                                          <p:spTgt spid="15">
                                            <p:graphicEl>
                                              <a:dgm id="{B4E1D589-E6A2-4C8C-B272-F067E195DB99}"/>
                                            </p:graphicEl>
                                          </p:spTgt>
                                        </p:tgtEl>
                                        <p:attrNameLst>
                                          <p:attrName>ppt_w</p:attrName>
                                        </p:attrNameLst>
                                      </p:cBhvr>
                                      <p:tavLst>
                                        <p:tav tm="0">
                                          <p:val>
                                            <p:fltVal val="0"/>
                                          </p:val>
                                        </p:tav>
                                        <p:tav tm="100000">
                                          <p:val>
                                            <p:strVal val="#ppt_w"/>
                                          </p:val>
                                        </p:tav>
                                      </p:tavLst>
                                    </p:anim>
                                    <p:anim calcmode="lin" valueType="num">
                                      <p:cBhvr>
                                        <p:cTn id="14" dur="250" fill="hold"/>
                                        <p:tgtEl>
                                          <p:spTgt spid="15">
                                            <p:graphicEl>
                                              <a:dgm id="{B4E1D589-E6A2-4C8C-B272-F067E195DB99}"/>
                                            </p:graphicEl>
                                          </p:spTgt>
                                        </p:tgtEl>
                                        <p:attrNameLst>
                                          <p:attrName>ppt_h</p:attrName>
                                        </p:attrNameLst>
                                      </p:cBhvr>
                                      <p:tavLst>
                                        <p:tav tm="0">
                                          <p:val>
                                            <p:fltVal val="0"/>
                                          </p:val>
                                        </p:tav>
                                        <p:tav tm="100000">
                                          <p:val>
                                            <p:strVal val="#ppt_h"/>
                                          </p:val>
                                        </p:tav>
                                      </p:tavLst>
                                    </p:anim>
                                    <p:animEffect transition="in" filter="fade">
                                      <p:cBhvr>
                                        <p:cTn id="15" dur="250"/>
                                        <p:tgtEl>
                                          <p:spTgt spid="15">
                                            <p:graphicEl>
                                              <a:dgm id="{B4E1D589-E6A2-4C8C-B272-F067E195DB99}"/>
                                            </p:graphicEl>
                                          </p:spTgt>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5">
                                            <p:graphicEl>
                                              <a:dgm id="{E0F5F243-3991-414C-B1DE-77FABA13F7FD}"/>
                                            </p:graphicEl>
                                          </p:spTgt>
                                        </p:tgtEl>
                                        <p:attrNameLst>
                                          <p:attrName>style.visibility</p:attrName>
                                        </p:attrNameLst>
                                      </p:cBhvr>
                                      <p:to>
                                        <p:strVal val="visible"/>
                                      </p:to>
                                    </p:set>
                                    <p:anim calcmode="lin" valueType="num">
                                      <p:cBhvr>
                                        <p:cTn id="19" dur="250" fill="hold"/>
                                        <p:tgtEl>
                                          <p:spTgt spid="15">
                                            <p:graphicEl>
                                              <a:dgm id="{E0F5F243-3991-414C-B1DE-77FABA13F7FD}"/>
                                            </p:graphicEl>
                                          </p:spTgt>
                                        </p:tgtEl>
                                        <p:attrNameLst>
                                          <p:attrName>ppt_w</p:attrName>
                                        </p:attrNameLst>
                                      </p:cBhvr>
                                      <p:tavLst>
                                        <p:tav tm="0">
                                          <p:val>
                                            <p:fltVal val="0"/>
                                          </p:val>
                                        </p:tav>
                                        <p:tav tm="100000">
                                          <p:val>
                                            <p:strVal val="#ppt_w"/>
                                          </p:val>
                                        </p:tav>
                                      </p:tavLst>
                                    </p:anim>
                                    <p:anim calcmode="lin" valueType="num">
                                      <p:cBhvr>
                                        <p:cTn id="20" dur="250" fill="hold"/>
                                        <p:tgtEl>
                                          <p:spTgt spid="15">
                                            <p:graphicEl>
                                              <a:dgm id="{E0F5F243-3991-414C-B1DE-77FABA13F7FD}"/>
                                            </p:graphicEl>
                                          </p:spTgt>
                                        </p:tgtEl>
                                        <p:attrNameLst>
                                          <p:attrName>ppt_h</p:attrName>
                                        </p:attrNameLst>
                                      </p:cBhvr>
                                      <p:tavLst>
                                        <p:tav tm="0">
                                          <p:val>
                                            <p:fltVal val="0"/>
                                          </p:val>
                                        </p:tav>
                                        <p:tav tm="100000">
                                          <p:val>
                                            <p:strVal val="#ppt_h"/>
                                          </p:val>
                                        </p:tav>
                                      </p:tavLst>
                                    </p:anim>
                                    <p:animEffect transition="in" filter="fade">
                                      <p:cBhvr>
                                        <p:cTn id="21" dur="250"/>
                                        <p:tgtEl>
                                          <p:spTgt spid="15">
                                            <p:graphicEl>
                                              <a:dgm id="{E0F5F243-3991-414C-B1DE-77FABA13F7FD}"/>
                                            </p:graphicEl>
                                          </p:spTgt>
                                        </p:tgtEl>
                                      </p:cBhvr>
                                    </p:animEffect>
                                  </p:childTnLst>
                                </p:cTn>
                              </p:par>
                            </p:childTnLst>
                          </p:cTn>
                        </p:par>
                        <p:par>
                          <p:cTn id="22" fill="hold">
                            <p:stCondLst>
                              <p:cond delay="750"/>
                            </p:stCondLst>
                            <p:childTnLst>
                              <p:par>
                                <p:cTn id="23" presetID="53" presetClass="entr" presetSubtype="16" fill="hold" grpId="0" nodeType="afterEffect">
                                  <p:stCondLst>
                                    <p:cond delay="0"/>
                                  </p:stCondLst>
                                  <p:childTnLst>
                                    <p:set>
                                      <p:cBhvr>
                                        <p:cTn id="24" dur="1" fill="hold">
                                          <p:stCondLst>
                                            <p:cond delay="0"/>
                                          </p:stCondLst>
                                        </p:cTn>
                                        <p:tgtEl>
                                          <p:spTgt spid="15">
                                            <p:graphicEl>
                                              <a:dgm id="{1874CD63-F84C-4F49-8D7E-B5147E0C0761}"/>
                                            </p:graphicEl>
                                          </p:spTgt>
                                        </p:tgtEl>
                                        <p:attrNameLst>
                                          <p:attrName>style.visibility</p:attrName>
                                        </p:attrNameLst>
                                      </p:cBhvr>
                                      <p:to>
                                        <p:strVal val="visible"/>
                                      </p:to>
                                    </p:set>
                                    <p:anim calcmode="lin" valueType="num">
                                      <p:cBhvr>
                                        <p:cTn id="25" dur="250" fill="hold"/>
                                        <p:tgtEl>
                                          <p:spTgt spid="15">
                                            <p:graphicEl>
                                              <a:dgm id="{1874CD63-F84C-4F49-8D7E-B5147E0C0761}"/>
                                            </p:graphicEl>
                                          </p:spTgt>
                                        </p:tgtEl>
                                        <p:attrNameLst>
                                          <p:attrName>ppt_w</p:attrName>
                                        </p:attrNameLst>
                                      </p:cBhvr>
                                      <p:tavLst>
                                        <p:tav tm="0">
                                          <p:val>
                                            <p:fltVal val="0"/>
                                          </p:val>
                                        </p:tav>
                                        <p:tav tm="100000">
                                          <p:val>
                                            <p:strVal val="#ppt_w"/>
                                          </p:val>
                                        </p:tav>
                                      </p:tavLst>
                                    </p:anim>
                                    <p:anim calcmode="lin" valueType="num">
                                      <p:cBhvr>
                                        <p:cTn id="26" dur="250" fill="hold"/>
                                        <p:tgtEl>
                                          <p:spTgt spid="15">
                                            <p:graphicEl>
                                              <a:dgm id="{1874CD63-F84C-4F49-8D7E-B5147E0C0761}"/>
                                            </p:graphicEl>
                                          </p:spTgt>
                                        </p:tgtEl>
                                        <p:attrNameLst>
                                          <p:attrName>ppt_h</p:attrName>
                                        </p:attrNameLst>
                                      </p:cBhvr>
                                      <p:tavLst>
                                        <p:tav tm="0">
                                          <p:val>
                                            <p:fltVal val="0"/>
                                          </p:val>
                                        </p:tav>
                                        <p:tav tm="100000">
                                          <p:val>
                                            <p:strVal val="#ppt_h"/>
                                          </p:val>
                                        </p:tav>
                                      </p:tavLst>
                                    </p:anim>
                                    <p:animEffect transition="in" filter="fade">
                                      <p:cBhvr>
                                        <p:cTn id="27" dur="250"/>
                                        <p:tgtEl>
                                          <p:spTgt spid="15">
                                            <p:graphicEl>
                                              <a:dgm id="{1874CD63-F84C-4F49-8D7E-B5147E0C0761}"/>
                                            </p:graphicEl>
                                          </p:spTgt>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15">
                                            <p:graphicEl>
                                              <a:dgm id="{02976B10-6E5D-4454-9854-670643BAA783}"/>
                                            </p:graphicEl>
                                          </p:spTgt>
                                        </p:tgtEl>
                                        <p:attrNameLst>
                                          <p:attrName>style.visibility</p:attrName>
                                        </p:attrNameLst>
                                      </p:cBhvr>
                                      <p:to>
                                        <p:strVal val="visible"/>
                                      </p:to>
                                    </p:set>
                                    <p:anim calcmode="lin" valueType="num">
                                      <p:cBhvr>
                                        <p:cTn id="31" dur="250" fill="hold"/>
                                        <p:tgtEl>
                                          <p:spTgt spid="15">
                                            <p:graphicEl>
                                              <a:dgm id="{02976B10-6E5D-4454-9854-670643BAA783}"/>
                                            </p:graphicEl>
                                          </p:spTgt>
                                        </p:tgtEl>
                                        <p:attrNameLst>
                                          <p:attrName>ppt_w</p:attrName>
                                        </p:attrNameLst>
                                      </p:cBhvr>
                                      <p:tavLst>
                                        <p:tav tm="0">
                                          <p:val>
                                            <p:fltVal val="0"/>
                                          </p:val>
                                        </p:tav>
                                        <p:tav tm="100000">
                                          <p:val>
                                            <p:strVal val="#ppt_w"/>
                                          </p:val>
                                        </p:tav>
                                      </p:tavLst>
                                    </p:anim>
                                    <p:anim calcmode="lin" valueType="num">
                                      <p:cBhvr>
                                        <p:cTn id="32" dur="250" fill="hold"/>
                                        <p:tgtEl>
                                          <p:spTgt spid="15">
                                            <p:graphicEl>
                                              <a:dgm id="{02976B10-6E5D-4454-9854-670643BAA783}"/>
                                            </p:graphicEl>
                                          </p:spTgt>
                                        </p:tgtEl>
                                        <p:attrNameLst>
                                          <p:attrName>ppt_h</p:attrName>
                                        </p:attrNameLst>
                                      </p:cBhvr>
                                      <p:tavLst>
                                        <p:tav tm="0">
                                          <p:val>
                                            <p:fltVal val="0"/>
                                          </p:val>
                                        </p:tav>
                                        <p:tav tm="100000">
                                          <p:val>
                                            <p:strVal val="#ppt_h"/>
                                          </p:val>
                                        </p:tav>
                                      </p:tavLst>
                                    </p:anim>
                                    <p:animEffect transition="in" filter="fade">
                                      <p:cBhvr>
                                        <p:cTn id="33" dur="250"/>
                                        <p:tgtEl>
                                          <p:spTgt spid="15">
                                            <p:graphicEl>
                                              <a:dgm id="{02976B10-6E5D-4454-9854-670643BAA783}"/>
                                            </p:graphicEl>
                                          </p:spTgt>
                                        </p:tgtEl>
                                      </p:cBhvr>
                                    </p:animEffect>
                                  </p:childTnLst>
                                </p:cTn>
                              </p:par>
                            </p:childTnLst>
                          </p:cTn>
                        </p:par>
                        <p:par>
                          <p:cTn id="34" fill="hold">
                            <p:stCondLst>
                              <p:cond delay="1250"/>
                            </p:stCondLst>
                            <p:childTnLst>
                              <p:par>
                                <p:cTn id="35" presetID="53" presetClass="entr" presetSubtype="16" fill="hold" grpId="0" nodeType="afterEffect">
                                  <p:stCondLst>
                                    <p:cond delay="0"/>
                                  </p:stCondLst>
                                  <p:childTnLst>
                                    <p:set>
                                      <p:cBhvr>
                                        <p:cTn id="36" dur="1" fill="hold">
                                          <p:stCondLst>
                                            <p:cond delay="0"/>
                                          </p:stCondLst>
                                        </p:cTn>
                                        <p:tgtEl>
                                          <p:spTgt spid="15">
                                            <p:graphicEl>
                                              <a:dgm id="{76E029D1-94EC-40EE-81C4-F23C133BE993}"/>
                                            </p:graphicEl>
                                          </p:spTgt>
                                        </p:tgtEl>
                                        <p:attrNameLst>
                                          <p:attrName>style.visibility</p:attrName>
                                        </p:attrNameLst>
                                      </p:cBhvr>
                                      <p:to>
                                        <p:strVal val="visible"/>
                                      </p:to>
                                    </p:set>
                                    <p:anim calcmode="lin" valueType="num">
                                      <p:cBhvr>
                                        <p:cTn id="37" dur="250" fill="hold"/>
                                        <p:tgtEl>
                                          <p:spTgt spid="15">
                                            <p:graphicEl>
                                              <a:dgm id="{76E029D1-94EC-40EE-81C4-F23C133BE993}"/>
                                            </p:graphicEl>
                                          </p:spTgt>
                                        </p:tgtEl>
                                        <p:attrNameLst>
                                          <p:attrName>ppt_w</p:attrName>
                                        </p:attrNameLst>
                                      </p:cBhvr>
                                      <p:tavLst>
                                        <p:tav tm="0">
                                          <p:val>
                                            <p:fltVal val="0"/>
                                          </p:val>
                                        </p:tav>
                                        <p:tav tm="100000">
                                          <p:val>
                                            <p:strVal val="#ppt_w"/>
                                          </p:val>
                                        </p:tav>
                                      </p:tavLst>
                                    </p:anim>
                                    <p:anim calcmode="lin" valueType="num">
                                      <p:cBhvr>
                                        <p:cTn id="38" dur="250" fill="hold"/>
                                        <p:tgtEl>
                                          <p:spTgt spid="15">
                                            <p:graphicEl>
                                              <a:dgm id="{76E029D1-94EC-40EE-81C4-F23C133BE993}"/>
                                            </p:graphicEl>
                                          </p:spTgt>
                                        </p:tgtEl>
                                        <p:attrNameLst>
                                          <p:attrName>ppt_h</p:attrName>
                                        </p:attrNameLst>
                                      </p:cBhvr>
                                      <p:tavLst>
                                        <p:tav tm="0">
                                          <p:val>
                                            <p:fltVal val="0"/>
                                          </p:val>
                                        </p:tav>
                                        <p:tav tm="100000">
                                          <p:val>
                                            <p:strVal val="#ppt_h"/>
                                          </p:val>
                                        </p:tav>
                                      </p:tavLst>
                                    </p:anim>
                                    <p:animEffect transition="in" filter="fade">
                                      <p:cBhvr>
                                        <p:cTn id="39" dur="250"/>
                                        <p:tgtEl>
                                          <p:spTgt spid="15">
                                            <p:graphicEl>
                                              <a:dgm id="{76E029D1-94EC-40EE-81C4-F23C133BE993}"/>
                                            </p:graphicEl>
                                          </p:spTgt>
                                        </p:tgtEl>
                                      </p:cBhvr>
                                    </p:animEffect>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15">
                                            <p:graphicEl>
                                              <a:dgm id="{E25BB2F7-BA9E-4708-9149-1D79F26AD6CC}"/>
                                            </p:graphicEl>
                                          </p:spTgt>
                                        </p:tgtEl>
                                        <p:attrNameLst>
                                          <p:attrName>style.visibility</p:attrName>
                                        </p:attrNameLst>
                                      </p:cBhvr>
                                      <p:to>
                                        <p:strVal val="visible"/>
                                      </p:to>
                                    </p:set>
                                    <p:anim calcmode="lin" valueType="num">
                                      <p:cBhvr>
                                        <p:cTn id="43" dur="250" fill="hold"/>
                                        <p:tgtEl>
                                          <p:spTgt spid="15">
                                            <p:graphicEl>
                                              <a:dgm id="{E25BB2F7-BA9E-4708-9149-1D79F26AD6CC}"/>
                                            </p:graphicEl>
                                          </p:spTgt>
                                        </p:tgtEl>
                                        <p:attrNameLst>
                                          <p:attrName>ppt_w</p:attrName>
                                        </p:attrNameLst>
                                      </p:cBhvr>
                                      <p:tavLst>
                                        <p:tav tm="0">
                                          <p:val>
                                            <p:fltVal val="0"/>
                                          </p:val>
                                        </p:tav>
                                        <p:tav tm="100000">
                                          <p:val>
                                            <p:strVal val="#ppt_w"/>
                                          </p:val>
                                        </p:tav>
                                      </p:tavLst>
                                    </p:anim>
                                    <p:anim calcmode="lin" valueType="num">
                                      <p:cBhvr>
                                        <p:cTn id="44" dur="250" fill="hold"/>
                                        <p:tgtEl>
                                          <p:spTgt spid="15">
                                            <p:graphicEl>
                                              <a:dgm id="{E25BB2F7-BA9E-4708-9149-1D79F26AD6CC}"/>
                                            </p:graphicEl>
                                          </p:spTgt>
                                        </p:tgtEl>
                                        <p:attrNameLst>
                                          <p:attrName>ppt_h</p:attrName>
                                        </p:attrNameLst>
                                      </p:cBhvr>
                                      <p:tavLst>
                                        <p:tav tm="0">
                                          <p:val>
                                            <p:fltVal val="0"/>
                                          </p:val>
                                        </p:tav>
                                        <p:tav tm="100000">
                                          <p:val>
                                            <p:strVal val="#ppt_h"/>
                                          </p:val>
                                        </p:tav>
                                      </p:tavLst>
                                    </p:anim>
                                    <p:animEffect transition="in" filter="fade">
                                      <p:cBhvr>
                                        <p:cTn id="45" dur="250"/>
                                        <p:tgtEl>
                                          <p:spTgt spid="15">
                                            <p:graphicEl>
                                              <a:dgm id="{E25BB2F7-BA9E-4708-9149-1D79F26AD6CC}"/>
                                            </p:graphicEl>
                                          </p:spTgt>
                                        </p:tgtEl>
                                      </p:cBhvr>
                                    </p:animEffect>
                                  </p:childTnLst>
                                </p:cTn>
                              </p:par>
                            </p:childTnLst>
                          </p:cTn>
                        </p:par>
                        <p:par>
                          <p:cTn id="46" fill="hold">
                            <p:stCondLst>
                              <p:cond delay="1750"/>
                            </p:stCondLst>
                            <p:childTnLst>
                              <p:par>
                                <p:cTn id="47" presetID="53" presetClass="entr" presetSubtype="16" fill="hold" grpId="0" nodeType="afterEffect">
                                  <p:stCondLst>
                                    <p:cond delay="0"/>
                                  </p:stCondLst>
                                  <p:childTnLst>
                                    <p:set>
                                      <p:cBhvr>
                                        <p:cTn id="48" dur="1" fill="hold">
                                          <p:stCondLst>
                                            <p:cond delay="0"/>
                                          </p:stCondLst>
                                        </p:cTn>
                                        <p:tgtEl>
                                          <p:spTgt spid="15">
                                            <p:graphicEl>
                                              <a:dgm id="{7F794C98-7D5C-4DF9-B7D0-067299852C12}"/>
                                            </p:graphicEl>
                                          </p:spTgt>
                                        </p:tgtEl>
                                        <p:attrNameLst>
                                          <p:attrName>style.visibility</p:attrName>
                                        </p:attrNameLst>
                                      </p:cBhvr>
                                      <p:to>
                                        <p:strVal val="visible"/>
                                      </p:to>
                                    </p:set>
                                    <p:anim calcmode="lin" valueType="num">
                                      <p:cBhvr>
                                        <p:cTn id="49" dur="250" fill="hold"/>
                                        <p:tgtEl>
                                          <p:spTgt spid="15">
                                            <p:graphicEl>
                                              <a:dgm id="{7F794C98-7D5C-4DF9-B7D0-067299852C12}"/>
                                            </p:graphicEl>
                                          </p:spTgt>
                                        </p:tgtEl>
                                        <p:attrNameLst>
                                          <p:attrName>ppt_w</p:attrName>
                                        </p:attrNameLst>
                                      </p:cBhvr>
                                      <p:tavLst>
                                        <p:tav tm="0">
                                          <p:val>
                                            <p:fltVal val="0"/>
                                          </p:val>
                                        </p:tav>
                                        <p:tav tm="100000">
                                          <p:val>
                                            <p:strVal val="#ppt_w"/>
                                          </p:val>
                                        </p:tav>
                                      </p:tavLst>
                                    </p:anim>
                                    <p:anim calcmode="lin" valueType="num">
                                      <p:cBhvr>
                                        <p:cTn id="50" dur="250" fill="hold"/>
                                        <p:tgtEl>
                                          <p:spTgt spid="15">
                                            <p:graphicEl>
                                              <a:dgm id="{7F794C98-7D5C-4DF9-B7D0-067299852C12}"/>
                                            </p:graphicEl>
                                          </p:spTgt>
                                        </p:tgtEl>
                                        <p:attrNameLst>
                                          <p:attrName>ppt_h</p:attrName>
                                        </p:attrNameLst>
                                      </p:cBhvr>
                                      <p:tavLst>
                                        <p:tav tm="0">
                                          <p:val>
                                            <p:fltVal val="0"/>
                                          </p:val>
                                        </p:tav>
                                        <p:tav tm="100000">
                                          <p:val>
                                            <p:strVal val="#ppt_h"/>
                                          </p:val>
                                        </p:tav>
                                      </p:tavLst>
                                    </p:anim>
                                    <p:animEffect transition="in" filter="fade">
                                      <p:cBhvr>
                                        <p:cTn id="51" dur="250"/>
                                        <p:tgtEl>
                                          <p:spTgt spid="15">
                                            <p:graphicEl>
                                              <a:dgm id="{7F794C98-7D5C-4DF9-B7D0-067299852C12}"/>
                                            </p:graphicEl>
                                          </p:spTgt>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15">
                                            <p:graphicEl>
                                              <a:dgm id="{B6DAB058-3648-4EE2-AF7D-C975643C8ADA}"/>
                                            </p:graphicEl>
                                          </p:spTgt>
                                        </p:tgtEl>
                                        <p:attrNameLst>
                                          <p:attrName>style.visibility</p:attrName>
                                        </p:attrNameLst>
                                      </p:cBhvr>
                                      <p:to>
                                        <p:strVal val="visible"/>
                                      </p:to>
                                    </p:set>
                                    <p:anim calcmode="lin" valueType="num">
                                      <p:cBhvr>
                                        <p:cTn id="55" dur="250" fill="hold"/>
                                        <p:tgtEl>
                                          <p:spTgt spid="15">
                                            <p:graphicEl>
                                              <a:dgm id="{B6DAB058-3648-4EE2-AF7D-C975643C8ADA}"/>
                                            </p:graphicEl>
                                          </p:spTgt>
                                        </p:tgtEl>
                                        <p:attrNameLst>
                                          <p:attrName>ppt_w</p:attrName>
                                        </p:attrNameLst>
                                      </p:cBhvr>
                                      <p:tavLst>
                                        <p:tav tm="0">
                                          <p:val>
                                            <p:fltVal val="0"/>
                                          </p:val>
                                        </p:tav>
                                        <p:tav tm="100000">
                                          <p:val>
                                            <p:strVal val="#ppt_w"/>
                                          </p:val>
                                        </p:tav>
                                      </p:tavLst>
                                    </p:anim>
                                    <p:anim calcmode="lin" valueType="num">
                                      <p:cBhvr>
                                        <p:cTn id="56" dur="250" fill="hold"/>
                                        <p:tgtEl>
                                          <p:spTgt spid="15">
                                            <p:graphicEl>
                                              <a:dgm id="{B6DAB058-3648-4EE2-AF7D-C975643C8ADA}"/>
                                            </p:graphicEl>
                                          </p:spTgt>
                                        </p:tgtEl>
                                        <p:attrNameLst>
                                          <p:attrName>ppt_h</p:attrName>
                                        </p:attrNameLst>
                                      </p:cBhvr>
                                      <p:tavLst>
                                        <p:tav tm="0">
                                          <p:val>
                                            <p:fltVal val="0"/>
                                          </p:val>
                                        </p:tav>
                                        <p:tav tm="100000">
                                          <p:val>
                                            <p:strVal val="#ppt_h"/>
                                          </p:val>
                                        </p:tav>
                                      </p:tavLst>
                                    </p:anim>
                                    <p:animEffect transition="in" filter="fade">
                                      <p:cBhvr>
                                        <p:cTn id="57" dur="250"/>
                                        <p:tgtEl>
                                          <p:spTgt spid="15">
                                            <p:graphicEl>
                                              <a:dgm id="{B6DAB058-3648-4EE2-AF7D-C975643C8ADA}"/>
                                            </p:graphicEl>
                                          </p:spTgt>
                                        </p:tgtEl>
                                      </p:cBhvr>
                                    </p:animEffect>
                                  </p:childTnLst>
                                </p:cTn>
                              </p:par>
                            </p:childTnLst>
                          </p:cTn>
                        </p:par>
                        <p:par>
                          <p:cTn id="58" fill="hold">
                            <p:stCondLst>
                              <p:cond delay="2250"/>
                            </p:stCondLst>
                            <p:childTnLst>
                              <p:par>
                                <p:cTn id="59" presetID="53" presetClass="entr" presetSubtype="16" fill="hold" grpId="0" nodeType="afterEffect">
                                  <p:stCondLst>
                                    <p:cond delay="0"/>
                                  </p:stCondLst>
                                  <p:childTnLst>
                                    <p:set>
                                      <p:cBhvr>
                                        <p:cTn id="60" dur="1" fill="hold">
                                          <p:stCondLst>
                                            <p:cond delay="0"/>
                                          </p:stCondLst>
                                        </p:cTn>
                                        <p:tgtEl>
                                          <p:spTgt spid="15">
                                            <p:graphicEl>
                                              <a:dgm id="{C485E01D-DF6A-49B6-A2A1-1ECE62257912}"/>
                                            </p:graphicEl>
                                          </p:spTgt>
                                        </p:tgtEl>
                                        <p:attrNameLst>
                                          <p:attrName>style.visibility</p:attrName>
                                        </p:attrNameLst>
                                      </p:cBhvr>
                                      <p:to>
                                        <p:strVal val="visible"/>
                                      </p:to>
                                    </p:set>
                                    <p:anim calcmode="lin" valueType="num">
                                      <p:cBhvr>
                                        <p:cTn id="61" dur="250" fill="hold"/>
                                        <p:tgtEl>
                                          <p:spTgt spid="15">
                                            <p:graphicEl>
                                              <a:dgm id="{C485E01D-DF6A-49B6-A2A1-1ECE62257912}"/>
                                            </p:graphicEl>
                                          </p:spTgt>
                                        </p:tgtEl>
                                        <p:attrNameLst>
                                          <p:attrName>ppt_w</p:attrName>
                                        </p:attrNameLst>
                                      </p:cBhvr>
                                      <p:tavLst>
                                        <p:tav tm="0">
                                          <p:val>
                                            <p:fltVal val="0"/>
                                          </p:val>
                                        </p:tav>
                                        <p:tav tm="100000">
                                          <p:val>
                                            <p:strVal val="#ppt_w"/>
                                          </p:val>
                                        </p:tav>
                                      </p:tavLst>
                                    </p:anim>
                                    <p:anim calcmode="lin" valueType="num">
                                      <p:cBhvr>
                                        <p:cTn id="62" dur="250" fill="hold"/>
                                        <p:tgtEl>
                                          <p:spTgt spid="15">
                                            <p:graphicEl>
                                              <a:dgm id="{C485E01D-DF6A-49B6-A2A1-1ECE62257912}"/>
                                            </p:graphicEl>
                                          </p:spTgt>
                                        </p:tgtEl>
                                        <p:attrNameLst>
                                          <p:attrName>ppt_h</p:attrName>
                                        </p:attrNameLst>
                                      </p:cBhvr>
                                      <p:tavLst>
                                        <p:tav tm="0">
                                          <p:val>
                                            <p:fltVal val="0"/>
                                          </p:val>
                                        </p:tav>
                                        <p:tav tm="100000">
                                          <p:val>
                                            <p:strVal val="#ppt_h"/>
                                          </p:val>
                                        </p:tav>
                                      </p:tavLst>
                                    </p:anim>
                                    <p:animEffect transition="in" filter="fade">
                                      <p:cBhvr>
                                        <p:cTn id="63" dur="250"/>
                                        <p:tgtEl>
                                          <p:spTgt spid="15">
                                            <p:graphicEl>
                                              <a:dgm id="{C485E01D-DF6A-49B6-A2A1-1ECE62257912}"/>
                                            </p:graphicEl>
                                          </p:spTgt>
                                        </p:tgtEl>
                                      </p:cBhvr>
                                    </p:animEffect>
                                  </p:childTnLst>
                                </p:cTn>
                              </p:par>
                            </p:childTnLst>
                          </p:cTn>
                        </p:par>
                        <p:par>
                          <p:cTn id="64" fill="hold">
                            <p:stCondLst>
                              <p:cond delay="2500"/>
                            </p:stCondLst>
                            <p:childTnLst>
                              <p:par>
                                <p:cTn id="65" presetID="53" presetClass="entr" presetSubtype="16" fill="hold" grpId="0" nodeType="afterEffect">
                                  <p:stCondLst>
                                    <p:cond delay="0"/>
                                  </p:stCondLst>
                                  <p:childTnLst>
                                    <p:set>
                                      <p:cBhvr>
                                        <p:cTn id="66" dur="1" fill="hold">
                                          <p:stCondLst>
                                            <p:cond delay="0"/>
                                          </p:stCondLst>
                                        </p:cTn>
                                        <p:tgtEl>
                                          <p:spTgt spid="15">
                                            <p:graphicEl>
                                              <a:dgm id="{FBF879CA-CC28-40FD-98EE-60DBB3043409}"/>
                                            </p:graphicEl>
                                          </p:spTgt>
                                        </p:tgtEl>
                                        <p:attrNameLst>
                                          <p:attrName>style.visibility</p:attrName>
                                        </p:attrNameLst>
                                      </p:cBhvr>
                                      <p:to>
                                        <p:strVal val="visible"/>
                                      </p:to>
                                    </p:set>
                                    <p:anim calcmode="lin" valueType="num">
                                      <p:cBhvr>
                                        <p:cTn id="67" dur="250" fill="hold"/>
                                        <p:tgtEl>
                                          <p:spTgt spid="15">
                                            <p:graphicEl>
                                              <a:dgm id="{FBF879CA-CC28-40FD-98EE-60DBB3043409}"/>
                                            </p:graphicEl>
                                          </p:spTgt>
                                        </p:tgtEl>
                                        <p:attrNameLst>
                                          <p:attrName>ppt_w</p:attrName>
                                        </p:attrNameLst>
                                      </p:cBhvr>
                                      <p:tavLst>
                                        <p:tav tm="0">
                                          <p:val>
                                            <p:fltVal val="0"/>
                                          </p:val>
                                        </p:tav>
                                        <p:tav tm="100000">
                                          <p:val>
                                            <p:strVal val="#ppt_w"/>
                                          </p:val>
                                        </p:tav>
                                      </p:tavLst>
                                    </p:anim>
                                    <p:anim calcmode="lin" valueType="num">
                                      <p:cBhvr>
                                        <p:cTn id="68" dur="250" fill="hold"/>
                                        <p:tgtEl>
                                          <p:spTgt spid="15">
                                            <p:graphicEl>
                                              <a:dgm id="{FBF879CA-CC28-40FD-98EE-60DBB3043409}"/>
                                            </p:graphicEl>
                                          </p:spTgt>
                                        </p:tgtEl>
                                        <p:attrNameLst>
                                          <p:attrName>ppt_h</p:attrName>
                                        </p:attrNameLst>
                                      </p:cBhvr>
                                      <p:tavLst>
                                        <p:tav tm="0">
                                          <p:val>
                                            <p:fltVal val="0"/>
                                          </p:val>
                                        </p:tav>
                                        <p:tav tm="100000">
                                          <p:val>
                                            <p:strVal val="#ppt_h"/>
                                          </p:val>
                                        </p:tav>
                                      </p:tavLst>
                                    </p:anim>
                                    <p:animEffect transition="in" filter="fade">
                                      <p:cBhvr>
                                        <p:cTn id="69" dur="250"/>
                                        <p:tgtEl>
                                          <p:spTgt spid="15">
                                            <p:graphicEl>
                                              <a:dgm id="{FBF879CA-CC28-40FD-98EE-60DBB3043409}"/>
                                            </p:graphicEl>
                                          </p:spTgt>
                                        </p:tgtEl>
                                      </p:cBhvr>
                                    </p:animEffect>
                                  </p:childTnLst>
                                </p:cTn>
                              </p:par>
                            </p:childTnLst>
                          </p:cTn>
                        </p:par>
                        <p:par>
                          <p:cTn id="70" fill="hold">
                            <p:stCondLst>
                              <p:cond delay="2750"/>
                            </p:stCondLst>
                            <p:childTnLst>
                              <p:par>
                                <p:cTn id="71" presetID="53" presetClass="entr" presetSubtype="16" fill="hold" grpId="0" nodeType="afterEffect">
                                  <p:stCondLst>
                                    <p:cond delay="0"/>
                                  </p:stCondLst>
                                  <p:childTnLst>
                                    <p:set>
                                      <p:cBhvr>
                                        <p:cTn id="72" dur="1" fill="hold">
                                          <p:stCondLst>
                                            <p:cond delay="0"/>
                                          </p:stCondLst>
                                        </p:cTn>
                                        <p:tgtEl>
                                          <p:spTgt spid="15">
                                            <p:graphicEl>
                                              <a:dgm id="{B0EB05C0-DB6E-4D7D-9C81-8EA80DB74F2A}"/>
                                            </p:graphicEl>
                                          </p:spTgt>
                                        </p:tgtEl>
                                        <p:attrNameLst>
                                          <p:attrName>style.visibility</p:attrName>
                                        </p:attrNameLst>
                                      </p:cBhvr>
                                      <p:to>
                                        <p:strVal val="visible"/>
                                      </p:to>
                                    </p:set>
                                    <p:anim calcmode="lin" valueType="num">
                                      <p:cBhvr>
                                        <p:cTn id="73" dur="250" fill="hold"/>
                                        <p:tgtEl>
                                          <p:spTgt spid="15">
                                            <p:graphicEl>
                                              <a:dgm id="{B0EB05C0-DB6E-4D7D-9C81-8EA80DB74F2A}"/>
                                            </p:graphicEl>
                                          </p:spTgt>
                                        </p:tgtEl>
                                        <p:attrNameLst>
                                          <p:attrName>ppt_w</p:attrName>
                                        </p:attrNameLst>
                                      </p:cBhvr>
                                      <p:tavLst>
                                        <p:tav tm="0">
                                          <p:val>
                                            <p:fltVal val="0"/>
                                          </p:val>
                                        </p:tav>
                                        <p:tav tm="100000">
                                          <p:val>
                                            <p:strVal val="#ppt_w"/>
                                          </p:val>
                                        </p:tav>
                                      </p:tavLst>
                                    </p:anim>
                                    <p:anim calcmode="lin" valueType="num">
                                      <p:cBhvr>
                                        <p:cTn id="74" dur="250" fill="hold"/>
                                        <p:tgtEl>
                                          <p:spTgt spid="15">
                                            <p:graphicEl>
                                              <a:dgm id="{B0EB05C0-DB6E-4D7D-9C81-8EA80DB74F2A}"/>
                                            </p:graphicEl>
                                          </p:spTgt>
                                        </p:tgtEl>
                                        <p:attrNameLst>
                                          <p:attrName>ppt_h</p:attrName>
                                        </p:attrNameLst>
                                      </p:cBhvr>
                                      <p:tavLst>
                                        <p:tav tm="0">
                                          <p:val>
                                            <p:fltVal val="0"/>
                                          </p:val>
                                        </p:tav>
                                        <p:tav tm="100000">
                                          <p:val>
                                            <p:strVal val="#ppt_h"/>
                                          </p:val>
                                        </p:tav>
                                      </p:tavLst>
                                    </p:anim>
                                    <p:animEffect transition="in" filter="fade">
                                      <p:cBhvr>
                                        <p:cTn id="75" dur="250"/>
                                        <p:tgtEl>
                                          <p:spTgt spid="15">
                                            <p:graphicEl>
                                              <a:dgm id="{B0EB05C0-DB6E-4D7D-9C81-8EA80DB74F2A}"/>
                                            </p:graphicEl>
                                          </p:spTgt>
                                        </p:tgtEl>
                                      </p:cBhvr>
                                    </p:animEffect>
                                  </p:childTnLst>
                                </p:cTn>
                              </p:par>
                            </p:childTnLst>
                          </p:cTn>
                        </p:par>
                        <p:par>
                          <p:cTn id="76" fill="hold">
                            <p:stCondLst>
                              <p:cond delay="3000"/>
                            </p:stCondLst>
                            <p:childTnLst>
                              <p:par>
                                <p:cTn id="77" presetID="53" presetClass="entr" presetSubtype="16" fill="hold" grpId="0" nodeType="afterEffect">
                                  <p:stCondLst>
                                    <p:cond delay="0"/>
                                  </p:stCondLst>
                                  <p:childTnLst>
                                    <p:set>
                                      <p:cBhvr>
                                        <p:cTn id="78" dur="1" fill="hold">
                                          <p:stCondLst>
                                            <p:cond delay="0"/>
                                          </p:stCondLst>
                                        </p:cTn>
                                        <p:tgtEl>
                                          <p:spTgt spid="15">
                                            <p:graphicEl>
                                              <a:dgm id="{A10247E1-A73C-45CB-A44F-E28C587262EB}"/>
                                            </p:graphicEl>
                                          </p:spTgt>
                                        </p:tgtEl>
                                        <p:attrNameLst>
                                          <p:attrName>style.visibility</p:attrName>
                                        </p:attrNameLst>
                                      </p:cBhvr>
                                      <p:to>
                                        <p:strVal val="visible"/>
                                      </p:to>
                                    </p:set>
                                    <p:anim calcmode="lin" valueType="num">
                                      <p:cBhvr>
                                        <p:cTn id="79" dur="250" fill="hold"/>
                                        <p:tgtEl>
                                          <p:spTgt spid="15">
                                            <p:graphicEl>
                                              <a:dgm id="{A10247E1-A73C-45CB-A44F-E28C587262EB}"/>
                                            </p:graphicEl>
                                          </p:spTgt>
                                        </p:tgtEl>
                                        <p:attrNameLst>
                                          <p:attrName>ppt_w</p:attrName>
                                        </p:attrNameLst>
                                      </p:cBhvr>
                                      <p:tavLst>
                                        <p:tav tm="0">
                                          <p:val>
                                            <p:fltVal val="0"/>
                                          </p:val>
                                        </p:tav>
                                        <p:tav tm="100000">
                                          <p:val>
                                            <p:strVal val="#ppt_w"/>
                                          </p:val>
                                        </p:tav>
                                      </p:tavLst>
                                    </p:anim>
                                    <p:anim calcmode="lin" valueType="num">
                                      <p:cBhvr>
                                        <p:cTn id="80" dur="250" fill="hold"/>
                                        <p:tgtEl>
                                          <p:spTgt spid="15">
                                            <p:graphicEl>
                                              <a:dgm id="{A10247E1-A73C-45CB-A44F-E28C587262EB}"/>
                                            </p:graphicEl>
                                          </p:spTgt>
                                        </p:tgtEl>
                                        <p:attrNameLst>
                                          <p:attrName>ppt_h</p:attrName>
                                        </p:attrNameLst>
                                      </p:cBhvr>
                                      <p:tavLst>
                                        <p:tav tm="0">
                                          <p:val>
                                            <p:fltVal val="0"/>
                                          </p:val>
                                        </p:tav>
                                        <p:tav tm="100000">
                                          <p:val>
                                            <p:strVal val="#ppt_h"/>
                                          </p:val>
                                        </p:tav>
                                      </p:tavLst>
                                    </p:anim>
                                    <p:animEffect transition="in" filter="fade">
                                      <p:cBhvr>
                                        <p:cTn id="81" dur="250"/>
                                        <p:tgtEl>
                                          <p:spTgt spid="15">
                                            <p:graphicEl>
                                              <a:dgm id="{A10247E1-A73C-45CB-A44F-E28C587262EB}"/>
                                            </p:graphicEl>
                                          </p:spTgt>
                                        </p:tgtEl>
                                      </p:cBhvr>
                                    </p:animEffect>
                                  </p:childTnLst>
                                </p:cTn>
                              </p:par>
                            </p:childTnLst>
                          </p:cTn>
                        </p:par>
                        <p:par>
                          <p:cTn id="82" fill="hold">
                            <p:stCondLst>
                              <p:cond delay="3250"/>
                            </p:stCondLst>
                            <p:childTnLst>
                              <p:par>
                                <p:cTn id="83" presetID="53" presetClass="entr" presetSubtype="16" fill="hold" grpId="0" nodeType="afterEffect">
                                  <p:stCondLst>
                                    <p:cond delay="0"/>
                                  </p:stCondLst>
                                  <p:childTnLst>
                                    <p:set>
                                      <p:cBhvr>
                                        <p:cTn id="84" dur="1" fill="hold">
                                          <p:stCondLst>
                                            <p:cond delay="0"/>
                                          </p:stCondLst>
                                        </p:cTn>
                                        <p:tgtEl>
                                          <p:spTgt spid="15">
                                            <p:graphicEl>
                                              <a:dgm id="{474CEEFB-41AE-41D1-B7CD-3329FB841E6E}"/>
                                            </p:graphicEl>
                                          </p:spTgt>
                                        </p:tgtEl>
                                        <p:attrNameLst>
                                          <p:attrName>style.visibility</p:attrName>
                                        </p:attrNameLst>
                                      </p:cBhvr>
                                      <p:to>
                                        <p:strVal val="visible"/>
                                      </p:to>
                                    </p:set>
                                    <p:anim calcmode="lin" valueType="num">
                                      <p:cBhvr>
                                        <p:cTn id="85" dur="250" fill="hold"/>
                                        <p:tgtEl>
                                          <p:spTgt spid="15">
                                            <p:graphicEl>
                                              <a:dgm id="{474CEEFB-41AE-41D1-B7CD-3329FB841E6E}"/>
                                            </p:graphicEl>
                                          </p:spTgt>
                                        </p:tgtEl>
                                        <p:attrNameLst>
                                          <p:attrName>ppt_w</p:attrName>
                                        </p:attrNameLst>
                                      </p:cBhvr>
                                      <p:tavLst>
                                        <p:tav tm="0">
                                          <p:val>
                                            <p:fltVal val="0"/>
                                          </p:val>
                                        </p:tav>
                                        <p:tav tm="100000">
                                          <p:val>
                                            <p:strVal val="#ppt_w"/>
                                          </p:val>
                                        </p:tav>
                                      </p:tavLst>
                                    </p:anim>
                                    <p:anim calcmode="lin" valueType="num">
                                      <p:cBhvr>
                                        <p:cTn id="86" dur="250" fill="hold"/>
                                        <p:tgtEl>
                                          <p:spTgt spid="15">
                                            <p:graphicEl>
                                              <a:dgm id="{474CEEFB-41AE-41D1-B7CD-3329FB841E6E}"/>
                                            </p:graphicEl>
                                          </p:spTgt>
                                        </p:tgtEl>
                                        <p:attrNameLst>
                                          <p:attrName>ppt_h</p:attrName>
                                        </p:attrNameLst>
                                      </p:cBhvr>
                                      <p:tavLst>
                                        <p:tav tm="0">
                                          <p:val>
                                            <p:fltVal val="0"/>
                                          </p:val>
                                        </p:tav>
                                        <p:tav tm="100000">
                                          <p:val>
                                            <p:strVal val="#ppt_h"/>
                                          </p:val>
                                        </p:tav>
                                      </p:tavLst>
                                    </p:anim>
                                    <p:animEffect transition="in" filter="fade">
                                      <p:cBhvr>
                                        <p:cTn id="87" dur="250"/>
                                        <p:tgtEl>
                                          <p:spTgt spid="15">
                                            <p:graphicEl>
                                              <a:dgm id="{474CEEFB-41AE-41D1-B7CD-3329FB841E6E}"/>
                                            </p:graphicEl>
                                          </p:spTgt>
                                        </p:tgtEl>
                                      </p:cBhvr>
                                    </p:animEffect>
                                  </p:childTnLst>
                                </p:cTn>
                              </p:par>
                            </p:childTnLst>
                          </p:cTn>
                        </p:par>
                        <p:par>
                          <p:cTn id="88" fill="hold">
                            <p:stCondLst>
                              <p:cond delay="3500"/>
                            </p:stCondLst>
                            <p:childTnLst>
                              <p:par>
                                <p:cTn id="89" presetID="53" presetClass="entr" presetSubtype="16" fill="hold" grpId="0" nodeType="afterEffect">
                                  <p:stCondLst>
                                    <p:cond delay="0"/>
                                  </p:stCondLst>
                                  <p:childTnLst>
                                    <p:set>
                                      <p:cBhvr>
                                        <p:cTn id="90" dur="1" fill="hold">
                                          <p:stCondLst>
                                            <p:cond delay="0"/>
                                          </p:stCondLst>
                                        </p:cTn>
                                        <p:tgtEl>
                                          <p:spTgt spid="15">
                                            <p:graphicEl>
                                              <a:dgm id="{AFA39F50-A2C2-4D93-A2C7-5DD705CFFA2A}"/>
                                            </p:graphicEl>
                                          </p:spTgt>
                                        </p:tgtEl>
                                        <p:attrNameLst>
                                          <p:attrName>style.visibility</p:attrName>
                                        </p:attrNameLst>
                                      </p:cBhvr>
                                      <p:to>
                                        <p:strVal val="visible"/>
                                      </p:to>
                                    </p:set>
                                    <p:anim calcmode="lin" valueType="num">
                                      <p:cBhvr>
                                        <p:cTn id="91" dur="250" fill="hold"/>
                                        <p:tgtEl>
                                          <p:spTgt spid="15">
                                            <p:graphicEl>
                                              <a:dgm id="{AFA39F50-A2C2-4D93-A2C7-5DD705CFFA2A}"/>
                                            </p:graphicEl>
                                          </p:spTgt>
                                        </p:tgtEl>
                                        <p:attrNameLst>
                                          <p:attrName>ppt_w</p:attrName>
                                        </p:attrNameLst>
                                      </p:cBhvr>
                                      <p:tavLst>
                                        <p:tav tm="0">
                                          <p:val>
                                            <p:fltVal val="0"/>
                                          </p:val>
                                        </p:tav>
                                        <p:tav tm="100000">
                                          <p:val>
                                            <p:strVal val="#ppt_w"/>
                                          </p:val>
                                        </p:tav>
                                      </p:tavLst>
                                    </p:anim>
                                    <p:anim calcmode="lin" valueType="num">
                                      <p:cBhvr>
                                        <p:cTn id="92" dur="250" fill="hold"/>
                                        <p:tgtEl>
                                          <p:spTgt spid="15">
                                            <p:graphicEl>
                                              <a:dgm id="{AFA39F50-A2C2-4D93-A2C7-5DD705CFFA2A}"/>
                                            </p:graphicEl>
                                          </p:spTgt>
                                        </p:tgtEl>
                                        <p:attrNameLst>
                                          <p:attrName>ppt_h</p:attrName>
                                        </p:attrNameLst>
                                      </p:cBhvr>
                                      <p:tavLst>
                                        <p:tav tm="0">
                                          <p:val>
                                            <p:fltVal val="0"/>
                                          </p:val>
                                        </p:tav>
                                        <p:tav tm="100000">
                                          <p:val>
                                            <p:strVal val="#ppt_h"/>
                                          </p:val>
                                        </p:tav>
                                      </p:tavLst>
                                    </p:anim>
                                    <p:animEffect transition="in" filter="fade">
                                      <p:cBhvr>
                                        <p:cTn id="93" dur="250"/>
                                        <p:tgtEl>
                                          <p:spTgt spid="15">
                                            <p:graphicEl>
                                              <a:dgm id="{AFA39F50-A2C2-4D93-A2C7-5DD705CFFA2A}"/>
                                            </p:graphicEl>
                                          </p:spTgt>
                                        </p:tgtEl>
                                      </p:cBhvr>
                                    </p:animEffect>
                                  </p:childTnLst>
                                </p:cTn>
                              </p:par>
                            </p:childTnLst>
                          </p:cTn>
                        </p:par>
                        <p:par>
                          <p:cTn id="94" fill="hold">
                            <p:stCondLst>
                              <p:cond delay="3750"/>
                            </p:stCondLst>
                            <p:childTnLst>
                              <p:par>
                                <p:cTn id="95" presetID="53" presetClass="entr" presetSubtype="16" fill="hold" grpId="0" nodeType="afterEffect">
                                  <p:stCondLst>
                                    <p:cond delay="0"/>
                                  </p:stCondLst>
                                  <p:childTnLst>
                                    <p:set>
                                      <p:cBhvr>
                                        <p:cTn id="96" dur="1" fill="hold">
                                          <p:stCondLst>
                                            <p:cond delay="0"/>
                                          </p:stCondLst>
                                        </p:cTn>
                                        <p:tgtEl>
                                          <p:spTgt spid="15">
                                            <p:graphicEl>
                                              <a:dgm id="{156B9DA0-DD4E-4FFE-B56B-6C5DEE7B3CA6}"/>
                                            </p:graphicEl>
                                          </p:spTgt>
                                        </p:tgtEl>
                                        <p:attrNameLst>
                                          <p:attrName>style.visibility</p:attrName>
                                        </p:attrNameLst>
                                      </p:cBhvr>
                                      <p:to>
                                        <p:strVal val="visible"/>
                                      </p:to>
                                    </p:set>
                                    <p:anim calcmode="lin" valueType="num">
                                      <p:cBhvr>
                                        <p:cTn id="97" dur="250" fill="hold"/>
                                        <p:tgtEl>
                                          <p:spTgt spid="15">
                                            <p:graphicEl>
                                              <a:dgm id="{156B9DA0-DD4E-4FFE-B56B-6C5DEE7B3CA6}"/>
                                            </p:graphicEl>
                                          </p:spTgt>
                                        </p:tgtEl>
                                        <p:attrNameLst>
                                          <p:attrName>ppt_w</p:attrName>
                                        </p:attrNameLst>
                                      </p:cBhvr>
                                      <p:tavLst>
                                        <p:tav tm="0">
                                          <p:val>
                                            <p:fltVal val="0"/>
                                          </p:val>
                                        </p:tav>
                                        <p:tav tm="100000">
                                          <p:val>
                                            <p:strVal val="#ppt_w"/>
                                          </p:val>
                                        </p:tav>
                                      </p:tavLst>
                                    </p:anim>
                                    <p:anim calcmode="lin" valueType="num">
                                      <p:cBhvr>
                                        <p:cTn id="98" dur="250" fill="hold"/>
                                        <p:tgtEl>
                                          <p:spTgt spid="15">
                                            <p:graphicEl>
                                              <a:dgm id="{156B9DA0-DD4E-4FFE-B56B-6C5DEE7B3CA6}"/>
                                            </p:graphicEl>
                                          </p:spTgt>
                                        </p:tgtEl>
                                        <p:attrNameLst>
                                          <p:attrName>ppt_h</p:attrName>
                                        </p:attrNameLst>
                                      </p:cBhvr>
                                      <p:tavLst>
                                        <p:tav tm="0">
                                          <p:val>
                                            <p:fltVal val="0"/>
                                          </p:val>
                                        </p:tav>
                                        <p:tav tm="100000">
                                          <p:val>
                                            <p:strVal val="#ppt_h"/>
                                          </p:val>
                                        </p:tav>
                                      </p:tavLst>
                                    </p:anim>
                                    <p:animEffect transition="in" filter="fade">
                                      <p:cBhvr>
                                        <p:cTn id="99" dur="250"/>
                                        <p:tgtEl>
                                          <p:spTgt spid="15">
                                            <p:graphicEl>
                                              <a:dgm id="{156B9DA0-DD4E-4FFE-B56B-6C5DEE7B3CA6}"/>
                                            </p:graphicEl>
                                          </p:spTgt>
                                        </p:tgtEl>
                                      </p:cBhvr>
                                    </p:animEffect>
                                  </p:childTnLst>
                                </p:cTn>
                              </p:par>
                            </p:childTnLst>
                          </p:cTn>
                        </p:par>
                        <p:par>
                          <p:cTn id="100" fill="hold">
                            <p:stCondLst>
                              <p:cond delay="4000"/>
                            </p:stCondLst>
                            <p:childTnLst>
                              <p:par>
                                <p:cTn id="101" presetID="53" presetClass="entr" presetSubtype="16" fill="hold" grpId="0" nodeType="afterEffect">
                                  <p:stCondLst>
                                    <p:cond delay="0"/>
                                  </p:stCondLst>
                                  <p:childTnLst>
                                    <p:set>
                                      <p:cBhvr>
                                        <p:cTn id="102" dur="1" fill="hold">
                                          <p:stCondLst>
                                            <p:cond delay="0"/>
                                          </p:stCondLst>
                                        </p:cTn>
                                        <p:tgtEl>
                                          <p:spTgt spid="15">
                                            <p:graphicEl>
                                              <a:dgm id="{B62269E5-4C35-4AE4-82A0-01C592142BF2}"/>
                                            </p:graphicEl>
                                          </p:spTgt>
                                        </p:tgtEl>
                                        <p:attrNameLst>
                                          <p:attrName>style.visibility</p:attrName>
                                        </p:attrNameLst>
                                      </p:cBhvr>
                                      <p:to>
                                        <p:strVal val="visible"/>
                                      </p:to>
                                    </p:set>
                                    <p:anim calcmode="lin" valueType="num">
                                      <p:cBhvr>
                                        <p:cTn id="103" dur="250" fill="hold"/>
                                        <p:tgtEl>
                                          <p:spTgt spid="15">
                                            <p:graphicEl>
                                              <a:dgm id="{B62269E5-4C35-4AE4-82A0-01C592142BF2}"/>
                                            </p:graphicEl>
                                          </p:spTgt>
                                        </p:tgtEl>
                                        <p:attrNameLst>
                                          <p:attrName>ppt_w</p:attrName>
                                        </p:attrNameLst>
                                      </p:cBhvr>
                                      <p:tavLst>
                                        <p:tav tm="0">
                                          <p:val>
                                            <p:fltVal val="0"/>
                                          </p:val>
                                        </p:tav>
                                        <p:tav tm="100000">
                                          <p:val>
                                            <p:strVal val="#ppt_w"/>
                                          </p:val>
                                        </p:tav>
                                      </p:tavLst>
                                    </p:anim>
                                    <p:anim calcmode="lin" valueType="num">
                                      <p:cBhvr>
                                        <p:cTn id="104" dur="250" fill="hold"/>
                                        <p:tgtEl>
                                          <p:spTgt spid="15">
                                            <p:graphicEl>
                                              <a:dgm id="{B62269E5-4C35-4AE4-82A0-01C592142BF2}"/>
                                            </p:graphicEl>
                                          </p:spTgt>
                                        </p:tgtEl>
                                        <p:attrNameLst>
                                          <p:attrName>ppt_h</p:attrName>
                                        </p:attrNameLst>
                                      </p:cBhvr>
                                      <p:tavLst>
                                        <p:tav tm="0">
                                          <p:val>
                                            <p:fltVal val="0"/>
                                          </p:val>
                                        </p:tav>
                                        <p:tav tm="100000">
                                          <p:val>
                                            <p:strVal val="#ppt_h"/>
                                          </p:val>
                                        </p:tav>
                                      </p:tavLst>
                                    </p:anim>
                                    <p:animEffect transition="in" filter="fade">
                                      <p:cBhvr>
                                        <p:cTn id="105" dur="250"/>
                                        <p:tgtEl>
                                          <p:spTgt spid="15">
                                            <p:graphicEl>
                                              <a:dgm id="{B62269E5-4C35-4AE4-82A0-01C592142BF2}"/>
                                            </p:graphicEl>
                                          </p:spTgt>
                                        </p:tgtEl>
                                      </p:cBhvr>
                                    </p:animEffect>
                                  </p:childTnLst>
                                </p:cTn>
                              </p:par>
                            </p:childTnLst>
                          </p:cTn>
                        </p:par>
                        <p:par>
                          <p:cTn id="106" fill="hold">
                            <p:stCondLst>
                              <p:cond delay="4250"/>
                            </p:stCondLst>
                            <p:childTnLst>
                              <p:par>
                                <p:cTn id="107" presetID="53" presetClass="entr" presetSubtype="16" fill="hold" grpId="0" nodeType="afterEffect">
                                  <p:stCondLst>
                                    <p:cond delay="0"/>
                                  </p:stCondLst>
                                  <p:childTnLst>
                                    <p:set>
                                      <p:cBhvr>
                                        <p:cTn id="108" dur="1" fill="hold">
                                          <p:stCondLst>
                                            <p:cond delay="0"/>
                                          </p:stCondLst>
                                        </p:cTn>
                                        <p:tgtEl>
                                          <p:spTgt spid="15">
                                            <p:graphicEl>
                                              <a:dgm id="{647250C0-600F-45E9-A558-3098717C83E8}"/>
                                            </p:graphicEl>
                                          </p:spTgt>
                                        </p:tgtEl>
                                        <p:attrNameLst>
                                          <p:attrName>style.visibility</p:attrName>
                                        </p:attrNameLst>
                                      </p:cBhvr>
                                      <p:to>
                                        <p:strVal val="visible"/>
                                      </p:to>
                                    </p:set>
                                    <p:anim calcmode="lin" valueType="num">
                                      <p:cBhvr>
                                        <p:cTn id="109" dur="250" fill="hold"/>
                                        <p:tgtEl>
                                          <p:spTgt spid="15">
                                            <p:graphicEl>
                                              <a:dgm id="{647250C0-600F-45E9-A558-3098717C83E8}"/>
                                            </p:graphicEl>
                                          </p:spTgt>
                                        </p:tgtEl>
                                        <p:attrNameLst>
                                          <p:attrName>ppt_w</p:attrName>
                                        </p:attrNameLst>
                                      </p:cBhvr>
                                      <p:tavLst>
                                        <p:tav tm="0">
                                          <p:val>
                                            <p:fltVal val="0"/>
                                          </p:val>
                                        </p:tav>
                                        <p:tav tm="100000">
                                          <p:val>
                                            <p:strVal val="#ppt_w"/>
                                          </p:val>
                                        </p:tav>
                                      </p:tavLst>
                                    </p:anim>
                                    <p:anim calcmode="lin" valueType="num">
                                      <p:cBhvr>
                                        <p:cTn id="110" dur="250" fill="hold"/>
                                        <p:tgtEl>
                                          <p:spTgt spid="15">
                                            <p:graphicEl>
                                              <a:dgm id="{647250C0-600F-45E9-A558-3098717C83E8}"/>
                                            </p:graphicEl>
                                          </p:spTgt>
                                        </p:tgtEl>
                                        <p:attrNameLst>
                                          <p:attrName>ppt_h</p:attrName>
                                        </p:attrNameLst>
                                      </p:cBhvr>
                                      <p:tavLst>
                                        <p:tav tm="0">
                                          <p:val>
                                            <p:fltVal val="0"/>
                                          </p:val>
                                        </p:tav>
                                        <p:tav tm="100000">
                                          <p:val>
                                            <p:strVal val="#ppt_h"/>
                                          </p:val>
                                        </p:tav>
                                      </p:tavLst>
                                    </p:anim>
                                    <p:animEffect transition="in" filter="fade">
                                      <p:cBhvr>
                                        <p:cTn id="111" dur="250"/>
                                        <p:tgtEl>
                                          <p:spTgt spid="15">
                                            <p:graphicEl>
                                              <a:dgm id="{647250C0-600F-45E9-A558-3098717C83E8}"/>
                                            </p:graphicEl>
                                          </p:spTgt>
                                        </p:tgtEl>
                                      </p:cBhvr>
                                    </p:animEffect>
                                  </p:childTnLst>
                                </p:cTn>
                              </p:par>
                            </p:childTnLst>
                          </p:cTn>
                        </p:par>
                        <p:par>
                          <p:cTn id="112" fill="hold">
                            <p:stCondLst>
                              <p:cond delay="4500"/>
                            </p:stCondLst>
                            <p:childTnLst>
                              <p:par>
                                <p:cTn id="113" presetID="53" presetClass="entr" presetSubtype="16" fill="hold" grpId="0" nodeType="afterEffect">
                                  <p:stCondLst>
                                    <p:cond delay="0"/>
                                  </p:stCondLst>
                                  <p:childTnLst>
                                    <p:set>
                                      <p:cBhvr>
                                        <p:cTn id="114" dur="1" fill="hold">
                                          <p:stCondLst>
                                            <p:cond delay="0"/>
                                          </p:stCondLst>
                                        </p:cTn>
                                        <p:tgtEl>
                                          <p:spTgt spid="15">
                                            <p:graphicEl>
                                              <a:dgm id="{C57E4F06-A1B1-428E-9136-219524DE30BA}"/>
                                            </p:graphicEl>
                                          </p:spTgt>
                                        </p:tgtEl>
                                        <p:attrNameLst>
                                          <p:attrName>style.visibility</p:attrName>
                                        </p:attrNameLst>
                                      </p:cBhvr>
                                      <p:to>
                                        <p:strVal val="visible"/>
                                      </p:to>
                                    </p:set>
                                    <p:anim calcmode="lin" valueType="num">
                                      <p:cBhvr>
                                        <p:cTn id="115" dur="250" fill="hold"/>
                                        <p:tgtEl>
                                          <p:spTgt spid="15">
                                            <p:graphicEl>
                                              <a:dgm id="{C57E4F06-A1B1-428E-9136-219524DE30BA}"/>
                                            </p:graphicEl>
                                          </p:spTgt>
                                        </p:tgtEl>
                                        <p:attrNameLst>
                                          <p:attrName>ppt_w</p:attrName>
                                        </p:attrNameLst>
                                      </p:cBhvr>
                                      <p:tavLst>
                                        <p:tav tm="0">
                                          <p:val>
                                            <p:fltVal val="0"/>
                                          </p:val>
                                        </p:tav>
                                        <p:tav tm="100000">
                                          <p:val>
                                            <p:strVal val="#ppt_w"/>
                                          </p:val>
                                        </p:tav>
                                      </p:tavLst>
                                    </p:anim>
                                    <p:anim calcmode="lin" valueType="num">
                                      <p:cBhvr>
                                        <p:cTn id="116" dur="250" fill="hold"/>
                                        <p:tgtEl>
                                          <p:spTgt spid="15">
                                            <p:graphicEl>
                                              <a:dgm id="{C57E4F06-A1B1-428E-9136-219524DE30BA}"/>
                                            </p:graphicEl>
                                          </p:spTgt>
                                        </p:tgtEl>
                                        <p:attrNameLst>
                                          <p:attrName>ppt_h</p:attrName>
                                        </p:attrNameLst>
                                      </p:cBhvr>
                                      <p:tavLst>
                                        <p:tav tm="0">
                                          <p:val>
                                            <p:fltVal val="0"/>
                                          </p:val>
                                        </p:tav>
                                        <p:tav tm="100000">
                                          <p:val>
                                            <p:strVal val="#ppt_h"/>
                                          </p:val>
                                        </p:tav>
                                      </p:tavLst>
                                    </p:anim>
                                    <p:animEffect transition="in" filter="fade">
                                      <p:cBhvr>
                                        <p:cTn id="117" dur="250"/>
                                        <p:tgtEl>
                                          <p:spTgt spid="15">
                                            <p:graphicEl>
                                              <a:dgm id="{C57E4F06-A1B1-428E-9136-219524DE30BA}"/>
                                            </p:graphicEl>
                                          </p:spTgt>
                                        </p:tgtEl>
                                      </p:cBhvr>
                                    </p:animEffect>
                                  </p:childTnLst>
                                </p:cTn>
                              </p:par>
                            </p:childTnLst>
                          </p:cTn>
                        </p:par>
                        <p:par>
                          <p:cTn id="118" fill="hold">
                            <p:stCondLst>
                              <p:cond delay="4750"/>
                            </p:stCondLst>
                            <p:childTnLst>
                              <p:par>
                                <p:cTn id="119" presetID="53" presetClass="entr" presetSubtype="16" fill="hold" grpId="0" nodeType="afterEffect">
                                  <p:stCondLst>
                                    <p:cond delay="0"/>
                                  </p:stCondLst>
                                  <p:childTnLst>
                                    <p:set>
                                      <p:cBhvr>
                                        <p:cTn id="120" dur="1" fill="hold">
                                          <p:stCondLst>
                                            <p:cond delay="0"/>
                                          </p:stCondLst>
                                        </p:cTn>
                                        <p:tgtEl>
                                          <p:spTgt spid="15">
                                            <p:graphicEl>
                                              <a:dgm id="{18783CB2-8EA0-4C89-A0F8-57B779CA4244}"/>
                                            </p:graphicEl>
                                          </p:spTgt>
                                        </p:tgtEl>
                                        <p:attrNameLst>
                                          <p:attrName>style.visibility</p:attrName>
                                        </p:attrNameLst>
                                      </p:cBhvr>
                                      <p:to>
                                        <p:strVal val="visible"/>
                                      </p:to>
                                    </p:set>
                                    <p:anim calcmode="lin" valueType="num">
                                      <p:cBhvr>
                                        <p:cTn id="121" dur="250" fill="hold"/>
                                        <p:tgtEl>
                                          <p:spTgt spid="15">
                                            <p:graphicEl>
                                              <a:dgm id="{18783CB2-8EA0-4C89-A0F8-57B779CA4244}"/>
                                            </p:graphicEl>
                                          </p:spTgt>
                                        </p:tgtEl>
                                        <p:attrNameLst>
                                          <p:attrName>ppt_w</p:attrName>
                                        </p:attrNameLst>
                                      </p:cBhvr>
                                      <p:tavLst>
                                        <p:tav tm="0">
                                          <p:val>
                                            <p:fltVal val="0"/>
                                          </p:val>
                                        </p:tav>
                                        <p:tav tm="100000">
                                          <p:val>
                                            <p:strVal val="#ppt_w"/>
                                          </p:val>
                                        </p:tav>
                                      </p:tavLst>
                                    </p:anim>
                                    <p:anim calcmode="lin" valueType="num">
                                      <p:cBhvr>
                                        <p:cTn id="122" dur="250" fill="hold"/>
                                        <p:tgtEl>
                                          <p:spTgt spid="15">
                                            <p:graphicEl>
                                              <a:dgm id="{18783CB2-8EA0-4C89-A0F8-57B779CA4244}"/>
                                            </p:graphicEl>
                                          </p:spTgt>
                                        </p:tgtEl>
                                        <p:attrNameLst>
                                          <p:attrName>ppt_h</p:attrName>
                                        </p:attrNameLst>
                                      </p:cBhvr>
                                      <p:tavLst>
                                        <p:tav tm="0">
                                          <p:val>
                                            <p:fltVal val="0"/>
                                          </p:val>
                                        </p:tav>
                                        <p:tav tm="100000">
                                          <p:val>
                                            <p:strVal val="#ppt_h"/>
                                          </p:val>
                                        </p:tav>
                                      </p:tavLst>
                                    </p:anim>
                                    <p:animEffect transition="in" filter="fade">
                                      <p:cBhvr>
                                        <p:cTn id="123" dur="250"/>
                                        <p:tgtEl>
                                          <p:spTgt spid="15">
                                            <p:graphicEl>
                                              <a:dgm id="{18783CB2-8EA0-4C89-A0F8-57B779CA4244}"/>
                                            </p:graphicEl>
                                          </p:spTgt>
                                        </p:tgtEl>
                                      </p:cBhvr>
                                    </p:animEffect>
                                  </p:childTnLst>
                                </p:cTn>
                              </p:par>
                            </p:childTnLst>
                          </p:cTn>
                        </p:par>
                        <p:par>
                          <p:cTn id="124" fill="hold">
                            <p:stCondLst>
                              <p:cond delay="5000"/>
                            </p:stCondLst>
                            <p:childTnLst>
                              <p:par>
                                <p:cTn id="125" presetID="53" presetClass="entr" presetSubtype="16" fill="hold" grpId="0" nodeType="afterEffect">
                                  <p:stCondLst>
                                    <p:cond delay="0"/>
                                  </p:stCondLst>
                                  <p:childTnLst>
                                    <p:set>
                                      <p:cBhvr>
                                        <p:cTn id="126" dur="1" fill="hold">
                                          <p:stCondLst>
                                            <p:cond delay="0"/>
                                          </p:stCondLst>
                                        </p:cTn>
                                        <p:tgtEl>
                                          <p:spTgt spid="15">
                                            <p:graphicEl>
                                              <a:dgm id="{D355042F-DCC6-42FD-A0D1-38DECAAA25BF}"/>
                                            </p:graphicEl>
                                          </p:spTgt>
                                        </p:tgtEl>
                                        <p:attrNameLst>
                                          <p:attrName>style.visibility</p:attrName>
                                        </p:attrNameLst>
                                      </p:cBhvr>
                                      <p:to>
                                        <p:strVal val="visible"/>
                                      </p:to>
                                    </p:set>
                                    <p:anim calcmode="lin" valueType="num">
                                      <p:cBhvr>
                                        <p:cTn id="127" dur="250" fill="hold"/>
                                        <p:tgtEl>
                                          <p:spTgt spid="15">
                                            <p:graphicEl>
                                              <a:dgm id="{D355042F-DCC6-42FD-A0D1-38DECAAA25BF}"/>
                                            </p:graphicEl>
                                          </p:spTgt>
                                        </p:tgtEl>
                                        <p:attrNameLst>
                                          <p:attrName>ppt_w</p:attrName>
                                        </p:attrNameLst>
                                      </p:cBhvr>
                                      <p:tavLst>
                                        <p:tav tm="0">
                                          <p:val>
                                            <p:fltVal val="0"/>
                                          </p:val>
                                        </p:tav>
                                        <p:tav tm="100000">
                                          <p:val>
                                            <p:strVal val="#ppt_w"/>
                                          </p:val>
                                        </p:tav>
                                      </p:tavLst>
                                    </p:anim>
                                    <p:anim calcmode="lin" valueType="num">
                                      <p:cBhvr>
                                        <p:cTn id="128" dur="250" fill="hold"/>
                                        <p:tgtEl>
                                          <p:spTgt spid="15">
                                            <p:graphicEl>
                                              <a:dgm id="{D355042F-DCC6-42FD-A0D1-38DECAAA25BF}"/>
                                            </p:graphicEl>
                                          </p:spTgt>
                                        </p:tgtEl>
                                        <p:attrNameLst>
                                          <p:attrName>ppt_h</p:attrName>
                                        </p:attrNameLst>
                                      </p:cBhvr>
                                      <p:tavLst>
                                        <p:tav tm="0">
                                          <p:val>
                                            <p:fltVal val="0"/>
                                          </p:val>
                                        </p:tav>
                                        <p:tav tm="100000">
                                          <p:val>
                                            <p:strVal val="#ppt_h"/>
                                          </p:val>
                                        </p:tav>
                                      </p:tavLst>
                                    </p:anim>
                                    <p:animEffect transition="in" filter="fade">
                                      <p:cBhvr>
                                        <p:cTn id="129" dur="250"/>
                                        <p:tgtEl>
                                          <p:spTgt spid="15">
                                            <p:graphicEl>
                                              <a:dgm id="{D355042F-DCC6-42FD-A0D1-38DECAAA25BF}"/>
                                            </p:graphicEl>
                                          </p:spTgt>
                                        </p:tgtEl>
                                      </p:cBhvr>
                                    </p:animEffect>
                                  </p:childTnLst>
                                </p:cTn>
                              </p:par>
                            </p:childTnLst>
                          </p:cTn>
                        </p:par>
                        <p:par>
                          <p:cTn id="130" fill="hold">
                            <p:stCondLst>
                              <p:cond delay="5250"/>
                            </p:stCondLst>
                            <p:childTnLst>
                              <p:par>
                                <p:cTn id="131" presetID="53" presetClass="entr" presetSubtype="16" fill="hold" grpId="0" nodeType="afterEffect">
                                  <p:stCondLst>
                                    <p:cond delay="0"/>
                                  </p:stCondLst>
                                  <p:childTnLst>
                                    <p:set>
                                      <p:cBhvr>
                                        <p:cTn id="132" dur="1" fill="hold">
                                          <p:stCondLst>
                                            <p:cond delay="0"/>
                                          </p:stCondLst>
                                        </p:cTn>
                                        <p:tgtEl>
                                          <p:spTgt spid="15">
                                            <p:graphicEl>
                                              <a:dgm id="{ADEF7C6E-EFE0-4A83-AC24-B65739D4E2E1}"/>
                                            </p:graphicEl>
                                          </p:spTgt>
                                        </p:tgtEl>
                                        <p:attrNameLst>
                                          <p:attrName>style.visibility</p:attrName>
                                        </p:attrNameLst>
                                      </p:cBhvr>
                                      <p:to>
                                        <p:strVal val="visible"/>
                                      </p:to>
                                    </p:set>
                                    <p:anim calcmode="lin" valueType="num">
                                      <p:cBhvr>
                                        <p:cTn id="133" dur="250" fill="hold"/>
                                        <p:tgtEl>
                                          <p:spTgt spid="15">
                                            <p:graphicEl>
                                              <a:dgm id="{ADEF7C6E-EFE0-4A83-AC24-B65739D4E2E1}"/>
                                            </p:graphicEl>
                                          </p:spTgt>
                                        </p:tgtEl>
                                        <p:attrNameLst>
                                          <p:attrName>ppt_w</p:attrName>
                                        </p:attrNameLst>
                                      </p:cBhvr>
                                      <p:tavLst>
                                        <p:tav tm="0">
                                          <p:val>
                                            <p:fltVal val="0"/>
                                          </p:val>
                                        </p:tav>
                                        <p:tav tm="100000">
                                          <p:val>
                                            <p:strVal val="#ppt_w"/>
                                          </p:val>
                                        </p:tav>
                                      </p:tavLst>
                                    </p:anim>
                                    <p:anim calcmode="lin" valueType="num">
                                      <p:cBhvr>
                                        <p:cTn id="134" dur="250" fill="hold"/>
                                        <p:tgtEl>
                                          <p:spTgt spid="15">
                                            <p:graphicEl>
                                              <a:dgm id="{ADEF7C6E-EFE0-4A83-AC24-B65739D4E2E1}"/>
                                            </p:graphicEl>
                                          </p:spTgt>
                                        </p:tgtEl>
                                        <p:attrNameLst>
                                          <p:attrName>ppt_h</p:attrName>
                                        </p:attrNameLst>
                                      </p:cBhvr>
                                      <p:tavLst>
                                        <p:tav tm="0">
                                          <p:val>
                                            <p:fltVal val="0"/>
                                          </p:val>
                                        </p:tav>
                                        <p:tav tm="100000">
                                          <p:val>
                                            <p:strVal val="#ppt_h"/>
                                          </p:val>
                                        </p:tav>
                                      </p:tavLst>
                                    </p:anim>
                                    <p:animEffect transition="in" filter="fade">
                                      <p:cBhvr>
                                        <p:cTn id="135" dur="250"/>
                                        <p:tgtEl>
                                          <p:spTgt spid="15">
                                            <p:graphicEl>
                                              <a:dgm id="{ADEF7C6E-EFE0-4A83-AC24-B65739D4E2E1}"/>
                                            </p:graphicEl>
                                          </p:spTgt>
                                        </p:tgtEl>
                                      </p:cBhvr>
                                    </p:animEffect>
                                  </p:childTnLst>
                                </p:cTn>
                              </p:par>
                            </p:childTnLst>
                          </p:cTn>
                        </p:par>
                        <p:par>
                          <p:cTn id="136" fill="hold">
                            <p:stCondLst>
                              <p:cond delay="5500"/>
                            </p:stCondLst>
                            <p:childTnLst>
                              <p:par>
                                <p:cTn id="137" presetID="53" presetClass="entr" presetSubtype="16" fill="hold" grpId="0" nodeType="afterEffect">
                                  <p:stCondLst>
                                    <p:cond delay="0"/>
                                  </p:stCondLst>
                                  <p:childTnLst>
                                    <p:set>
                                      <p:cBhvr>
                                        <p:cTn id="138" dur="1" fill="hold">
                                          <p:stCondLst>
                                            <p:cond delay="0"/>
                                          </p:stCondLst>
                                        </p:cTn>
                                        <p:tgtEl>
                                          <p:spTgt spid="15">
                                            <p:graphicEl>
                                              <a:dgm id="{8B3DB1A9-520B-495E-BB8A-B3E67D72601A}"/>
                                            </p:graphicEl>
                                          </p:spTgt>
                                        </p:tgtEl>
                                        <p:attrNameLst>
                                          <p:attrName>style.visibility</p:attrName>
                                        </p:attrNameLst>
                                      </p:cBhvr>
                                      <p:to>
                                        <p:strVal val="visible"/>
                                      </p:to>
                                    </p:set>
                                    <p:anim calcmode="lin" valueType="num">
                                      <p:cBhvr>
                                        <p:cTn id="139" dur="250" fill="hold"/>
                                        <p:tgtEl>
                                          <p:spTgt spid="15">
                                            <p:graphicEl>
                                              <a:dgm id="{8B3DB1A9-520B-495E-BB8A-B3E67D72601A}"/>
                                            </p:graphicEl>
                                          </p:spTgt>
                                        </p:tgtEl>
                                        <p:attrNameLst>
                                          <p:attrName>ppt_w</p:attrName>
                                        </p:attrNameLst>
                                      </p:cBhvr>
                                      <p:tavLst>
                                        <p:tav tm="0">
                                          <p:val>
                                            <p:fltVal val="0"/>
                                          </p:val>
                                        </p:tav>
                                        <p:tav tm="100000">
                                          <p:val>
                                            <p:strVal val="#ppt_w"/>
                                          </p:val>
                                        </p:tav>
                                      </p:tavLst>
                                    </p:anim>
                                    <p:anim calcmode="lin" valueType="num">
                                      <p:cBhvr>
                                        <p:cTn id="140" dur="250" fill="hold"/>
                                        <p:tgtEl>
                                          <p:spTgt spid="15">
                                            <p:graphicEl>
                                              <a:dgm id="{8B3DB1A9-520B-495E-BB8A-B3E67D72601A}"/>
                                            </p:graphicEl>
                                          </p:spTgt>
                                        </p:tgtEl>
                                        <p:attrNameLst>
                                          <p:attrName>ppt_h</p:attrName>
                                        </p:attrNameLst>
                                      </p:cBhvr>
                                      <p:tavLst>
                                        <p:tav tm="0">
                                          <p:val>
                                            <p:fltVal val="0"/>
                                          </p:val>
                                        </p:tav>
                                        <p:tav tm="100000">
                                          <p:val>
                                            <p:strVal val="#ppt_h"/>
                                          </p:val>
                                        </p:tav>
                                      </p:tavLst>
                                    </p:anim>
                                    <p:animEffect transition="in" filter="fade">
                                      <p:cBhvr>
                                        <p:cTn id="141" dur="250"/>
                                        <p:tgtEl>
                                          <p:spTgt spid="15">
                                            <p:graphicEl>
                                              <a:dgm id="{8B3DB1A9-520B-495E-BB8A-B3E67D72601A}"/>
                                            </p:graphicEl>
                                          </p:spTgt>
                                        </p:tgtEl>
                                      </p:cBhvr>
                                    </p:animEffect>
                                  </p:childTnLst>
                                </p:cTn>
                              </p:par>
                            </p:childTnLst>
                          </p:cTn>
                        </p:par>
                        <p:par>
                          <p:cTn id="142" fill="hold">
                            <p:stCondLst>
                              <p:cond delay="5750"/>
                            </p:stCondLst>
                            <p:childTnLst>
                              <p:par>
                                <p:cTn id="143" presetID="53" presetClass="entr" presetSubtype="16" fill="hold" grpId="0" nodeType="afterEffect">
                                  <p:stCondLst>
                                    <p:cond delay="0"/>
                                  </p:stCondLst>
                                  <p:childTnLst>
                                    <p:set>
                                      <p:cBhvr>
                                        <p:cTn id="144" dur="1" fill="hold">
                                          <p:stCondLst>
                                            <p:cond delay="0"/>
                                          </p:stCondLst>
                                        </p:cTn>
                                        <p:tgtEl>
                                          <p:spTgt spid="15">
                                            <p:graphicEl>
                                              <a:dgm id="{146BC6D7-864C-43A2-BCFF-521A96E60704}"/>
                                            </p:graphicEl>
                                          </p:spTgt>
                                        </p:tgtEl>
                                        <p:attrNameLst>
                                          <p:attrName>style.visibility</p:attrName>
                                        </p:attrNameLst>
                                      </p:cBhvr>
                                      <p:to>
                                        <p:strVal val="visible"/>
                                      </p:to>
                                    </p:set>
                                    <p:anim calcmode="lin" valueType="num">
                                      <p:cBhvr>
                                        <p:cTn id="145" dur="250" fill="hold"/>
                                        <p:tgtEl>
                                          <p:spTgt spid="15">
                                            <p:graphicEl>
                                              <a:dgm id="{146BC6D7-864C-43A2-BCFF-521A96E60704}"/>
                                            </p:graphicEl>
                                          </p:spTgt>
                                        </p:tgtEl>
                                        <p:attrNameLst>
                                          <p:attrName>ppt_w</p:attrName>
                                        </p:attrNameLst>
                                      </p:cBhvr>
                                      <p:tavLst>
                                        <p:tav tm="0">
                                          <p:val>
                                            <p:fltVal val="0"/>
                                          </p:val>
                                        </p:tav>
                                        <p:tav tm="100000">
                                          <p:val>
                                            <p:strVal val="#ppt_w"/>
                                          </p:val>
                                        </p:tav>
                                      </p:tavLst>
                                    </p:anim>
                                    <p:anim calcmode="lin" valueType="num">
                                      <p:cBhvr>
                                        <p:cTn id="146" dur="250" fill="hold"/>
                                        <p:tgtEl>
                                          <p:spTgt spid="15">
                                            <p:graphicEl>
                                              <a:dgm id="{146BC6D7-864C-43A2-BCFF-521A96E60704}"/>
                                            </p:graphicEl>
                                          </p:spTgt>
                                        </p:tgtEl>
                                        <p:attrNameLst>
                                          <p:attrName>ppt_h</p:attrName>
                                        </p:attrNameLst>
                                      </p:cBhvr>
                                      <p:tavLst>
                                        <p:tav tm="0">
                                          <p:val>
                                            <p:fltVal val="0"/>
                                          </p:val>
                                        </p:tav>
                                        <p:tav tm="100000">
                                          <p:val>
                                            <p:strVal val="#ppt_h"/>
                                          </p:val>
                                        </p:tav>
                                      </p:tavLst>
                                    </p:anim>
                                    <p:animEffect transition="in" filter="fade">
                                      <p:cBhvr>
                                        <p:cTn id="147" dur="250"/>
                                        <p:tgtEl>
                                          <p:spTgt spid="15">
                                            <p:graphicEl>
                                              <a:dgm id="{146BC6D7-864C-43A2-BCFF-521A96E60704}"/>
                                            </p:graphicEl>
                                          </p:spTgt>
                                        </p:tgtEl>
                                      </p:cBhvr>
                                    </p:animEffect>
                                  </p:childTnLst>
                                </p:cTn>
                              </p:par>
                            </p:childTnLst>
                          </p:cTn>
                        </p:par>
                        <p:par>
                          <p:cTn id="148" fill="hold">
                            <p:stCondLst>
                              <p:cond delay="6000"/>
                            </p:stCondLst>
                            <p:childTnLst>
                              <p:par>
                                <p:cTn id="149" presetID="53" presetClass="entr" presetSubtype="16" fill="hold" grpId="0" nodeType="afterEffect">
                                  <p:stCondLst>
                                    <p:cond delay="0"/>
                                  </p:stCondLst>
                                  <p:childTnLst>
                                    <p:set>
                                      <p:cBhvr>
                                        <p:cTn id="150" dur="1" fill="hold">
                                          <p:stCondLst>
                                            <p:cond delay="0"/>
                                          </p:stCondLst>
                                        </p:cTn>
                                        <p:tgtEl>
                                          <p:spTgt spid="15">
                                            <p:graphicEl>
                                              <a:dgm id="{E02CFCE3-A09D-4588-9730-BF8563B50838}"/>
                                            </p:graphicEl>
                                          </p:spTgt>
                                        </p:tgtEl>
                                        <p:attrNameLst>
                                          <p:attrName>style.visibility</p:attrName>
                                        </p:attrNameLst>
                                      </p:cBhvr>
                                      <p:to>
                                        <p:strVal val="visible"/>
                                      </p:to>
                                    </p:set>
                                    <p:anim calcmode="lin" valueType="num">
                                      <p:cBhvr>
                                        <p:cTn id="151" dur="250" fill="hold"/>
                                        <p:tgtEl>
                                          <p:spTgt spid="15">
                                            <p:graphicEl>
                                              <a:dgm id="{E02CFCE3-A09D-4588-9730-BF8563B50838}"/>
                                            </p:graphicEl>
                                          </p:spTgt>
                                        </p:tgtEl>
                                        <p:attrNameLst>
                                          <p:attrName>ppt_w</p:attrName>
                                        </p:attrNameLst>
                                      </p:cBhvr>
                                      <p:tavLst>
                                        <p:tav tm="0">
                                          <p:val>
                                            <p:fltVal val="0"/>
                                          </p:val>
                                        </p:tav>
                                        <p:tav tm="100000">
                                          <p:val>
                                            <p:strVal val="#ppt_w"/>
                                          </p:val>
                                        </p:tav>
                                      </p:tavLst>
                                    </p:anim>
                                    <p:anim calcmode="lin" valueType="num">
                                      <p:cBhvr>
                                        <p:cTn id="152" dur="250" fill="hold"/>
                                        <p:tgtEl>
                                          <p:spTgt spid="15">
                                            <p:graphicEl>
                                              <a:dgm id="{E02CFCE3-A09D-4588-9730-BF8563B50838}"/>
                                            </p:graphicEl>
                                          </p:spTgt>
                                        </p:tgtEl>
                                        <p:attrNameLst>
                                          <p:attrName>ppt_h</p:attrName>
                                        </p:attrNameLst>
                                      </p:cBhvr>
                                      <p:tavLst>
                                        <p:tav tm="0">
                                          <p:val>
                                            <p:fltVal val="0"/>
                                          </p:val>
                                        </p:tav>
                                        <p:tav tm="100000">
                                          <p:val>
                                            <p:strVal val="#ppt_h"/>
                                          </p:val>
                                        </p:tav>
                                      </p:tavLst>
                                    </p:anim>
                                    <p:animEffect transition="in" filter="fade">
                                      <p:cBhvr>
                                        <p:cTn id="153" dur="250"/>
                                        <p:tgtEl>
                                          <p:spTgt spid="15">
                                            <p:graphicEl>
                                              <a:dgm id="{E02CFCE3-A09D-4588-9730-BF8563B50838}"/>
                                            </p:graphicEl>
                                          </p:spTgt>
                                        </p:tgtEl>
                                      </p:cBhvr>
                                    </p:animEffect>
                                  </p:childTnLst>
                                </p:cTn>
                              </p:par>
                            </p:childTnLst>
                          </p:cTn>
                        </p:par>
                        <p:par>
                          <p:cTn id="154" fill="hold">
                            <p:stCondLst>
                              <p:cond delay="6250"/>
                            </p:stCondLst>
                            <p:childTnLst>
                              <p:par>
                                <p:cTn id="155" presetID="53" presetClass="entr" presetSubtype="16" fill="hold" grpId="0" nodeType="afterEffect">
                                  <p:stCondLst>
                                    <p:cond delay="0"/>
                                  </p:stCondLst>
                                  <p:childTnLst>
                                    <p:set>
                                      <p:cBhvr>
                                        <p:cTn id="156" dur="1" fill="hold">
                                          <p:stCondLst>
                                            <p:cond delay="0"/>
                                          </p:stCondLst>
                                        </p:cTn>
                                        <p:tgtEl>
                                          <p:spTgt spid="15">
                                            <p:graphicEl>
                                              <a:dgm id="{34E0BA42-3D04-4EFD-86EC-82E6F5E5290D}"/>
                                            </p:graphicEl>
                                          </p:spTgt>
                                        </p:tgtEl>
                                        <p:attrNameLst>
                                          <p:attrName>style.visibility</p:attrName>
                                        </p:attrNameLst>
                                      </p:cBhvr>
                                      <p:to>
                                        <p:strVal val="visible"/>
                                      </p:to>
                                    </p:set>
                                    <p:anim calcmode="lin" valueType="num">
                                      <p:cBhvr>
                                        <p:cTn id="157" dur="250" fill="hold"/>
                                        <p:tgtEl>
                                          <p:spTgt spid="15">
                                            <p:graphicEl>
                                              <a:dgm id="{34E0BA42-3D04-4EFD-86EC-82E6F5E5290D}"/>
                                            </p:graphicEl>
                                          </p:spTgt>
                                        </p:tgtEl>
                                        <p:attrNameLst>
                                          <p:attrName>ppt_w</p:attrName>
                                        </p:attrNameLst>
                                      </p:cBhvr>
                                      <p:tavLst>
                                        <p:tav tm="0">
                                          <p:val>
                                            <p:fltVal val="0"/>
                                          </p:val>
                                        </p:tav>
                                        <p:tav tm="100000">
                                          <p:val>
                                            <p:strVal val="#ppt_w"/>
                                          </p:val>
                                        </p:tav>
                                      </p:tavLst>
                                    </p:anim>
                                    <p:anim calcmode="lin" valueType="num">
                                      <p:cBhvr>
                                        <p:cTn id="158" dur="250" fill="hold"/>
                                        <p:tgtEl>
                                          <p:spTgt spid="15">
                                            <p:graphicEl>
                                              <a:dgm id="{34E0BA42-3D04-4EFD-86EC-82E6F5E5290D}"/>
                                            </p:graphicEl>
                                          </p:spTgt>
                                        </p:tgtEl>
                                        <p:attrNameLst>
                                          <p:attrName>ppt_h</p:attrName>
                                        </p:attrNameLst>
                                      </p:cBhvr>
                                      <p:tavLst>
                                        <p:tav tm="0">
                                          <p:val>
                                            <p:fltVal val="0"/>
                                          </p:val>
                                        </p:tav>
                                        <p:tav tm="100000">
                                          <p:val>
                                            <p:strVal val="#ppt_h"/>
                                          </p:val>
                                        </p:tav>
                                      </p:tavLst>
                                    </p:anim>
                                    <p:animEffect transition="in" filter="fade">
                                      <p:cBhvr>
                                        <p:cTn id="159" dur="250"/>
                                        <p:tgtEl>
                                          <p:spTgt spid="15">
                                            <p:graphicEl>
                                              <a:dgm id="{34E0BA42-3D04-4EFD-86EC-82E6F5E5290D}"/>
                                            </p:graphicEl>
                                          </p:spTgt>
                                        </p:tgtEl>
                                      </p:cBhvr>
                                    </p:animEffect>
                                  </p:childTnLst>
                                </p:cTn>
                              </p:par>
                            </p:childTnLst>
                          </p:cTn>
                        </p:par>
                        <p:par>
                          <p:cTn id="160" fill="hold">
                            <p:stCondLst>
                              <p:cond delay="6500"/>
                            </p:stCondLst>
                            <p:childTnLst>
                              <p:par>
                                <p:cTn id="161" presetID="53" presetClass="entr" presetSubtype="16" fill="hold" grpId="0" nodeType="afterEffect">
                                  <p:stCondLst>
                                    <p:cond delay="0"/>
                                  </p:stCondLst>
                                  <p:childTnLst>
                                    <p:set>
                                      <p:cBhvr>
                                        <p:cTn id="162" dur="1" fill="hold">
                                          <p:stCondLst>
                                            <p:cond delay="0"/>
                                          </p:stCondLst>
                                        </p:cTn>
                                        <p:tgtEl>
                                          <p:spTgt spid="15">
                                            <p:graphicEl>
                                              <a:dgm id="{221D7CC6-E6C6-4A1E-B35E-2D3F1BF5D911}"/>
                                            </p:graphicEl>
                                          </p:spTgt>
                                        </p:tgtEl>
                                        <p:attrNameLst>
                                          <p:attrName>style.visibility</p:attrName>
                                        </p:attrNameLst>
                                      </p:cBhvr>
                                      <p:to>
                                        <p:strVal val="visible"/>
                                      </p:to>
                                    </p:set>
                                    <p:anim calcmode="lin" valueType="num">
                                      <p:cBhvr>
                                        <p:cTn id="163" dur="250" fill="hold"/>
                                        <p:tgtEl>
                                          <p:spTgt spid="15">
                                            <p:graphicEl>
                                              <a:dgm id="{221D7CC6-E6C6-4A1E-B35E-2D3F1BF5D911}"/>
                                            </p:graphicEl>
                                          </p:spTgt>
                                        </p:tgtEl>
                                        <p:attrNameLst>
                                          <p:attrName>ppt_w</p:attrName>
                                        </p:attrNameLst>
                                      </p:cBhvr>
                                      <p:tavLst>
                                        <p:tav tm="0">
                                          <p:val>
                                            <p:fltVal val="0"/>
                                          </p:val>
                                        </p:tav>
                                        <p:tav tm="100000">
                                          <p:val>
                                            <p:strVal val="#ppt_w"/>
                                          </p:val>
                                        </p:tav>
                                      </p:tavLst>
                                    </p:anim>
                                    <p:anim calcmode="lin" valueType="num">
                                      <p:cBhvr>
                                        <p:cTn id="164" dur="250" fill="hold"/>
                                        <p:tgtEl>
                                          <p:spTgt spid="15">
                                            <p:graphicEl>
                                              <a:dgm id="{221D7CC6-E6C6-4A1E-B35E-2D3F1BF5D911}"/>
                                            </p:graphicEl>
                                          </p:spTgt>
                                        </p:tgtEl>
                                        <p:attrNameLst>
                                          <p:attrName>ppt_h</p:attrName>
                                        </p:attrNameLst>
                                      </p:cBhvr>
                                      <p:tavLst>
                                        <p:tav tm="0">
                                          <p:val>
                                            <p:fltVal val="0"/>
                                          </p:val>
                                        </p:tav>
                                        <p:tav tm="100000">
                                          <p:val>
                                            <p:strVal val="#ppt_h"/>
                                          </p:val>
                                        </p:tav>
                                      </p:tavLst>
                                    </p:anim>
                                    <p:animEffect transition="in" filter="fade">
                                      <p:cBhvr>
                                        <p:cTn id="165" dur="250"/>
                                        <p:tgtEl>
                                          <p:spTgt spid="15">
                                            <p:graphicEl>
                                              <a:dgm id="{221D7CC6-E6C6-4A1E-B35E-2D3F1BF5D911}"/>
                                            </p:graphicEl>
                                          </p:spTgt>
                                        </p:tgtEl>
                                      </p:cBhvr>
                                    </p:animEffect>
                                  </p:childTnLst>
                                </p:cTn>
                              </p:par>
                            </p:childTnLst>
                          </p:cTn>
                        </p:par>
                        <p:par>
                          <p:cTn id="166" fill="hold">
                            <p:stCondLst>
                              <p:cond delay="6750"/>
                            </p:stCondLst>
                            <p:childTnLst>
                              <p:par>
                                <p:cTn id="167" presetID="53" presetClass="entr" presetSubtype="16" fill="hold" grpId="0" nodeType="afterEffect">
                                  <p:stCondLst>
                                    <p:cond delay="0"/>
                                  </p:stCondLst>
                                  <p:childTnLst>
                                    <p:set>
                                      <p:cBhvr>
                                        <p:cTn id="168" dur="1" fill="hold">
                                          <p:stCondLst>
                                            <p:cond delay="0"/>
                                          </p:stCondLst>
                                        </p:cTn>
                                        <p:tgtEl>
                                          <p:spTgt spid="15">
                                            <p:graphicEl>
                                              <a:dgm id="{751F100A-C108-4CB3-9A40-CC0C44BA357B}"/>
                                            </p:graphicEl>
                                          </p:spTgt>
                                        </p:tgtEl>
                                        <p:attrNameLst>
                                          <p:attrName>style.visibility</p:attrName>
                                        </p:attrNameLst>
                                      </p:cBhvr>
                                      <p:to>
                                        <p:strVal val="visible"/>
                                      </p:to>
                                    </p:set>
                                    <p:anim calcmode="lin" valueType="num">
                                      <p:cBhvr>
                                        <p:cTn id="169" dur="250" fill="hold"/>
                                        <p:tgtEl>
                                          <p:spTgt spid="15">
                                            <p:graphicEl>
                                              <a:dgm id="{751F100A-C108-4CB3-9A40-CC0C44BA357B}"/>
                                            </p:graphicEl>
                                          </p:spTgt>
                                        </p:tgtEl>
                                        <p:attrNameLst>
                                          <p:attrName>ppt_w</p:attrName>
                                        </p:attrNameLst>
                                      </p:cBhvr>
                                      <p:tavLst>
                                        <p:tav tm="0">
                                          <p:val>
                                            <p:fltVal val="0"/>
                                          </p:val>
                                        </p:tav>
                                        <p:tav tm="100000">
                                          <p:val>
                                            <p:strVal val="#ppt_w"/>
                                          </p:val>
                                        </p:tav>
                                      </p:tavLst>
                                    </p:anim>
                                    <p:anim calcmode="lin" valueType="num">
                                      <p:cBhvr>
                                        <p:cTn id="170" dur="250" fill="hold"/>
                                        <p:tgtEl>
                                          <p:spTgt spid="15">
                                            <p:graphicEl>
                                              <a:dgm id="{751F100A-C108-4CB3-9A40-CC0C44BA357B}"/>
                                            </p:graphicEl>
                                          </p:spTgt>
                                        </p:tgtEl>
                                        <p:attrNameLst>
                                          <p:attrName>ppt_h</p:attrName>
                                        </p:attrNameLst>
                                      </p:cBhvr>
                                      <p:tavLst>
                                        <p:tav tm="0">
                                          <p:val>
                                            <p:fltVal val="0"/>
                                          </p:val>
                                        </p:tav>
                                        <p:tav tm="100000">
                                          <p:val>
                                            <p:strVal val="#ppt_h"/>
                                          </p:val>
                                        </p:tav>
                                      </p:tavLst>
                                    </p:anim>
                                    <p:animEffect transition="in" filter="fade">
                                      <p:cBhvr>
                                        <p:cTn id="171" dur="250"/>
                                        <p:tgtEl>
                                          <p:spTgt spid="15">
                                            <p:graphicEl>
                                              <a:dgm id="{751F100A-C108-4CB3-9A40-CC0C44BA357B}"/>
                                            </p:graphicEl>
                                          </p:spTgt>
                                        </p:tgtEl>
                                      </p:cBhvr>
                                    </p:animEffect>
                                  </p:childTnLst>
                                </p:cTn>
                              </p:par>
                            </p:childTnLst>
                          </p:cTn>
                        </p:par>
                        <p:par>
                          <p:cTn id="172" fill="hold">
                            <p:stCondLst>
                              <p:cond delay="7000"/>
                            </p:stCondLst>
                            <p:childTnLst>
                              <p:par>
                                <p:cTn id="173" presetID="53" presetClass="entr" presetSubtype="16" fill="hold" grpId="0" nodeType="afterEffect">
                                  <p:stCondLst>
                                    <p:cond delay="0"/>
                                  </p:stCondLst>
                                  <p:childTnLst>
                                    <p:set>
                                      <p:cBhvr>
                                        <p:cTn id="174" dur="1" fill="hold">
                                          <p:stCondLst>
                                            <p:cond delay="0"/>
                                          </p:stCondLst>
                                        </p:cTn>
                                        <p:tgtEl>
                                          <p:spTgt spid="15">
                                            <p:graphicEl>
                                              <a:dgm id="{F3A1D2F0-2B78-457B-BEDB-EA11EA17591B}"/>
                                            </p:graphicEl>
                                          </p:spTgt>
                                        </p:tgtEl>
                                        <p:attrNameLst>
                                          <p:attrName>style.visibility</p:attrName>
                                        </p:attrNameLst>
                                      </p:cBhvr>
                                      <p:to>
                                        <p:strVal val="visible"/>
                                      </p:to>
                                    </p:set>
                                    <p:anim calcmode="lin" valueType="num">
                                      <p:cBhvr>
                                        <p:cTn id="175" dur="250" fill="hold"/>
                                        <p:tgtEl>
                                          <p:spTgt spid="15">
                                            <p:graphicEl>
                                              <a:dgm id="{F3A1D2F0-2B78-457B-BEDB-EA11EA17591B}"/>
                                            </p:graphicEl>
                                          </p:spTgt>
                                        </p:tgtEl>
                                        <p:attrNameLst>
                                          <p:attrName>ppt_w</p:attrName>
                                        </p:attrNameLst>
                                      </p:cBhvr>
                                      <p:tavLst>
                                        <p:tav tm="0">
                                          <p:val>
                                            <p:fltVal val="0"/>
                                          </p:val>
                                        </p:tav>
                                        <p:tav tm="100000">
                                          <p:val>
                                            <p:strVal val="#ppt_w"/>
                                          </p:val>
                                        </p:tav>
                                      </p:tavLst>
                                    </p:anim>
                                    <p:anim calcmode="lin" valueType="num">
                                      <p:cBhvr>
                                        <p:cTn id="176" dur="250" fill="hold"/>
                                        <p:tgtEl>
                                          <p:spTgt spid="15">
                                            <p:graphicEl>
                                              <a:dgm id="{F3A1D2F0-2B78-457B-BEDB-EA11EA17591B}"/>
                                            </p:graphicEl>
                                          </p:spTgt>
                                        </p:tgtEl>
                                        <p:attrNameLst>
                                          <p:attrName>ppt_h</p:attrName>
                                        </p:attrNameLst>
                                      </p:cBhvr>
                                      <p:tavLst>
                                        <p:tav tm="0">
                                          <p:val>
                                            <p:fltVal val="0"/>
                                          </p:val>
                                        </p:tav>
                                        <p:tav tm="100000">
                                          <p:val>
                                            <p:strVal val="#ppt_h"/>
                                          </p:val>
                                        </p:tav>
                                      </p:tavLst>
                                    </p:anim>
                                    <p:animEffect transition="in" filter="fade">
                                      <p:cBhvr>
                                        <p:cTn id="177" dur="250"/>
                                        <p:tgtEl>
                                          <p:spTgt spid="15">
                                            <p:graphicEl>
                                              <a:dgm id="{F3A1D2F0-2B78-457B-BEDB-EA11EA17591B}"/>
                                            </p:graphicEl>
                                          </p:spTgt>
                                        </p:tgtEl>
                                      </p:cBhvr>
                                    </p:animEffect>
                                  </p:childTnLst>
                                </p:cTn>
                              </p:par>
                            </p:childTnLst>
                          </p:cTn>
                        </p:par>
                        <p:par>
                          <p:cTn id="178" fill="hold">
                            <p:stCondLst>
                              <p:cond delay="7250"/>
                            </p:stCondLst>
                            <p:childTnLst>
                              <p:par>
                                <p:cTn id="179" presetID="53" presetClass="entr" presetSubtype="16" fill="hold" grpId="0" nodeType="afterEffect">
                                  <p:stCondLst>
                                    <p:cond delay="0"/>
                                  </p:stCondLst>
                                  <p:childTnLst>
                                    <p:set>
                                      <p:cBhvr>
                                        <p:cTn id="180" dur="1" fill="hold">
                                          <p:stCondLst>
                                            <p:cond delay="0"/>
                                          </p:stCondLst>
                                        </p:cTn>
                                        <p:tgtEl>
                                          <p:spTgt spid="15">
                                            <p:graphicEl>
                                              <a:dgm id="{647EA1A9-77DD-439D-A4FD-C1EE10535520}"/>
                                            </p:graphicEl>
                                          </p:spTgt>
                                        </p:tgtEl>
                                        <p:attrNameLst>
                                          <p:attrName>style.visibility</p:attrName>
                                        </p:attrNameLst>
                                      </p:cBhvr>
                                      <p:to>
                                        <p:strVal val="visible"/>
                                      </p:to>
                                    </p:set>
                                    <p:anim calcmode="lin" valueType="num">
                                      <p:cBhvr>
                                        <p:cTn id="181" dur="250" fill="hold"/>
                                        <p:tgtEl>
                                          <p:spTgt spid="15">
                                            <p:graphicEl>
                                              <a:dgm id="{647EA1A9-77DD-439D-A4FD-C1EE10535520}"/>
                                            </p:graphicEl>
                                          </p:spTgt>
                                        </p:tgtEl>
                                        <p:attrNameLst>
                                          <p:attrName>ppt_w</p:attrName>
                                        </p:attrNameLst>
                                      </p:cBhvr>
                                      <p:tavLst>
                                        <p:tav tm="0">
                                          <p:val>
                                            <p:fltVal val="0"/>
                                          </p:val>
                                        </p:tav>
                                        <p:tav tm="100000">
                                          <p:val>
                                            <p:strVal val="#ppt_w"/>
                                          </p:val>
                                        </p:tav>
                                      </p:tavLst>
                                    </p:anim>
                                    <p:anim calcmode="lin" valueType="num">
                                      <p:cBhvr>
                                        <p:cTn id="182" dur="250" fill="hold"/>
                                        <p:tgtEl>
                                          <p:spTgt spid="15">
                                            <p:graphicEl>
                                              <a:dgm id="{647EA1A9-77DD-439D-A4FD-C1EE10535520}"/>
                                            </p:graphicEl>
                                          </p:spTgt>
                                        </p:tgtEl>
                                        <p:attrNameLst>
                                          <p:attrName>ppt_h</p:attrName>
                                        </p:attrNameLst>
                                      </p:cBhvr>
                                      <p:tavLst>
                                        <p:tav tm="0">
                                          <p:val>
                                            <p:fltVal val="0"/>
                                          </p:val>
                                        </p:tav>
                                        <p:tav tm="100000">
                                          <p:val>
                                            <p:strVal val="#ppt_h"/>
                                          </p:val>
                                        </p:tav>
                                      </p:tavLst>
                                    </p:anim>
                                    <p:animEffect transition="in" filter="fade">
                                      <p:cBhvr>
                                        <p:cTn id="183" dur="250"/>
                                        <p:tgtEl>
                                          <p:spTgt spid="15">
                                            <p:graphicEl>
                                              <a:dgm id="{647EA1A9-77DD-439D-A4FD-C1EE10535520}"/>
                                            </p:graphicEl>
                                          </p:spTgt>
                                        </p:tgtEl>
                                      </p:cBhvr>
                                    </p:animEffect>
                                  </p:childTnLst>
                                </p:cTn>
                              </p:par>
                            </p:childTnLst>
                          </p:cTn>
                        </p:par>
                        <p:par>
                          <p:cTn id="184" fill="hold">
                            <p:stCondLst>
                              <p:cond delay="7500"/>
                            </p:stCondLst>
                            <p:childTnLst>
                              <p:par>
                                <p:cTn id="185" presetID="53" presetClass="entr" presetSubtype="16" fill="hold" grpId="0" nodeType="afterEffect">
                                  <p:stCondLst>
                                    <p:cond delay="0"/>
                                  </p:stCondLst>
                                  <p:childTnLst>
                                    <p:set>
                                      <p:cBhvr>
                                        <p:cTn id="186" dur="1" fill="hold">
                                          <p:stCondLst>
                                            <p:cond delay="0"/>
                                          </p:stCondLst>
                                        </p:cTn>
                                        <p:tgtEl>
                                          <p:spTgt spid="15">
                                            <p:graphicEl>
                                              <a:dgm id="{897DDA67-365E-4C76-B151-AD75A5E6288B}"/>
                                            </p:graphicEl>
                                          </p:spTgt>
                                        </p:tgtEl>
                                        <p:attrNameLst>
                                          <p:attrName>style.visibility</p:attrName>
                                        </p:attrNameLst>
                                      </p:cBhvr>
                                      <p:to>
                                        <p:strVal val="visible"/>
                                      </p:to>
                                    </p:set>
                                    <p:anim calcmode="lin" valueType="num">
                                      <p:cBhvr>
                                        <p:cTn id="187" dur="250" fill="hold"/>
                                        <p:tgtEl>
                                          <p:spTgt spid="15">
                                            <p:graphicEl>
                                              <a:dgm id="{897DDA67-365E-4C76-B151-AD75A5E6288B}"/>
                                            </p:graphicEl>
                                          </p:spTgt>
                                        </p:tgtEl>
                                        <p:attrNameLst>
                                          <p:attrName>ppt_w</p:attrName>
                                        </p:attrNameLst>
                                      </p:cBhvr>
                                      <p:tavLst>
                                        <p:tav tm="0">
                                          <p:val>
                                            <p:fltVal val="0"/>
                                          </p:val>
                                        </p:tav>
                                        <p:tav tm="100000">
                                          <p:val>
                                            <p:strVal val="#ppt_w"/>
                                          </p:val>
                                        </p:tav>
                                      </p:tavLst>
                                    </p:anim>
                                    <p:anim calcmode="lin" valueType="num">
                                      <p:cBhvr>
                                        <p:cTn id="188" dur="250" fill="hold"/>
                                        <p:tgtEl>
                                          <p:spTgt spid="15">
                                            <p:graphicEl>
                                              <a:dgm id="{897DDA67-365E-4C76-B151-AD75A5E6288B}"/>
                                            </p:graphicEl>
                                          </p:spTgt>
                                        </p:tgtEl>
                                        <p:attrNameLst>
                                          <p:attrName>ppt_h</p:attrName>
                                        </p:attrNameLst>
                                      </p:cBhvr>
                                      <p:tavLst>
                                        <p:tav tm="0">
                                          <p:val>
                                            <p:fltVal val="0"/>
                                          </p:val>
                                        </p:tav>
                                        <p:tav tm="100000">
                                          <p:val>
                                            <p:strVal val="#ppt_h"/>
                                          </p:val>
                                        </p:tav>
                                      </p:tavLst>
                                    </p:anim>
                                    <p:animEffect transition="in" filter="fade">
                                      <p:cBhvr>
                                        <p:cTn id="189" dur="250"/>
                                        <p:tgtEl>
                                          <p:spTgt spid="15">
                                            <p:graphicEl>
                                              <a:dgm id="{897DDA67-365E-4C76-B151-AD75A5E6288B}"/>
                                            </p:graphicEl>
                                          </p:spTgt>
                                        </p:tgtEl>
                                      </p:cBhvr>
                                    </p:animEffect>
                                  </p:childTnLst>
                                </p:cTn>
                              </p:par>
                            </p:childTnLst>
                          </p:cTn>
                        </p:par>
                        <p:par>
                          <p:cTn id="190" fill="hold">
                            <p:stCondLst>
                              <p:cond delay="7750"/>
                            </p:stCondLst>
                            <p:childTnLst>
                              <p:par>
                                <p:cTn id="191" presetID="53" presetClass="entr" presetSubtype="16" fill="hold" grpId="0" nodeType="afterEffect">
                                  <p:stCondLst>
                                    <p:cond delay="0"/>
                                  </p:stCondLst>
                                  <p:childTnLst>
                                    <p:set>
                                      <p:cBhvr>
                                        <p:cTn id="192" dur="1" fill="hold">
                                          <p:stCondLst>
                                            <p:cond delay="0"/>
                                          </p:stCondLst>
                                        </p:cTn>
                                        <p:tgtEl>
                                          <p:spTgt spid="15">
                                            <p:graphicEl>
                                              <a:dgm id="{AC5CD965-AAAD-40A6-859B-4358FEABDC6C}"/>
                                            </p:graphicEl>
                                          </p:spTgt>
                                        </p:tgtEl>
                                        <p:attrNameLst>
                                          <p:attrName>style.visibility</p:attrName>
                                        </p:attrNameLst>
                                      </p:cBhvr>
                                      <p:to>
                                        <p:strVal val="visible"/>
                                      </p:to>
                                    </p:set>
                                    <p:anim calcmode="lin" valueType="num">
                                      <p:cBhvr>
                                        <p:cTn id="193" dur="250" fill="hold"/>
                                        <p:tgtEl>
                                          <p:spTgt spid="15">
                                            <p:graphicEl>
                                              <a:dgm id="{AC5CD965-AAAD-40A6-859B-4358FEABDC6C}"/>
                                            </p:graphicEl>
                                          </p:spTgt>
                                        </p:tgtEl>
                                        <p:attrNameLst>
                                          <p:attrName>ppt_w</p:attrName>
                                        </p:attrNameLst>
                                      </p:cBhvr>
                                      <p:tavLst>
                                        <p:tav tm="0">
                                          <p:val>
                                            <p:fltVal val="0"/>
                                          </p:val>
                                        </p:tav>
                                        <p:tav tm="100000">
                                          <p:val>
                                            <p:strVal val="#ppt_w"/>
                                          </p:val>
                                        </p:tav>
                                      </p:tavLst>
                                    </p:anim>
                                    <p:anim calcmode="lin" valueType="num">
                                      <p:cBhvr>
                                        <p:cTn id="194" dur="250" fill="hold"/>
                                        <p:tgtEl>
                                          <p:spTgt spid="15">
                                            <p:graphicEl>
                                              <a:dgm id="{AC5CD965-AAAD-40A6-859B-4358FEABDC6C}"/>
                                            </p:graphicEl>
                                          </p:spTgt>
                                        </p:tgtEl>
                                        <p:attrNameLst>
                                          <p:attrName>ppt_h</p:attrName>
                                        </p:attrNameLst>
                                      </p:cBhvr>
                                      <p:tavLst>
                                        <p:tav tm="0">
                                          <p:val>
                                            <p:fltVal val="0"/>
                                          </p:val>
                                        </p:tav>
                                        <p:tav tm="100000">
                                          <p:val>
                                            <p:strVal val="#ppt_h"/>
                                          </p:val>
                                        </p:tav>
                                      </p:tavLst>
                                    </p:anim>
                                    <p:animEffect transition="in" filter="fade">
                                      <p:cBhvr>
                                        <p:cTn id="195" dur="250"/>
                                        <p:tgtEl>
                                          <p:spTgt spid="15">
                                            <p:graphicEl>
                                              <a:dgm id="{AC5CD965-AAAD-40A6-859B-4358FEABDC6C}"/>
                                            </p:graphicEl>
                                          </p:spTgt>
                                        </p:tgtEl>
                                      </p:cBhvr>
                                    </p:animEffect>
                                  </p:childTnLst>
                                </p:cTn>
                              </p:par>
                            </p:childTnLst>
                          </p:cTn>
                        </p:par>
                        <p:par>
                          <p:cTn id="196" fill="hold">
                            <p:stCondLst>
                              <p:cond delay="8000"/>
                            </p:stCondLst>
                            <p:childTnLst>
                              <p:par>
                                <p:cTn id="197" presetID="53" presetClass="entr" presetSubtype="16" fill="hold" grpId="0" nodeType="afterEffect">
                                  <p:stCondLst>
                                    <p:cond delay="0"/>
                                  </p:stCondLst>
                                  <p:childTnLst>
                                    <p:set>
                                      <p:cBhvr>
                                        <p:cTn id="198" dur="1" fill="hold">
                                          <p:stCondLst>
                                            <p:cond delay="0"/>
                                          </p:stCondLst>
                                        </p:cTn>
                                        <p:tgtEl>
                                          <p:spTgt spid="15">
                                            <p:graphicEl>
                                              <a:dgm id="{73EDA0E1-8BC1-4F3B-B013-A1ABC111A7C9}"/>
                                            </p:graphicEl>
                                          </p:spTgt>
                                        </p:tgtEl>
                                        <p:attrNameLst>
                                          <p:attrName>style.visibility</p:attrName>
                                        </p:attrNameLst>
                                      </p:cBhvr>
                                      <p:to>
                                        <p:strVal val="visible"/>
                                      </p:to>
                                    </p:set>
                                    <p:anim calcmode="lin" valueType="num">
                                      <p:cBhvr>
                                        <p:cTn id="199" dur="250" fill="hold"/>
                                        <p:tgtEl>
                                          <p:spTgt spid="15">
                                            <p:graphicEl>
                                              <a:dgm id="{73EDA0E1-8BC1-4F3B-B013-A1ABC111A7C9}"/>
                                            </p:graphicEl>
                                          </p:spTgt>
                                        </p:tgtEl>
                                        <p:attrNameLst>
                                          <p:attrName>ppt_w</p:attrName>
                                        </p:attrNameLst>
                                      </p:cBhvr>
                                      <p:tavLst>
                                        <p:tav tm="0">
                                          <p:val>
                                            <p:fltVal val="0"/>
                                          </p:val>
                                        </p:tav>
                                        <p:tav tm="100000">
                                          <p:val>
                                            <p:strVal val="#ppt_w"/>
                                          </p:val>
                                        </p:tav>
                                      </p:tavLst>
                                    </p:anim>
                                    <p:anim calcmode="lin" valueType="num">
                                      <p:cBhvr>
                                        <p:cTn id="200" dur="250" fill="hold"/>
                                        <p:tgtEl>
                                          <p:spTgt spid="15">
                                            <p:graphicEl>
                                              <a:dgm id="{73EDA0E1-8BC1-4F3B-B013-A1ABC111A7C9}"/>
                                            </p:graphicEl>
                                          </p:spTgt>
                                        </p:tgtEl>
                                        <p:attrNameLst>
                                          <p:attrName>ppt_h</p:attrName>
                                        </p:attrNameLst>
                                      </p:cBhvr>
                                      <p:tavLst>
                                        <p:tav tm="0">
                                          <p:val>
                                            <p:fltVal val="0"/>
                                          </p:val>
                                        </p:tav>
                                        <p:tav tm="100000">
                                          <p:val>
                                            <p:strVal val="#ppt_h"/>
                                          </p:val>
                                        </p:tav>
                                      </p:tavLst>
                                    </p:anim>
                                    <p:animEffect transition="in" filter="fade">
                                      <p:cBhvr>
                                        <p:cTn id="201" dur="250"/>
                                        <p:tgtEl>
                                          <p:spTgt spid="15">
                                            <p:graphicEl>
                                              <a:dgm id="{73EDA0E1-8BC1-4F3B-B013-A1ABC111A7C9}"/>
                                            </p:graphicEl>
                                          </p:spTgt>
                                        </p:tgtEl>
                                      </p:cBhvr>
                                    </p:animEffect>
                                  </p:childTnLst>
                                </p:cTn>
                              </p:par>
                            </p:childTnLst>
                          </p:cTn>
                        </p:par>
                        <p:par>
                          <p:cTn id="202" fill="hold">
                            <p:stCondLst>
                              <p:cond delay="8250"/>
                            </p:stCondLst>
                            <p:childTnLst>
                              <p:par>
                                <p:cTn id="203" presetID="53" presetClass="entr" presetSubtype="16" fill="hold" grpId="0" nodeType="afterEffect">
                                  <p:stCondLst>
                                    <p:cond delay="0"/>
                                  </p:stCondLst>
                                  <p:childTnLst>
                                    <p:set>
                                      <p:cBhvr>
                                        <p:cTn id="204" dur="1" fill="hold">
                                          <p:stCondLst>
                                            <p:cond delay="0"/>
                                          </p:stCondLst>
                                        </p:cTn>
                                        <p:tgtEl>
                                          <p:spTgt spid="15">
                                            <p:graphicEl>
                                              <a:dgm id="{2875147D-0D4C-4B47-A167-139DD76115C8}"/>
                                            </p:graphicEl>
                                          </p:spTgt>
                                        </p:tgtEl>
                                        <p:attrNameLst>
                                          <p:attrName>style.visibility</p:attrName>
                                        </p:attrNameLst>
                                      </p:cBhvr>
                                      <p:to>
                                        <p:strVal val="visible"/>
                                      </p:to>
                                    </p:set>
                                    <p:anim calcmode="lin" valueType="num">
                                      <p:cBhvr>
                                        <p:cTn id="205" dur="250" fill="hold"/>
                                        <p:tgtEl>
                                          <p:spTgt spid="15">
                                            <p:graphicEl>
                                              <a:dgm id="{2875147D-0D4C-4B47-A167-139DD76115C8}"/>
                                            </p:graphicEl>
                                          </p:spTgt>
                                        </p:tgtEl>
                                        <p:attrNameLst>
                                          <p:attrName>ppt_w</p:attrName>
                                        </p:attrNameLst>
                                      </p:cBhvr>
                                      <p:tavLst>
                                        <p:tav tm="0">
                                          <p:val>
                                            <p:fltVal val="0"/>
                                          </p:val>
                                        </p:tav>
                                        <p:tav tm="100000">
                                          <p:val>
                                            <p:strVal val="#ppt_w"/>
                                          </p:val>
                                        </p:tav>
                                      </p:tavLst>
                                    </p:anim>
                                    <p:anim calcmode="lin" valueType="num">
                                      <p:cBhvr>
                                        <p:cTn id="206" dur="250" fill="hold"/>
                                        <p:tgtEl>
                                          <p:spTgt spid="15">
                                            <p:graphicEl>
                                              <a:dgm id="{2875147D-0D4C-4B47-A167-139DD76115C8}"/>
                                            </p:graphicEl>
                                          </p:spTgt>
                                        </p:tgtEl>
                                        <p:attrNameLst>
                                          <p:attrName>ppt_h</p:attrName>
                                        </p:attrNameLst>
                                      </p:cBhvr>
                                      <p:tavLst>
                                        <p:tav tm="0">
                                          <p:val>
                                            <p:fltVal val="0"/>
                                          </p:val>
                                        </p:tav>
                                        <p:tav tm="100000">
                                          <p:val>
                                            <p:strVal val="#ppt_h"/>
                                          </p:val>
                                        </p:tav>
                                      </p:tavLst>
                                    </p:anim>
                                    <p:animEffect transition="in" filter="fade">
                                      <p:cBhvr>
                                        <p:cTn id="207" dur="250"/>
                                        <p:tgtEl>
                                          <p:spTgt spid="15">
                                            <p:graphicEl>
                                              <a:dgm id="{2875147D-0D4C-4B47-A167-139DD76115C8}"/>
                                            </p:graphicEl>
                                          </p:spTgt>
                                        </p:tgtEl>
                                      </p:cBhvr>
                                    </p:animEffect>
                                  </p:childTnLst>
                                </p:cTn>
                              </p:par>
                            </p:childTnLst>
                          </p:cTn>
                        </p:par>
                        <p:par>
                          <p:cTn id="208" fill="hold">
                            <p:stCondLst>
                              <p:cond delay="8500"/>
                            </p:stCondLst>
                            <p:childTnLst>
                              <p:par>
                                <p:cTn id="209" presetID="53" presetClass="entr" presetSubtype="16" fill="hold" grpId="0" nodeType="afterEffect">
                                  <p:stCondLst>
                                    <p:cond delay="0"/>
                                  </p:stCondLst>
                                  <p:childTnLst>
                                    <p:set>
                                      <p:cBhvr>
                                        <p:cTn id="210" dur="1" fill="hold">
                                          <p:stCondLst>
                                            <p:cond delay="0"/>
                                          </p:stCondLst>
                                        </p:cTn>
                                        <p:tgtEl>
                                          <p:spTgt spid="15">
                                            <p:graphicEl>
                                              <a:dgm id="{39F53283-9254-43C9-AD10-52D4CC91FA99}"/>
                                            </p:graphicEl>
                                          </p:spTgt>
                                        </p:tgtEl>
                                        <p:attrNameLst>
                                          <p:attrName>style.visibility</p:attrName>
                                        </p:attrNameLst>
                                      </p:cBhvr>
                                      <p:to>
                                        <p:strVal val="visible"/>
                                      </p:to>
                                    </p:set>
                                    <p:anim calcmode="lin" valueType="num">
                                      <p:cBhvr>
                                        <p:cTn id="211" dur="250" fill="hold"/>
                                        <p:tgtEl>
                                          <p:spTgt spid="15">
                                            <p:graphicEl>
                                              <a:dgm id="{39F53283-9254-43C9-AD10-52D4CC91FA99}"/>
                                            </p:graphicEl>
                                          </p:spTgt>
                                        </p:tgtEl>
                                        <p:attrNameLst>
                                          <p:attrName>ppt_w</p:attrName>
                                        </p:attrNameLst>
                                      </p:cBhvr>
                                      <p:tavLst>
                                        <p:tav tm="0">
                                          <p:val>
                                            <p:fltVal val="0"/>
                                          </p:val>
                                        </p:tav>
                                        <p:tav tm="100000">
                                          <p:val>
                                            <p:strVal val="#ppt_w"/>
                                          </p:val>
                                        </p:tav>
                                      </p:tavLst>
                                    </p:anim>
                                    <p:anim calcmode="lin" valueType="num">
                                      <p:cBhvr>
                                        <p:cTn id="212" dur="250" fill="hold"/>
                                        <p:tgtEl>
                                          <p:spTgt spid="15">
                                            <p:graphicEl>
                                              <a:dgm id="{39F53283-9254-43C9-AD10-52D4CC91FA99}"/>
                                            </p:graphicEl>
                                          </p:spTgt>
                                        </p:tgtEl>
                                        <p:attrNameLst>
                                          <p:attrName>ppt_h</p:attrName>
                                        </p:attrNameLst>
                                      </p:cBhvr>
                                      <p:tavLst>
                                        <p:tav tm="0">
                                          <p:val>
                                            <p:fltVal val="0"/>
                                          </p:val>
                                        </p:tav>
                                        <p:tav tm="100000">
                                          <p:val>
                                            <p:strVal val="#ppt_h"/>
                                          </p:val>
                                        </p:tav>
                                      </p:tavLst>
                                    </p:anim>
                                    <p:animEffect transition="in" filter="fade">
                                      <p:cBhvr>
                                        <p:cTn id="213" dur="250"/>
                                        <p:tgtEl>
                                          <p:spTgt spid="15">
                                            <p:graphicEl>
                                              <a:dgm id="{39F53283-9254-43C9-AD10-52D4CC91FA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5" name="Text Placeholder 4">
            <a:extLst>
              <a:ext uri="{FF2B5EF4-FFF2-40B4-BE49-F238E27FC236}">
                <a16:creationId xmlns:a16="http://schemas.microsoft.com/office/drawing/2014/main" id="{CF30A177-926F-4796-98AB-AF8006834852}"/>
              </a:ext>
            </a:extLst>
          </p:cNvPr>
          <p:cNvSpPr>
            <a:spLocks noGrp="1"/>
          </p:cNvSpPr>
          <p:nvPr>
            <p:ph type="body" sz="quarter" idx="12"/>
          </p:nvPr>
        </p:nvSpPr>
        <p:spPr/>
        <p:txBody>
          <a:bodyPr>
            <a:normAutofit/>
          </a:bodyPr>
          <a:lstStyle/>
          <a:p>
            <a:r>
              <a:rPr lang="fa-IR" b="1" dirty="0"/>
              <a:t>پلتفرم‌های تجارت الکترونیک</a:t>
            </a:r>
            <a:r>
              <a:rPr lang="fa-IR" dirty="0"/>
              <a:t> بازاری ۷ میلیارد دلاری با پیش‌بینی رشد متوسط 14.2</a:t>
            </a:r>
            <a:r>
              <a:rPr lang="en-US" dirty="0"/>
              <a:t>%</a:t>
            </a:r>
            <a:r>
              <a:rPr lang="fa-IR" dirty="0"/>
              <a:t> سالیانه</a:t>
            </a:r>
            <a:endParaRPr lang="en-US" dirty="0"/>
          </a:p>
        </p:txBody>
      </p:sp>
      <p:graphicFrame>
        <p:nvGraphicFramePr>
          <p:cNvPr id="7" name="Content Placeholder 6">
            <a:extLst>
              <a:ext uri="{FF2B5EF4-FFF2-40B4-BE49-F238E27FC236}">
                <a16:creationId xmlns:a16="http://schemas.microsoft.com/office/drawing/2014/main" id="{33C7DB05-BE11-44D4-A8CD-23C6CE6CC76D}"/>
              </a:ext>
            </a:extLst>
          </p:cNvPr>
          <p:cNvGraphicFramePr>
            <a:graphicFrameLocks noGrp="1"/>
          </p:cNvGraphicFramePr>
          <p:nvPr>
            <p:ph idx="1"/>
            <p:extLst>
              <p:ext uri="{D42A27DB-BD31-4B8C-83A1-F6EECF244321}">
                <p14:modId xmlns:p14="http://schemas.microsoft.com/office/powerpoint/2010/main" val="739063099"/>
              </p:ext>
            </p:extLst>
          </p:nvPr>
        </p:nvGraphicFramePr>
        <p:xfrm>
          <a:off x="1068388" y="1871663"/>
          <a:ext cx="10080625" cy="42640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39FB0D87-BF28-4E8D-B2A6-3375835823F0}"/>
              </a:ext>
            </a:extLst>
          </p:cNvPr>
          <p:cNvSpPr txBox="1"/>
          <p:nvPr/>
        </p:nvSpPr>
        <p:spPr>
          <a:xfrm>
            <a:off x="2928026" y="6135688"/>
            <a:ext cx="8209025"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4">
                  <a:extLst>
                    <a:ext uri="{A12FA001-AC4F-418D-AE19-62706E023703}">
                      <ahyp:hlinkClr xmlns:ahyp="http://schemas.microsoft.com/office/drawing/2018/hyperlinkcolor" val="tx"/>
                    </a:ext>
                  </a:extLst>
                </a:hlinkClick>
              </a:rPr>
              <a:t>متوسط رشد جهانی</a:t>
            </a:r>
            <a:r>
              <a:rPr lang="fa-IR" sz="1000" dirty="0"/>
              <a:t> 14.2</a:t>
            </a:r>
            <a:r>
              <a:rPr lang="en-US" sz="1000" dirty="0"/>
              <a:t>%</a:t>
            </a:r>
            <a:r>
              <a:rPr lang="fa-IR" sz="1000" dirty="0"/>
              <a:t> در سال‌های اخیر، پیش‌بینی شده است.</a:t>
            </a:r>
            <a:endParaRPr lang="en-US" sz="1000" dirty="0"/>
          </a:p>
        </p:txBody>
      </p:sp>
    </p:spTree>
    <p:extLst>
      <p:ext uri="{BB962C8B-B14F-4D97-AF65-F5344CB8AC3E}">
        <p14:creationId xmlns:p14="http://schemas.microsoft.com/office/powerpoint/2010/main" val="3322250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100"/>
                                        <p:tgtEl>
                                          <p:spTgt spid="7">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11" dur="100"/>
                                        <p:tgtEl>
                                          <p:spTgt spid="7">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15" dur="100"/>
                                        <p:tgtEl>
                                          <p:spTgt spid="7">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19" dur="100"/>
                                        <p:tgtEl>
                                          <p:spTgt spid="7">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23" dur="100"/>
                                        <p:tgtEl>
                                          <p:spTgt spid="7">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27" dur="100"/>
                                        <p:tgtEl>
                                          <p:spTgt spid="7">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31" dur="100"/>
                                        <p:tgtEl>
                                          <p:spTgt spid="7">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35" dur="100"/>
                                        <p:tgtEl>
                                          <p:spTgt spid="7">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39" dur="100"/>
                                        <p:tgtEl>
                                          <p:spTgt spid="7">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43" dur="100"/>
                                        <p:tgtEl>
                                          <p:spTgt spid="7">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7">
                                            <p:graphicEl>
                                              <a:chart seriesIdx="-4" categoryIdx="9" bldStep="category"/>
                                            </p:graphicEl>
                                          </p:spTgt>
                                        </p:tgtEl>
                                        <p:attrNameLst>
                                          <p:attrName>style.visibility</p:attrName>
                                        </p:attrNameLst>
                                      </p:cBhvr>
                                      <p:to>
                                        <p:strVal val="visible"/>
                                      </p:to>
                                    </p:set>
                                    <p:animEffect transition="in" filter="fade">
                                      <p:cBhvr>
                                        <p:cTn id="47" dur="100"/>
                                        <p:tgtEl>
                                          <p:spTgt spid="7">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7">
                                            <p:graphicEl>
                                              <a:chart seriesIdx="-4" categoryIdx="10" bldStep="category"/>
                                            </p:graphicEl>
                                          </p:spTgt>
                                        </p:tgtEl>
                                        <p:attrNameLst>
                                          <p:attrName>style.visibility</p:attrName>
                                        </p:attrNameLst>
                                      </p:cBhvr>
                                      <p:to>
                                        <p:strVal val="visible"/>
                                      </p:to>
                                    </p:set>
                                    <p:animEffect transition="in" filter="fade">
                                      <p:cBhvr>
                                        <p:cTn id="51" dur="100"/>
                                        <p:tgtEl>
                                          <p:spTgt spid="7">
                                            <p:graphicEl>
                                              <a:chart seriesIdx="-4" categoryIdx="1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graphicFrame>
        <p:nvGraphicFramePr>
          <p:cNvPr id="4" name="Content Placeholder 3">
            <a:extLst>
              <a:ext uri="{FF2B5EF4-FFF2-40B4-BE49-F238E27FC236}">
                <a16:creationId xmlns:a16="http://schemas.microsoft.com/office/drawing/2014/main" id="{1D29E3B9-362D-4A00-9ED9-B46B4D444E7A}"/>
              </a:ext>
            </a:extLst>
          </p:cNvPr>
          <p:cNvGraphicFramePr>
            <a:graphicFrameLocks noGrp="1"/>
          </p:cNvGraphicFramePr>
          <p:nvPr>
            <p:ph idx="1"/>
            <p:extLst>
              <p:ext uri="{D42A27DB-BD31-4B8C-83A1-F6EECF244321}">
                <p14:modId xmlns:p14="http://schemas.microsoft.com/office/powerpoint/2010/main" val="300432930"/>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2100</TotalTime>
  <Words>351</Words>
  <Application>Microsoft Office PowerPoint</Application>
  <PresentationFormat>Widescreen</PresentationFormat>
  <Paragraphs>83</Paragraphs>
  <Slides>18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29"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اعتبارسنجی بازار</vt:lpstr>
      <vt:lpstr>حجم بازار</vt:lpstr>
      <vt:lpstr>بیزینس مدل فری‌میوم</vt:lpstr>
      <vt:lpstr>رقبا</vt:lpstr>
      <vt:lpstr>مزیت رقابتی</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320</cp:revision>
  <dcterms:created xsi:type="dcterms:W3CDTF">2020-12-30T23:51:10Z</dcterms:created>
  <dcterms:modified xsi:type="dcterms:W3CDTF">2021-05-09T10:18:11Z</dcterms:modified>
  <cp:category>PitchDeck</cp:category>
</cp:coreProperties>
</file>