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handoutMasterIdLst>
    <p:handoutMasterId r:id="rId20"/>
  </p:handoutMasterIdLst>
  <p:sldIdLst>
    <p:sldId id="262" r:id="rId2"/>
    <p:sldId id="259" r:id="rId3"/>
    <p:sldId id="280" r:id="rId4"/>
    <p:sldId id="270" r:id="rId5"/>
    <p:sldId id="258" r:id="rId6"/>
    <p:sldId id="271" r:id="rId7"/>
    <p:sldId id="266" r:id="rId8"/>
    <p:sldId id="269" r:id="rId9"/>
    <p:sldId id="272" r:id="rId10"/>
    <p:sldId id="265" r:id="rId11"/>
    <p:sldId id="273" r:id="rId12"/>
    <p:sldId id="275" r:id="rId13"/>
    <p:sldId id="268" r:id="rId14"/>
    <p:sldId id="276" r:id="rId15"/>
    <p:sldId id="274" r:id="rId16"/>
    <p:sldId id="279" r:id="rId17"/>
    <p:sldId id="261" r:id="rId18"/>
  </p:sldIdLst>
  <p:sldSz cx="12192000" cy="6858000"/>
  <p:notesSz cx="6858000" cy="9144000"/>
  <p:custShowLst>
    <p:custShow name="Normal" id="0">
      <p:sldLst>
        <p:sld r:id="rId2"/>
        <p:sld r:id="rId3"/>
        <p:sld r:id="rId5"/>
        <p:sld r:id="rId6"/>
        <p:sld r:id="rId7"/>
        <p:sld r:id="rId8"/>
        <p:sld r:id="rId9"/>
        <p:sld r:id="rId10"/>
        <p:sld r:id="rId11"/>
        <p:sld r:id="rId12"/>
        <p:sld r:id="rId14"/>
        <p:sld r:id="rId18"/>
      </p:sldLst>
    </p:custShow>
    <p:custShow name="Demo Day" id="1">
      <p:sldLst>
        <p:sld r:id="rId2"/>
        <p:sld r:id="rId12"/>
        <p:sld r:id="rId3"/>
        <p:sld r:id="rId5"/>
        <p:sld r:id="rId7"/>
        <p:sld r:id="rId6"/>
        <p:sld r:id="rId8"/>
        <p:sld r:id="rId9"/>
        <p:sld r:id="rId10"/>
        <p:sld r:id="rId11"/>
        <p:sld r:id="rId14"/>
        <p:sld r:id="rId18"/>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63DD"/>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8772" autoAdjust="0"/>
  </p:normalViewPr>
  <p:slideViewPr>
    <p:cSldViewPr snapToGrid="0">
      <p:cViewPr varScale="1">
        <p:scale>
          <a:sx n="98" d="100"/>
          <a:sy n="98" d="100"/>
        </p:scale>
        <p:origin x="1728" y="84"/>
      </p:cViewPr>
      <p:guideLst>
        <p:guide orient="horz" pos="2160"/>
        <p:guide pos="3840"/>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2021-05-09</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11</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12</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5363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slide" Target="slide1.xml"/><Relationship Id="rId26" Type="http://schemas.openxmlformats.org/officeDocument/2006/relationships/slide" Target="slide9.xml"/><Relationship Id="rId3" Type="http://schemas.openxmlformats.org/officeDocument/2006/relationships/image" Target="../media/image24.png"/><Relationship Id="rId21" Type="http://schemas.openxmlformats.org/officeDocument/2006/relationships/slide" Target="slide4.xml"/><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slide" Target="slide8.xml"/><Relationship Id="rId33" Type="http://schemas.openxmlformats.org/officeDocument/2006/relationships/slide" Target="slide16.xml"/><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slide" Target="slide3.xml"/><Relationship Id="rId29"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slide" Target="slide7.xml"/><Relationship Id="rId32" Type="http://schemas.openxmlformats.org/officeDocument/2006/relationships/slide" Target="slide15.xml"/><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slide" Target="slide6.xml"/><Relationship Id="rId28" Type="http://schemas.openxmlformats.org/officeDocument/2006/relationships/slide" Target="slide11.xml"/><Relationship Id="rId10" Type="http://schemas.openxmlformats.org/officeDocument/2006/relationships/image" Target="../media/image31.png"/><Relationship Id="rId19" Type="http://schemas.openxmlformats.org/officeDocument/2006/relationships/slide" Target="slide2.xml"/><Relationship Id="rId31" Type="http://schemas.openxmlformats.org/officeDocument/2006/relationships/slide" Target="slide14.xml"/><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slide" Target="slide5.xml"/><Relationship Id="rId27" Type="http://schemas.openxmlformats.org/officeDocument/2006/relationships/slide" Target="slide10.xml"/><Relationship Id="rId30" Type="http://schemas.openxmlformats.org/officeDocument/2006/relationships/slide" Target="slide13.xml"/><Relationship Id="rId8"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www.globenewswire.com/news-release/2020/10/13/2107582/0/en/Global-Digital-Commerce-Platform-Market-Trajectory-Analytics-2012-2019-2020-2027.html" TargetMode="Externa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sp>
        <p:nvSpPr>
          <p:cNvPr id="3" name="Content Placeholder 2">
            <a:extLst>
              <a:ext uri="{FF2B5EF4-FFF2-40B4-BE49-F238E27FC236}">
                <a16:creationId xmlns:a16="http://schemas.microsoft.com/office/drawing/2014/main" id="{2754D455-BEBD-4CC9-A815-4C111FA32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933723"/>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1970347461"/>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1779105"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3372113"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965121"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5"/>
                        <a:stretch>
                          <a:fillRect/>
                        </a:stretch>
                      </p166:blipFill>
                      <p166:spPr xmlns:p166="http://schemas.microsoft.com/office/powerpoint/2016/6/main">
                        <a:xfrm>
                          <a:off x="6558129"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6"/>
                        <a:stretch>
                          <a:fillRect/>
                        </a:stretch>
                      </p166:blipFill>
                      <p166:spPr xmlns:p166="http://schemas.microsoft.com/office/powerpoint/2016/6/main">
                        <a:xfrm>
                          <a:off x="1779105"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7"/>
                        <a:stretch>
                          <a:fillRect/>
                        </a:stretch>
                      </p166:blipFill>
                      <p166:spPr xmlns:p166="http://schemas.microsoft.com/office/powerpoint/2016/6/main">
                        <a:xfrm>
                          <a:off x="3372113"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8"/>
                        <a:stretch>
                          <a:fillRect/>
                        </a:stretch>
                      </p166:blipFill>
                      <p166:spPr xmlns:p166="http://schemas.microsoft.com/office/powerpoint/2016/6/main">
                        <a:xfrm>
                          <a:off x="4965121"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9"/>
                        <a:stretch>
                          <a:fillRect/>
                        </a:stretch>
                      </p166:blipFill>
                      <p166:spPr xmlns:p166="http://schemas.microsoft.com/office/powerpoint/2016/6/main">
                        <a:xfrm>
                          <a:off x="6558129"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0"/>
                        <a:stretch>
                          <a:fillRect/>
                        </a:stretch>
                      </p166:blipFill>
                      <p166:spPr xmlns:p166="http://schemas.microsoft.com/office/powerpoint/2016/6/main">
                        <a:xfrm>
                          <a:off x="1779105" y="1948077"/>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1"/>
                        <a:stretch>
                          <a:fillRect/>
                        </a:stretch>
                      </p166:blipFill>
                      <p166:spPr xmlns:p166="http://schemas.microsoft.com/office/powerpoint/2016/6/main">
                        <a:xfrm>
                          <a:off x="3372113"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2"/>
                        <a:stretch>
                          <a:fillRect/>
                        </a:stretch>
                      </p166:blipFill>
                      <p166:spPr xmlns:p166="http://schemas.microsoft.com/office/powerpoint/2016/6/main">
                        <a:xfrm>
                          <a:off x="4965121"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3"/>
                        <a:stretch>
                          <a:fillRect/>
                        </a:stretch>
                      </p166:blipFill>
                      <p166:spPr xmlns:p166="http://schemas.microsoft.com/office/powerpoint/2016/6/main">
                        <a:xfrm>
                          <a:off x="6558129"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4"/>
                        <a:stretch>
                          <a:fillRect/>
                        </a:stretch>
                      </p166:blipFill>
                      <p166:spPr xmlns:p166="http://schemas.microsoft.com/office/powerpoint/2016/6/main">
                        <a:xfrm>
                          <a:off x="1779105" y="2869335"/>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5"/>
                        <a:stretch>
                          <a:fillRect/>
                        </a:stretch>
                      </p166:blipFill>
                      <p166:spPr xmlns:p166="http://schemas.microsoft.com/office/powerpoint/2016/6/main">
                        <a:xfrm>
                          <a:off x="3372113" y="2869335"/>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6"/>
                        <a:stretch>
                          <a:fillRect/>
                        </a:stretch>
                      </p166:blipFill>
                      <p166:spPr xmlns:p166="http://schemas.microsoft.com/office/powerpoint/2016/6/main">
                        <a:xfrm>
                          <a:off x="496512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7"/>
                        <a:stretch>
                          <a:fillRect/>
                        </a:stretch>
                      </p166:blipFill>
                      <p166:spPr xmlns:p166="http://schemas.microsoft.com/office/powerpoint/2016/6/main">
                        <a:xfrm>
                          <a:off x="655812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3" name="Picture 3">
                  <a:hlinkClick r:id="rId1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922105" y="2162961"/>
                  <a:ext cx="1535429" cy="863679"/>
                </a:xfrm>
                <a:prstGeom prst="rect">
                  <a:avLst/>
                </a:prstGeom>
                <a:ln w="3175">
                  <a:solidFill>
                    <a:prstClr val="ltGray"/>
                  </a:solidFill>
                </a:ln>
              </p:spPr>
            </p:pic>
            <p:pic>
              <p:nvPicPr>
                <p:cNvPr id="4" name="Picture 4">
                  <a:hlinkClick r:id="rId1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5113" y="2162961"/>
                  <a:ext cx="1535429" cy="863679"/>
                </a:xfrm>
                <a:prstGeom prst="rect">
                  <a:avLst/>
                </a:prstGeom>
                <a:ln w="3175">
                  <a:solidFill>
                    <a:prstClr val="ltGray"/>
                  </a:solidFill>
                </a:ln>
              </p:spPr>
            </p:pic>
            <p:pic>
              <p:nvPicPr>
                <p:cNvPr id="6" name="Picture 6">
                  <a:hlinkClick r:id="rId2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08121" y="2162961"/>
                  <a:ext cx="1535429" cy="863679"/>
                </a:xfrm>
                <a:prstGeom prst="rect">
                  <a:avLst/>
                </a:prstGeom>
                <a:ln w="3175">
                  <a:solidFill>
                    <a:prstClr val="ltGray"/>
                  </a:solidFill>
                </a:ln>
              </p:spPr>
            </p:pic>
            <p:pic>
              <p:nvPicPr>
                <p:cNvPr id="8" name="Picture 8">
                  <a:hlinkClick r:id="rId2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7701129" y="2162961"/>
                  <a:ext cx="1535429" cy="863679"/>
                </a:xfrm>
                <a:prstGeom prst="rect">
                  <a:avLst/>
                </a:prstGeom>
                <a:ln w="3175">
                  <a:solidFill>
                    <a:prstClr val="ltGray"/>
                  </a:solidFill>
                </a:ln>
              </p:spPr>
            </p:pic>
            <p:pic>
              <p:nvPicPr>
                <p:cNvPr id="9" name="Picture 9">
                  <a:hlinkClick r:id="rId2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2922105" y="3084219"/>
                  <a:ext cx="1535429" cy="863679"/>
                </a:xfrm>
                <a:prstGeom prst="rect">
                  <a:avLst/>
                </a:prstGeom>
                <a:ln w="3175">
                  <a:solidFill>
                    <a:prstClr val="ltGray"/>
                  </a:solidFill>
                </a:ln>
              </p:spPr>
            </p:pic>
            <p:pic>
              <p:nvPicPr>
                <p:cNvPr id="10" name="Picture 10">
                  <a:hlinkClick r:id="rId2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4515113" y="3084219"/>
                  <a:ext cx="1535429" cy="863679"/>
                </a:xfrm>
                <a:prstGeom prst="rect">
                  <a:avLst/>
                </a:prstGeom>
                <a:ln w="3175">
                  <a:solidFill>
                    <a:prstClr val="ltGray"/>
                  </a:solidFill>
                </a:ln>
              </p:spPr>
            </p:pic>
            <p:pic>
              <p:nvPicPr>
                <p:cNvPr id="11" name="Picture 11">
                  <a:hlinkClick r:id="rId24"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08121" y="3084219"/>
                  <a:ext cx="1535429" cy="863679"/>
                </a:xfrm>
                <a:prstGeom prst="rect">
                  <a:avLst/>
                </a:prstGeom>
                <a:ln w="3175">
                  <a:solidFill>
                    <a:prstClr val="ltGray"/>
                  </a:solidFill>
                </a:ln>
              </p:spPr>
            </p:pic>
            <p:pic>
              <p:nvPicPr>
                <p:cNvPr id="12" name="Picture 12">
                  <a:hlinkClick r:id="rId25"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7701129" y="3084219"/>
                  <a:ext cx="1535429" cy="863679"/>
                </a:xfrm>
                <a:prstGeom prst="rect">
                  <a:avLst/>
                </a:prstGeom>
                <a:ln w="3175">
                  <a:solidFill>
                    <a:prstClr val="ltGray"/>
                  </a:solidFill>
                </a:ln>
              </p:spPr>
            </p:pic>
            <p:pic>
              <p:nvPicPr>
                <p:cNvPr id="13" name="Picture 13">
                  <a:hlinkClick r:id="rId26"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2922105" y="4005477"/>
                  <a:ext cx="1535429" cy="863679"/>
                </a:xfrm>
                <a:prstGeom prst="rect">
                  <a:avLst/>
                </a:prstGeom>
                <a:ln w="3175">
                  <a:solidFill>
                    <a:prstClr val="ltGray"/>
                  </a:solidFill>
                </a:ln>
              </p:spPr>
            </p:pic>
            <p:pic>
              <p:nvPicPr>
                <p:cNvPr id="14" name="Picture 14">
                  <a:hlinkClick r:id="rId27"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4515113" y="4005477"/>
                  <a:ext cx="1535429" cy="863679"/>
                </a:xfrm>
                <a:prstGeom prst="rect">
                  <a:avLst/>
                </a:prstGeom>
                <a:ln w="3175">
                  <a:solidFill>
                    <a:prstClr val="ltGray"/>
                  </a:solidFill>
                </a:ln>
              </p:spPr>
            </p:pic>
            <p:pic>
              <p:nvPicPr>
                <p:cNvPr id="15" name="Picture 15">
                  <a:hlinkClick r:id="rId28"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6108121" y="4005477"/>
                  <a:ext cx="1535429" cy="863679"/>
                </a:xfrm>
                <a:prstGeom prst="rect">
                  <a:avLst/>
                </a:prstGeom>
                <a:ln w="3175">
                  <a:solidFill>
                    <a:prstClr val="ltGray"/>
                  </a:solidFill>
                </a:ln>
              </p:spPr>
            </p:pic>
            <p:pic>
              <p:nvPicPr>
                <p:cNvPr id="16" name="Picture 16">
                  <a:hlinkClick r:id="rId29"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7701129" y="4005477"/>
                  <a:ext cx="1535429" cy="863679"/>
                </a:xfrm>
                <a:prstGeom prst="rect">
                  <a:avLst/>
                </a:prstGeom>
                <a:ln w="3175">
                  <a:solidFill>
                    <a:prstClr val="ltGray"/>
                  </a:solidFill>
                </a:ln>
              </p:spPr>
            </p:pic>
            <p:pic>
              <p:nvPicPr>
                <p:cNvPr id="17" name="Picture 17">
                  <a:hlinkClick r:id="rId30"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2922105" y="4926735"/>
                  <a:ext cx="1535429" cy="863679"/>
                </a:xfrm>
                <a:prstGeom prst="rect">
                  <a:avLst/>
                </a:prstGeom>
                <a:ln w="3175">
                  <a:solidFill>
                    <a:prstClr val="ltGray"/>
                  </a:solidFill>
                </a:ln>
              </p:spPr>
            </p:pic>
            <p:pic>
              <p:nvPicPr>
                <p:cNvPr id="18" name="Picture 18">
                  <a:hlinkClick r:id="rId31"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4515113" y="4926735"/>
                  <a:ext cx="1535429" cy="863679"/>
                </a:xfrm>
                <a:prstGeom prst="rect">
                  <a:avLst/>
                </a:prstGeom>
                <a:ln w="3175">
                  <a:solidFill>
                    <a:prstClr val="ltGray"/>
                  </a:solidFill>
                </a:ln>
              </p:spPr>
            </p:pic>
            <p:pic>
              <p:nvPicPr>
                <p:cNvPr id="19" name="Picture 19">
                  <a:hlinkClick r:id="rId32"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6108121" y="4926735"/>
                  <a:ext cx="1535429" cy="863679"/>
                </a:xfrm>
                <a:prstGeom prst="rect">
                  <a:avLst/>
                </a:prstGeom>
                <a:ln w="3175">
                  <a:solidFill>
                    <a:prstClr val="ltGray"/>
                  </a:solidFill>
                </a:ln>
              </p:spPr>
            </p:pic>
            <p:pic>
              <p:nvPicPr>
                <p:cNvPr id="20" name="Picture 20">
                  <a:hlinkClick r:id="rId33"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770112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5642043" y="6232965"/>
            <a:ext cx="5495008"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2">
                  <a:extLst>
                    <a:ext uri="{A12FA001-AC4F-418D-AE19-62706E023703}">
                      <ahyp:hlinkClr xmlns:ahyp="http://schemas.microsoft.com/office/drawing/2018/hyperlinkcolor" val="tx"/>
                    </a:ext>
                  </a:extLst>
                </a:hlinkClick>
              </a:rPr>
              <a:t>متوسط رشد جهانی</a:t>
            </a:r>
            <a:r>
              <a:rPr lang="fa-IR" sz="1000" dirty="0"/>
              <a:t> 14.2</a:t>
            </a:r>
            <a:r>
              <a:rPr lang="en-US" sz="1000" dirty="0"/>
              <a:t>%</a:t>
            </a:r>
            <a:r>
              <a:rPr lang="fa-IR" sz="1000" dirty="0"/>
              <a:t> در سال‌های اخیر،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44898473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500"/>
                                  </p:stCondLst>
                                  <p:childTnLst>
                                    <p:set>
                                      <p:cBhvr>
                                        <p:cTn id="54"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5" dur="500"/>
                                        <p:tgtEl>
                                          <p:spTgt spid="13">
                                            <p:graphicEl>
                                              <a:dgm id="{591D746C-03DE-4916-98D9-529406B43943}"/>
                                            </p:graphicEl>
                                          </p:spTgt>
                                        </p:tgtEl>
                                      </p:cBhvr>
                                    </p:animEffect>
                                  </p:childTnLst>
                                </p:cTn>
                              </p:par>
                            </p:childTnLst>
                          </p:cTn>
                        </p:par>
                        <p:par>
                          <p:cTn id="56" fill="hold">
                            <p:stCondLst>
                              <p:cond delay="2200"/>
                            </p:stCondLst>
                            <p:childTnLst>
                              <p:par>
                                <p:cTn id="57" presetID="10" presetClass="entr" presetSubtype="0" fill="hold" grpId="0" nodeType="afterEffect">
                                  <p:stCondLst>
                                    <p:cond delay="0"/>
                                  </p:stCondLst>
                                  <p:childTnLst>
                                    <p:set>
                                      <p:cBhvr>
                                        <p:cTn id="58"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59" dur="500"/>
                                        <p:tgtEl>
                                          <p:spTgt spid="13">
                                            <p:graphicEl>
                                              <a:dgm id="{E684386D-1E47-4FCD-A54B-6AF4DD777DE1}"/>
                                            </p:graphicEl>
                                          </p:spTgt>
                                        </p:tgtEl>
                                      </p:cBhvr>
                                    </p:animEffect>
                                  </p:childTnLst>
                                </p:cTn>
                              </p:par>
                            </p:childTnLst>
                          </p:cTn>
                        </p:par>
                        <p:par>
                          <p:cTn id="60" fill="hold">
                            <p:stCondLst>
                              <p:cond delay="2700"/>
                            </p:stCondLst>
                            <p:childTnLst>
                              <p:par>
                                <p:cTn id="61" presetID="10" presetClass="entr" presetSubtype="0" fill="hold" grpId="0" nodeType="afterEffect">
                                  <p:stCondLst>
                                    <p:cond delay="0"/>
                                  </p:stCondLst>
                                  <p:childTnLst>
                                    <p:set>
                                      <p:cBhvr>
                                        <p:cTn id="62"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3" dur="500"/>
                                        <p:tgtEl>
                                          <p:spTgt spid="13">
                                            <p:graphicEl>
                                              <a:dgm id="{E443CFDB-1517-43BA-9FC7-580C41428181}"/>
                                            </p:graphicEl>
                                          </p:spTgt>
                                        </p:tgtEl>
                                      </p:cBhvr>
                                    </p:animEffect>
                                  </p:childTnLst>
                                </p:cTn>
                              </p:par>
                            </p:childTnLst>
                          </p:cTn>
                        </p:par>
                        <p:par>
                          <p:cTn id="64" fill="hold">
                            <p:stCondLst>
                              <p:cond delay="3200"/>
                            </p:stCondLst>
                            <p:childTnLst>
                              <p:par>
                                <p:cTn id="65" presetID="10" presetClass="entr" presetSubtype="0" fill="hold" grpId="0" nodeType="afterEffect">
                                  <p:stCondLst>
                                    <p:cond delay="0"/>
                                  </p:stCondLst>
                                  <p:childTnLst>
                                    <p:set>
                                      <p:cBhvr>
                                        <p:cTn id="66"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67"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4" grpId="0" uiExpand="1">
        <p:bldSub>
          <a:bldChart bld="category"/>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sp>
        <p:nvSpPr>
          <p:cNvPr id="3" name="Content Placeholder 2">
            <a:extLst>
              <a:ext uri="{FF2B5EF4-FFF2-40B4-BE49-F238E27FC236}">
                <a16:creationId xmlns:a16="http://schemas.microsoft.com/office/drawing/2014/main" id="{B04D06BC-3FD3-4B50-807E-200EE2866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734986"/>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2193</TotalTime>
  <Words>329</Words>
  <Application>Microsoft Office PowerPoint</Application>
  <PresentationFormat>Widescreen</PresentationFormat>
  <Paragraphs>83</Paragraphs>
  <Slides>17</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17</vt:i4>
      </vt:variant>
      <vt:variant>
        <vt:lpstr>Custom Shows</vt:lpstr>
      </vt:variant>
      <vt:variant>
        <vt:i4>2</vt:i4>
      </vt:variant>
    </vt:vector>
  </HeadingPairs>
  <TitlesOfParts>
    <vt:vector size="28" baseType="lpstr">
      <vt:lpstr>Acre Medium</vt:lpstr>
      <vt:lpstr>Calibri</vt:lpstr>
      <vt:lpstr>Corbel</vt:lpstr>
      <vt:lpstr>Dana UltraBold</vt:lpstr>
      <vt:lpstr>IRANSansWeb UltraLight</vt:lpstr>
      <vt:lpstr>IRANYekan</vt:lpstr>
      <vt:lpstr>Ubuntu</vt:lpstr>
      <vt:lpstr>Wingdings</vt:lpstr>
      <vt:lpstr>Basis</vt:lpstr>
      <vt:lpstr>PowerPoint Presentation</vt:lpstr>
      <vt:lpstr>مشکل</vt:lpstr>
      <vt:lpstr>راهکار</vt:lpstr>
      <vt:lpstr>امکانات جیبرس</vt:lpstr>
      <vt:lpstr>حجم بازار</vt:lpstr>
      <vt:lpstr>بیزینس مدل فری‌میوم</vt:lpstr>
      <vt:lpstr>رقبا</vt:lpstr>
      <vt:lpstr>مزیت رقابتی</vt:lpstr>
      <vt:lpstr>استراتژی بازاریابی</vt:lpstr>
      <vt:lpstr>تیم</vt:lpstr>
      <vt:lpstr>بزرگ‌ترین پلتفرم تجارت الکترونیک جهان</vt:lpstr>
      <vt:lpstr>پیش بینی مالی</vt:lpstr>
      <vt:lpstr>سرمایه موردنیاز</vt:lpstr>
      <vt:lpstr>محل استفاده از سرمایه تامین شده</vt:lpstr>
      <vt:lpstr>سپاس</vt:lpstr>
      <vt:lpstr>خلاصه</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358</cp:revision>
  <dcterms:created xsi:type="dcterms:W3CDTF">2020-12-30T23:51:10Z</dcterms:created>
  <dcterms:modified xsi:type="dcterms:W3CDTF">2021-05-09T11:54:31Z</dcterms:modified>
  <cp:category>PitchDeck</cp:category>
</cp:coreProperties>
</file>