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8"/>
  </p:notesMasterIdLst>
  <p:handoutMasterIdLst>
    <p:handoutMasterId r:id="rId19"/>
  </p:handoutMasterIdLst>
  <p:sldIdLst>
    <p:sldId id="262" r:id="rId2"/>
    <p:sldId id="259" r:id="rId3"/>
    <p:sldId id="280" r:id="rId4"/>
    <p:sldId id="270" r:id="rId5"/>
    <p:sldId id="258" r:id="rId6"/>
    <p:sldId id="288" r:id="rId7"/>
    <p:sldId id="285" r:id="rId8"/>
    <p:sldId id="271" r:id="rId9"/>
    <p:sldId id="266" r:id="rId10"/>
    <p:sldId id="269" r:id="rId11"/>
    <p:sldId id="281" r:id="rId12"/>
    <p:sldId id="272" r:id="rId13"/>
    <p:sldId id="265" r:id="rId14"/>
    <p:sldId id="276" r:id="rId15"/>
    <p:sldId id="287" r:id="rId16"/>
    <p:sldId id="261" r:id="rId17"/>
  </p:sldIdLst>
  <p:sldSz cx="12192000" cy="6858000"/>
  <p:notesSz cx="6858000" cy="9144000"/>
  <p:custShowLst>
    <p:custShow name="Normal" id="0">
      <p:sldLst>
        <p:sld r:id="rId2"/>
        <p:sld r:id="rId3"/>
        <p:sld r:id="rId5"/>
        <p:sld r:id="rId6"/>
        <p:sld r:id="rId9"/>
        <p:sld r:id="rId10"/>
        <p:sld r:id="rId11"/>
        <p:sld r:id="rId13"/>
        <p:sld r:id="rId14"/>
        <p:sld r:id="rId17"/>
      </p:sldLst>
    </p:custShow>
    <p:custShow name="Demo Day" id="1">
      <p:sldLst>
        <p:sld r:id="rId2"/>
        <p:sld r:id="rId3"/>
        <p:sld r:id="rId5"/>
        <p:sld r:id="rId9"/>
        <p:sld r:id="rId6"/>
        <p:sld r:id="rId10"/>
        <p:sld r:id="rId11"/>
        <p:sld r:id="rId13"/>
        <p:sld r:id="rId14"/>
        <p:sld r:id="rId17"/>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D290706E-D8E2-4E1D-968B-B6BCE5A573BD}">
          <p14:sldIdLst>
            <p14:sldId id="262"/>
          </p14:sldIdLst>
        </p14:section>
        <p14:section name="Problem" id="{5C54EF71-EDF3-476E-9D0E-B474C1BAFBDC}">
          <p14:sldIdLst>
            <p14:sldId id="259"/>
          </p14:sldIdLst>
        </p14:section>
        <p14:section name="Solution" id="{8FC4EC59-1F84-4F78-B6F0-78F4CB8A3139}">
          <p14:sldIdLst>
            <p14:sldId id="280"/>
          </p14:sldIdLst>
        </p14:section>
        <p14:section name="Product Demo" id="{40F2F240-9D91-412E-A23A-8E95F7901267}">
          <p14:sldIdLst>
            <p14:sldId id="270"/>
          </p14:sldIdLst>
        </p14:section>
        <p14:section name="Market Size" id="{5DF3C2D2-C074-4565-B2A8-F9E4834D2E8B}">
          <p14:sldIdLst>
            <p14:sldId id="258"/>
            <p14:sldId id="288"/>
            <p14:sldId id="285"/>
          </p14:sldIdLst>
        </p14:section>
        <p14:section name="Business Model" id="{D1157D31-CABC-4511-997C-CBA167CBDC80}">
          <p14:sldIdLst>
            <p14:sldId id="271"/>
          </p14:sldIdLst>
        </p14:section>
        <p14:section name="Competition" id="{9841FE96-0834-4BD6-A9D4-0C3EE4E23D5B}">
          <p14:sldIdLst>
            <p14:sldId id="266"/>
          </p14:sldIdLst>
        </p14:section>
        <p14:section name="Underlying Magic" id="{25DF5541-CEF0-45A4-ADBF-419CCD04F1F4}">
          <p14:sldIdLst>
            <p14:sldId id="269"/>
          </p14:sldIdLst>
        </p14:section>
        <p14:section name="Milestones" id="{92E69060-957B-47C2-A16B-37AA92C78854}">
          <p14:sldIdLst>
            <p14:sldId id="281"/>
          </p14:sldIdLst>
        </p14:section>
        <p14:section name="Go-to Market" id="{EAA96F2F-94EB-4941-9A92-DC502CAA175C}">
          <p14:sldIdLst>
            <p14:sldId id="272"/>
          </p14:sldIdLst>
        </p14:section>
        <p14:section name="Team" id="{D4C05A04-0ADA-4C01-9773-B9E1B7226CDA}">
          <p14:sldIdLst>
            <p14:sldId id="265"/>
          </p14:sldIdLst>
        </p14:section>
        <p14:section name="Fundraising Information" id="{222D225F-40B8-4430-8E08-05153F3F2DA9}">
          <p14:sldIdLst>
            <p14:sldId id="276"/>
            <p14:sldId id="287"/>
          </p14:sldIdLst>
        </p14:section>
        <p14:section name="Jibres" id="{00CC254F-6A85-49A5-A813-69506AD69DF8}">
          <p14:sldIdLst>
            <p14:sldId id="261"/>
          </p14:sldIdLst>
        </p14:section>
      </p14:sectionLst>
    </p:ext>
    <p:ext uri="{EFAFB233-063F-42B5-8137-9DF3F51BA10A}">
      <p15:sldGuideLst xmlns:p15="http://schemas.microsoft.com/office/powerpoint/2012/main">
        <p15:guide id="1" orient="horz" pos="3521" userDrawn="1">
          <p15:clr>
            <a:srgbClr val="A4A3A4"/>
          </p15:clr>
        </p15:guide>
        <p15:guide id="2" pos="5654" userDrawn="1">
          <p15:clr>
            <a:srgbClr val="A4A3A4"/>
          </p15:clr>
        </p15:guide>
        <p15:guide id="3" pos="2026" userDrawn="1">
          <p15:clr>
            <a:srgbClr val="A4A3A4"/>
          </p15:clr>
        </p15:guide>
        <p15:guide id="4" orient="horz" pos="79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B7DC"/>
    <a:srgbClr val="6771DC"/>
    <a:srgbClr val="DC67CE"/>
    <a:srgbClr val="6794DC"/>
    <a:srgbClr val="868569"/>
    <a:srgbClr val="DC6788"/>
    <a:srgbClr val="DC8C67"/>
    <a:srgbClr val="DCD267"/>
    <a:srgbClr val="C80A5A"/>
    <a:srgbClr val="8F8F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78830" autoAdjust="0"/>
  </p:normalViewPr>
  <p:slideViewPr>
    <p:cSldViewPr snapToGrid="0">
      <p:cViewPr varScale="1">
        <p:scale>
          <a:sx n="86" d="100"/>
          <a:sy n="86" d="100"/>
        </p:scale>
        <p:origin x="1470" y="96"/>
      </p:cViewPr>
      <p:guideLst>
        <p:guide orient="horz" pos="3521"/>
        <p:guide pos="5654"/>
        <p:guide pos="2026"/>
        <p:guide orient="horz" pos="799"/>
      </p:guideLst>
    </p:cSldViewPr>
  </p:slideViewPr>
  <p:notesTextViewPr>
    <p:cViewPr>
      <p:scale>
        <a:sx n="3" d="2"/>
        <a:sy n="3" d="2"/>
      </p:scale>
      <p:origin x="0" y="0"/>
    </p:cViewPr>
  </p:notesTextViewPr>
  <p:notesViewPr>
    <p:cSldViewPr snapToGrid="0" showGuides="1">
      <p:cViewPr varScale="1">
        <p:scale>
          <a:sx n="84" d="100"/>
          <a:sy n="84" d="100"/>
        </p:scale>
        <p:origin x="574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web\projects\talambar_cdn\business\business-plan\src\market-siz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web\projects\talambar_cdn\business\business-plan\Jibres-Financial-Projection-v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web\projects\talambar_cdn\business\business-plan\Jibres-Financial-Projection-v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web\projects\talambar_cdn\business\stat\Jibres-Sta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web\projects\talambar_cdn\business\stat\Jibres-Sta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web\projects\talambar_cdn\business\business-plan\Jibres-Financial-Projection-v1.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'Market Size'!$B$1</c:f>
              <c:strCache>
                <c:ptCount val="1"/>
                <c:pt idx="0">
                  <c:v>Market in million US dollars</c:v>
                </c:pt>
              </c:strCache>
            </c:strRef>
          </c:tx>
          <c:spPr>
            <a:solidFill>
              <a:schemeClr val="dk1">
                <a:tint val="88500"/>
                <a:alpha val="70000"/>
              </a:schemeClr>
            </a:solidFill>
            <a:ln>
              <a:noFill/>
            </a:ln>
            <a:effectLst/>
          </c:spPr>
          <c:invertIfNegative val="0"/>
          <c:dPt>
            <c:idx val="0"/>
            <c:invertIfNegative val="0"/>
            <c:bubble3D val="0"/>
            <c:spPr>
              <a:solidFill>
                <a:srgbClr val="66B7DC"/>
              </a:solidFill>
              <a:ln>
                <a:noFill/>
              </a:ln>
              <a:effectLst/>
            </c:spPr>
            <c:extLst>
              <c:ext xmlns:c16="http://schemas.microsoft.com/office/drawing/2014/chart" uri="{C3380CC4-5D6E-409C-BE32-E72D297353CC}">
                <c16:uniqueId val="{00000002-0093-44AA-A2E3-0A62CAA8A36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15875" cap="rnd">
                <a:solidFill>
                  <a:schemeClr val="dk1">
                    <a:tint val="88500"/>
                  </a:schemeClr>
                </a:solidFill>
              </a:ln>
              <a:effectLst/>
            </c:spPr>
            <c:trendlineType val="exp"/>
            <c:dispRSqr val="0"/>
            <c:dispEq val="0"/>
          </c:trendline>
          <c:cat>
            <c:strRef>
              <c:f>'Market Size'!$A$2:$A$12</c:f>
              <c:strCache>
                <c:ptCount val="11"/>
                <c:pt idx="0">
                  <c:v>2020</c:v>
                </c:pt>
                <c:pt idx="1">
                  <c:v>2021*</c:v>
                </c:pt>
                <c:pt idx="2">
                  <c:v>2022*</c:v>
                </c:pt>
                <c:pt idx="3">
                  <c:v>2023*</c:v>
                </c:pt>
                <c:pt idx="4">
                  <c:v>2024*</c:v>
                </c:pt>
                <c:pt idx="5">
                  <c:v>2025*</c:v>
                </c:pt>
                <c:pt idx="6">
                  <c:v>2026*</c:v>
                </c:pt>
                <c:pt idx="7">
                  <c:v>2027*</c:v>
                </c:pt>
                <c:pt idx="8">
                  <c:v>2028*</c:v>
                </c:pt>
                <c:pt idx="9">
                  <c:v>2029*</c:v>
                </c:pt>
                <c:pt idx="10">
                  <c:v>2030*</c:v>
                </c:pt>
              </c:strCache>
            </c:strRef>
          </c:cat>
          <c:val>
            <c:numRef>
              <c:f>'Market Size'!$B$2:$B$12</c:f>
              <c:numCache>
                <c:formatCode>0.0</c:formatCode>
                <c:ptCount val="11"/>
                <c:pt idx="0">
                  <c:v>7.4</c:v>
                </c:pt>
                <c:pt idx="1">
                  <c:v>8.4509999999999987</c:v>
                </c:pt>
                <c:pt idx="2">
                  <c:v>9.6519999999999992</c:v>
                </c:pt>
                <c:pt idx="3">
                  <c:v>11.023</c:v>
                </c:pt>
                <c:pt idx="4">
                  <c:v>12.588999999999999</c:v>
                </c:pt>
                <c:pt idx="5">
                  <c:v>14.376999999999999</c:v>
                </c:pt>
                <c:pt idx="6">
                  <c:v>16.419</c:v>
                </c:pt>
                <c:pt idx="7">
                  <c:v>18.751000000000001</c:v>
                </c:pt>
                <c:pt idx="8">
                  <c:v>21.414000000000001</c:v>
                </c:pt>
                <c:pt idx="9">
                  <c:v>24.455000000000002</c:v>
                </c:pt>
                <c:pt idx="10">
                  <c:v>27.928000000000001</c:v>
                </c:pt>
              </c:numCache>
            </c:numRef>
          </c:val>
          <c:extLst>
            <c:ext xmlns:c16="http://schemas.microsoft.com/office/drawing/2014/chart" uri="{C3380CC4-5D6E-409C-BE32-E72D297353CC}">
              <c16:uniqueId val="{00000001-0093-44AA-A2E3-0A62CAA8A368}"/>
            </c:ext>
          </c:extLst>
        </c:ser>
        <c:dLbls>
          <c:showLegendKey val="0"/>
          <c:showVal val="0"/>
          <c:showCatName val="0"/>
          <c:showSerName val="0"/>
          <c:showPercent val="0"/>
          <c:showBubbleSize val="0"/>
        </c:dLbls>
        <c:gapWidth val="80"/>
        <c:overlap val="25"/>
        <c:axId val="1049503743"/>
        <c:axId val="1018175119"/>
      </c:barChart>
      <c:catAx>
        <c:axId val="1049503743"/>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018175119"/>
        <c:crosses val="autoZero"/>
        <c:auto val="1"/>
        <c:lblAlgn val="ctr"/>
        <c:lblOffset val="100"/>
        <c:noMultiLvlLbl val="0"/>
      </c:catAx>
      <c:valAx>
        <c:axId val="1018175119"/>
        <c:scaling>
          <c:orientation val="minMax"/>
        </c:scaling>
        <c:delete val="0"/>
        <c:axPos val="l"/>
        <c:majorGridlines>
          <c:spPr>
            <a:ln w="9525" cap="flat" cmpd="sng" algn="ctr">
              <a:solidFill>
                <a:schemeClr val="tx1">
                  <a:lumMod val="5000"/>
                  <a:lumOff val="95000"/>
                </a:schemeClr>
              </a:solidFill>
              <a:round/>
            </a:ln>
            <a:effectLst/>
          </c:spPr>
        </c:majorGridlines>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049503743"/>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IRANSansX Black" pitchFamily="2" charset="-78"/>
                <a:ea typeface="+mn-ea"/>
                <a:cs typeface="IRANSansX Black" pitchFamily="2" charset="-78"/>
              </a:defRPr>
            </a:pPr>
            <a:r>
              <a:rPr lang="fa-IR" baseline="0">
                <a:latin typeface="IRANSansX Black" pitchFamily="2" charset="-78"/>
                <a:cs typeface="IRANSansX Black" pitchFamily="2" charset="-78"/>
              </a:rPr>
              <a:t>درآمد</a:t>
            </a:r>
            <a:r>
              <a:rPr lang="en-US" baseline="0">
                <a:latin typeface="IRANSansX Black" pitchFamily="2" charset="-78"/>
                <a:cs typeface="IRANSansX Black" pitchFamily="2" charset="-78"/>
              </a:rPr>
              <a:t> </a:t>
            </a:r>
            <a:r>
              <a:rPr lang="fa-IR" baseline="0">
                <a:latin typeface="IRANSansX Black" pitchFamily="2" charset="-78"/>
                <a:cs typeface="IRANSansX Black" pitchFamily="2" charset="-78"/>
              </a:rPr>
              <a:t>جیبرس به تفکیک فصل</a:t>
            </a:r>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IRANSansX Black" pitchFamily="2" charset="-78"/>
              <a:ea typeface="+mn-ea"/>
              <a:cs typeface="IRANSansX Black" pitchFamily="2" charset="-78"/>
            </a:defRPr>
          </a:pPr>
          <a:endParaRPr lang="en-US"/>
        </a:p>
      </c:txPr>
    </c:title>
    <c:autoTitleDeleted val="0"/>
    <c:plotArea>
      <c:layout/>
      <c:barChart>
        <c:barDir val="col"/>
        <c:grouping val="clustered"/>
        <c:varyColors val="0"/>
        <c:ser>
          <c:idx val="0"/>
          <c:order val="0"/>
          <c:tx>
            <c:strRef>
              <c:f>'درآمد جیبرس به تفکیک ماه'!$Q$1</c:f>
              <c:strCache>
                <c:ptCount val="1"/>
                <c:pt idx="0">
                  <c:v>جمع درآمد</c:v>
                </c:pt>
              </c:strCache>
            </c:strRef>
          </c:tx>
          <c:spPr>
            <a:solidFill>
              <a:schemeClr val="dk1">
                <a:tint val="88500"/>
              </a:schemeClr>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IRANSansX" pitchFamily="2" charset="-78"/>
                    <a:ea typeface="+mn-ea"/>
                    <a:cs typeface="IRANSansX" pitchFamily="2" charset="-78"/>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rgbClr val="C80A5A"/>
                </a:solidFill>
                <a:prstDash val="dash"/>
              </a:ln>
              <a:effectLst/>
            </c:spPr>
            <c:trendlineType val="exp"/>
            <c:dispRSqr val="0"/>
            <c:dispEq val="0"/>
          </c:trendline>
          <c:cat>
            <c:strRef>
              <c:f>'درآمد جیبرس به تفکیک ماه'!$P$2:$P$6</c:f>
              <c:strCache>
                <c:ptCount val="5"/>
                <c:pt idx="0">
                  <c:v>1399-Q1</c:v>
                </c:pt>
                <c:pt idx="1">
                  <c:v>1399-Q2</c:v>
                </c:pt>
                <c:pt idx="2">
                  <c:v>1399-Q3</c:v>
                </c:pt>
                <c:pt idx="3">
                  <c:v>1399-Q4</c:v>
                </c:pt>
                <c:pt idx="4">
                  <c:v>1400-Q1</c:v>
                </c:pt>
              </c:strCache>
            </c:strRef>
          </c:cat>
          <c:val>
            <c:numRef>
              <c:f>'درآمد جیبرس به تفکیک ماه'!$Q$2:$Q$6</c:f>
              <c:numCache>
                <c:formatCode>_(\I\R\T\ * #,##0_);[Red]_(\I\R\T\ * "-"#,##0_)</c:formatCode>
                <c:ptCount val="5"/>
                <c:pt idx="0">
                  <c:v>17131965</c:v>
                </c:pt>
                <c:pt idx="1">
                  <c:v>50851000</c:v>
                </c:pt>
                <c:pt idx="2">
                  <c:v>131281000</c:v>
                </c:pt>
                <c:pt idx="3">
                  <c:v>83304600</c:v>
                </c:pt>
                <c:pt idx="4">
                  <c:v>121929520</c:v>
                </c:pt>
              </c:numCache>
            </c:numRef>
          </c:val>
          <c:extLst>
            <c:ext xmlns:c16="http://schemas.microsoft.com/office/drawing/2014/chart" uri="{C3380CC4-5D6E-409C-BE32-E72D297353CC}">
              <c16:uniqueId val="{00000001-0298-42A5-90CC-AC7591B637AF}"/>
            </c:ext>
          </c:extLst>
        </c:ser>
        <c:dLbls>
          <c:showLegendKey val="0"/>
          <c:showVal val="0"/>
          <c:showCatName val="0"/>
          <c:showSerName val="0"/>
          <c:showPercent val="0"/>
          <c:showBubbleSize val="0"/>
        </c:dLbls>
        <c:gapWidth val="100"/>
        <c:overlap val="-27"/>
        <c:axId val="1042061552"/>
        <c:axId val="1042064464"/>
      </c:barChart>
      <c:catAx>
        <c:axId val="1042061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IRANSansX" pitchFamily="2" charset="-78"/>
                <a:ea typeface="+mn-ea"/>
                <a:cs typeface="IRANSansX" pitchFamily="2" charset="-78"/>
              </a:defRPr>
            </a:pPr>
            <a:endParaRPr lang="en-US"/>
          </a:p>
        </c:txPr>
        <c:crossAx val="1042064464"/>
        <c:crosses val="autoZero"/>
        <c:auto val="1"/>
        <c:lblAlgn val="ctr"/>
        <c:lblOffset val="100"/>
        <c:noMultiLvlLbl val="0"/>
      </c:catAx>
      <c:valAx>
        <c:axId val="1042064464"/>
        <c:scaling>
          <c:orientation val="minMax"/>
        </c:scaling>
        <c:delete val="1"/>
        <c:axPos val="l"/>
        <c:numFmt formatCode="#,##0" sourceLinked="0"/>
        <c:majorTickMark val="none"/>
        <c:minorTickMark val="none"/>
        <c:tickLblPos val="nextTo"/>
        <c:crossAx val="1042061552"/>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IRANSansX" pitchFamily="2" charset="-78"/>
                    <a:ea typeface="+mn-ea"/>
                    <a:cs typeface="IRANSansX" pitchFamily="2" charset="-78"/>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rtl="1">
        <a:defRPr>
          <a:latin typeface="IRANSansX" pitchFamily="2" charset="-78"/>
          <a:cs typeface="IRANSansX" pitchFamily="2" charset="-78"/>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600" b="0" i="0" u="none" strike="noStrike" kern="1200" cap="none" spc="0" normalizeH="0" baseline="0">
                <a:solidFill>
                  <a:schemeClr val="tx1">
                    <a:lumMod val="65000"/>
                    <a:lumOff val="35000"/>
                  </a:schemeClr>
                </a:solidFill>
                <a:latin typeface="IRANSansX Black" pitchFamily="2" charset="-78"/>
                <a:ea typeface="+mj-ea"/>
                <a:cs typeface="IRANSansX Black" pitchFamily="2" charset="-78"/>
              </a:defRPr>
            </a:pPr>
            <a:r>
              <a:rPr lang="fa-IR" spc="0" baseline="0">
                <a:latin typeface="IRANSansX Black" pitchFamily="2" charset="-78"/>
                <a:cs typeface="IRANSansX Black" pitchFamily="2" charset="-78"/>
              </a:rPr>
              <a:t>درآمد جیبرس به تفکیک ماه</a:t>
            </a:r>
          </a:p>
        </c:rich>
      </c:tx>
      <c:overlay val="0"/>
      <c:spPr>
        <a:noFill/>
        <a:ln>
          <a:noFill/>
        </a:ln>
        <a:effectLst/>
      </c:spPr>
      <c:txPr>
        <a:bodyPr rot="0" spcFirstLastPara="1" vertOverflow="ellipsis" vert="horz" wrap="square" anchor="ctr" anchorCtr="1"/>
        <a:lstStyle/>
        <a:p>
          <a:pPr>
            <a:defRPr sz="1600" b="0" i="0" u="none" strike="noStrike" kern="1200" cap="none" spc="0" normalizeH="0" baseline="0">
              <a:solidFill>
                <a:schemeClr val="tx1">
                  <a:lumMod val="65000"/>
                  <a:lumOff val="35000"/>
                </a:schemeClr>
              </a:solidFill>
              <a:latin typeface="IRANSansX Black" pitchFamily="2" charset="-78"/>
              <a:ea typeface="+mj-ea"/>
              <a:cs typeface="IRANSansX Black" pitchFamily="2" charset="-78"/>
            </a:defRPr>
          </a:pPr>
          <a:endParaRPr lang="en-US"/>
        </a:p>
      </c:txPr>
    </c:title>
    <c:autoTitleDeleted val="0"/>
    <c:plotArea>
      <c:layout/>
      <c:barChart>
        <c:barDir val="col"/>
        <c:grouping val="clustered"/>
        <c:varyColors val="0"/>
        <c:ser>
          <c:idx val="0"/>
          <c:order val="0"/>
          <c:tx>
            <c:strRef>
              <c:f>'درآمد جیبرس به تفکیک ماه'!$C$1</c:f>
              <c:strCache>
                <c:ptCount val="1"/>
                <c:pt idx="0">
                  <c:v>مبلغ درآمد کسب شده</c:v>
                </c:pt>
              </c:strCache>
            </c:strRef>
          </c:tx>
          <c:spPr>
            <a:solidFill>
              <a:schemeClr val="dk1">
                <a:tint val="88500"/>
                <a:alpha val="70000"/>
              </a:schemeClr>
            </a:solidFill>
            <a:ln>
              <a:noFill/>
            </a:ln>
            <a:effectLst/>
          </c:spPr>
          <c:invertIfNegative val="0"/>
          <c:trendline>
            <c:spPr>
              <a:ln w="12700" cap="rnd">
                <a:solidFill>
                  <a:srgbClr val="C80A5A"/>
                </a:solidFill>
                <a:prstDash val="sysDot"/>
              </a:ln>
              <a:effectLst/>
            </c:spPr>
            <c:trendlineType val="exp"/>
            <c:dispRSqr val="0"/>
            <c:dispEq val="0"/>
          </c:trendline>
          <c:cat>
            <c:strRef>
              <c:f>'درآمد جیبرس به تفکیک ماه'!$B$2:$B$14</c:f>
              <c:strCache>
                <c:ptCount val="13"/>
                <c:pt idx="0">
                  <c:v>1399-02</c:v>
                </c:pt>
                <c:pt idx="1">
                  <c:v>1399-03</c:v>
                </c:pt>
                <c:pt idx="2">
                  <c:v>1399-04</c:v>
                </c:pt>
                <c:pt idx="3">
                  <c:v>1399-05</c:v>
                </c:pt>
                <c:pt idx="4">
                  <c:v>1399-06</c:v>
                </c:pt>
                <c:pt idx="5">
                  <c:v>1399-07</c:v>
                </c:pt>
                <c:pt idx="6">
                  <c:v>1399-08</c:v>
                </c:pt>
                <c:pt idx="7">
                  <c:v>1399-09</c:v>
                </c:pt>
                <c:pt idx="8">
                  <c:v>1399-10</c:v>
                </c:pt>
                <c:pt idx="9">
                  <c:v>1399-11</c:v>
                </c:pt>
                <c:pt idx="10">
                  <c:v>1399-12</c:v>
                </c:pt>
                <c:pt idx="11">
                  <c:v>1400-01</c:v>
                </c:pt>
                <c:pt idx="12">
                  <c:v>1400-02</c:v>
                </c:pt>
              </c:strCache>
            </c:strRef>
          </c:cat>
          <c:val>
            <c:numRef>
              <c:f>'درآمد جیبرس به تفکیک ماه'!$C$2:$C$14</c:f>
              <c:numCache>
                <c:formatCode>_(\I\R\T\ * #,##0_);[Red]_(\I\R\T\ * "-"#,##0_)</c:formatCode>
                <c:ptCount val="13"/>
                <c:pt idx="0">
                  <c:v>5101965</c:v>
                </c:pt>
                <c:pt idx="1">
                  <c:v>12030000</c:v>
                </c:pt>
                <c:pt idx="2">
                  <c:v>19502000</c:v>
                </c:pt>
                <c:pt idx="3">
                  <c:v>14265000</c:v>
                </c:pt>
                <c:pt idx="4">
                  <c:v>17084000</c:v>
                </c:pt>
                <c:pt idx="5">
                  <c:v>35616000</c:v>
                </c:pt>
                <c:pt idx="6">
                  <c:v>35513000</c:v>
                </c:pt>
                <c:pt idx="7">
                  <c:v>60152000</c:v>
                </c:pt>
                <c:pt idx="8">
                  <c:v>28826000</c:v>
                </c:pt>
                <c:pt idx="9">
                  <c:v>18726000</c:v>
                </c:pt>
                <c:pt idx="10">
                  <c:v>35752600</c:v>
                </c:pt>
                <c:pt idx="11">
                  <c:v>55762300</c:v>
                </c:pt>
                <c:pt idx="12">
                  <c:v>66167220</c:v>
                </c:pt>
              </c:numCache>
            </c:numRef>
          </c:val>
          <c:extLst>
            <c:ext xmlns:c16="http://schemas.microsoft.com/office/drawing/2014/chart" uri="{C3380CC4-5D6E-409C-BE32-E72D297353CC}">
              <c16:uniqueId val="{00000001-427A-4A26-84EB-C5F13591E16F}"/>
            </c:ext>
          </c:extLst>
        </c:ser>
        <c:dLbls>
          <c:showLegendKey val="0"/>
          <c:showVal val="0"/>
          <c:showCatName val="0"/>
          <c:showSerName val="0"/>
          <c:showPercent val="0"/>
          <c:showBubbleSize val="0"/>
        </c:dLbls>
        <c:gapWidth val="80"/>
        <c:overlap val="25"/>
        <c:axId val="1215134176"/>
        <c:axId val="1215112128"/>
      </c:barChart>
      <c:catAx>
        <c:axId val="121513417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IRANSansX" pitchFamily="2" charset="-78"/>
                <a:ea typeface="+mn-ea"/>
                <a:cs typeface="IRANSansX" pitchFamily="2" charset="-78"/>
              </a:defRPr>
            </a:pPr>
            <a:endParaRPr lang="en-US"/>
          </a:p>
        </c:txPr>
        <c:crossAx val="1215112128"/>
        <c:crosses val="autoZero"/>
        <c:auto val="1"/>
        <c:lblAlgn val="ctr"/>
        <c:lblOffset val="100"/>
        <c:noMultiLvlLbl val="0"/>
      </c:catAx>
      <c:valAx>
        <c:axId val="1215112128"/>
        <c:scaling>
          <c:orientation val="minMax"/>
        </c:scaling>
        <c:delete val="0"/>
        <c:axPos val="l"/>
        <c:majorGridlines>
          <c:spPr>
            <a:ln w="9525" cap="flat" cmpd="sng" algn="ctr">
              <a:solidFill>
                <a:schemeClr val="tx1">
                  <a:lumMod val="5000"/>
                  <a:lumOff val="95000"/>
                </a:schemeClr>
              </a:solidFill>
              <a:round/>
            </a:ln>
            <a:effectLst/>
          </c:spPr>
        </c:majorGridlines>
        <c:numFmt formatCode="#,##0" sourceLinked="0"/>
        <c:majorTickMark val="none"/>
        <c:minorTickMark val="none"/>
        <c:tickLblPos val="low"/>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IRANSansX" pitchFamily="2" charset="-78"/>
                <a:ea typeface="+mn-ea"/>
                <a:cs typeface="IRANSansX" pitchFamily="2" charset="-78"/>
              </a:defRPr>
            </a:pPr>
            <a:endParaRPr lang="en-US"/>
          </a:p>
        </c:txPr>
        <c:crossAx val="1215134176"/>
        <c:crosses val="autoZero"/>
        <c:crossBetween val="between"/>
        <c:dispUnits>
          <c:builtInUnit val="millions"/>
          <c:dispUnitsLbl>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IRANSansX" pitchFamily="2" charset="-78"/>
                      <a:ea typeface="+mn-ea"/>
                      <a:cs typeface="IRANSansX" pitchFamily="2" charset="-78"/>
                    </a:defRPr>
                  </a:pPr>
                  <a:r>
                    <a:rPr lang="en-US"/>
                    <a:t>IRT</a:t>
                  </a:r>
                  <a:r>
                    <a:rPr lang="en-US" baseline="0"/>
                    <a:t> </a:t>
                  </a:r>
                  <a:r>
                    <a:rPr lang="en-US"/>
                    <a:t>Millions</a:t>
                  </a:r>
                </a:p>
              </c:rich>
            </c:tx>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IRANSansX" pitchFamily="2" charset="-78"/>
                    <a:ea typeface="+mn-ea"/>
                    <a:cs typeface="IRANSansX" pitchFamily="2" charset="-78"/>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IRANSansX" pitchFamily="2" charset="-78"/>
          <a:cs typeface="IRANSansX" pitchFamily="2" charset="-78"/>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'Summary Quarter'!$K$1</c:f>
              <c:strCache>
                <c:ptCount val="1"/>
                <c:pt idx="0">
                  <c:v>GMV Filtered</c:v>
                </c:pt>
              </c:strCache>
            </c:strRef>
          </c:tx>
          <c:spPr>
            <a:solidFill>
              <a:srgbClr val="8F8F8F"/>
            </a:solidFill>
            <a:ln w="63500">
              <a:solidFill>
                <a:srgbClr val="8F8F8F"/>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exp"/>
            <c:dispRSqr val="0"/>
            <c:dispEq val="0"/>
          </c:trendline>
          <c:cat>
            <c:strRef>
              <c:f>'Summary Quarter'!$C$3:$C$15</c:f>
              <c:strCache>
                <c:ptCount val="13"/>
                <c:pt idx="0">
                  <c:v>18 Q1</c:v>
                </c:pt>
                <c:pt idx="1">
                  <c:v>18 Q2</c:v>
                </c:pt>
                <c:pt idx="2">
                  <c:v>18 Q3</c:v>
                </c:pt>
                <c:pt idx="3">
                  <c:v>18 Q4</c:v>
                </c:pt>
                <c:pt idx="4">
                  <c:v>19 Q1</c:v>
                </c:pt>
                <c:pt idx="5">
                  <c:v>19 Q2</c:v>
                </c:pt>
                <c:pt idx="6">
                  <c:v>19 Q3</c:v>
                </c:pt>
                <c:pt idx="7">
                  <c:v>19 Q4</c:v>
                </c:pt>
                <c:pt idx="8">
                  <c:v>20 Q1</c:v>
                </c:pt>
                <c:pt idx="9">
                  <c:v>20 Q2</c:v>
                </c:pt>
                <c:pt idx="10">
                  <c:v>20 Q3</c:v>
                </c:pt>
                <c:pt idx="11">
                  <c:v>20 Q4</c:v>
                </c:pt>
                <c:pt idx="12">
                  <c:v>21 Q1</c:v>
                </c:pt>
              </c:strCache>
              <c:extLst/>
            </c:strRef>
          </c:cat>
          <c:val>
            <c:numRef>
              <c:f>'Summary Quarter'!$K$3:$K$15</c:f>
              <c:numCache>
                <c:formatCode>_(* #,##0_);_(* \(#,##0\);_(* "-"??_);_(@_)</c:formatCode>
                <c:ptCount val="13"/>
                <c:pt idx="0">
                  <c:v>203215527</c:v>
                </c:pt>
                <c:pt idx="1">
                  <c:v>235019170</c:v>
                </c:pt>
                <c:pt idx="2">
                  <c:v>357678372</c:v>
                </c:pt>
                <c:pt idx="3">
                  <c:v>505192094</c:v>
                </c:pt>
                <c:pt idx="4">
                  <c:v>566162090</c:v>
                </c:pt>
                <c:pt idx="5">
                  <c:v>554276248</c:v>
                </c:pt>
                <c:pt idx="6">
                  <c:v>531471033</c:v>
                </c:pt>
                <c:pt idx="7">
                  <c:v>630383836</c:v>
                </c:pt>
                <c:pt idx="8">
                  <c:v>730777096</c:v>
                </c:pt>
                <c:pt idx="9">
                  <c:v>796791486</c:v>
                </c:pt>
                <c:pt idx="10">
                  <c:v>1028758990</c:v>
                </c:pt>
                <c:pt idx="11">
                  <c:v>1299989980</c:v>
                </c:pt>
                <c:pt idx="12">
                  <c:v>1507002143</c:v>
                </c:pt>
              </c:numCache>
              <c:extLst/>
            </c:numRef>
          </c:val>
          <c:extLst>
            <c:ext xmlns:c16="http://schemas.microsoft.com/office/drawing/2014/chart" uri="{C3380CC4-5D6E-409C-BE32-E72D297353CC}">
              <c16:uniqueId val="{00000001-7B01-49B6-AFE2-9163153A4325}"/>
            </c:ext>
          </c:extLst>
        </c:ser>
        <c:dLbls>
          <c:showLegendKey val="0"/>
          <c:showVal val="0"/>
          <c:showCatName val="0"/>
          <c:showSerName val="0"/>
          <c:showPercent val="0"/>
          <c:showBubbleSize val="0"/>
        </c:dLbls>
        <c:gapWidth val="219"/>
        <c:overlap val="90"/>
        <c:axId val="2127249376"/>
        <c:axId val="2127249792"/>
      </c:barChart>
      <c:catAx>
        <c:axId val="2127249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9792"/>
        <c:crosses val="autoZero"/>
        <c:auto val="1"/>
        <c:lblAlgn val="ctr"/>
        <c:lblOffset val="100"/>
        <c:noMultiLvlLbl val="0"/>
      </c:catAx>
      <c:valAx>
        <c:axId val="2127249792"/>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9376"/>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j-lt"/>
                <a:ea typeface="+mn-ea"/>
                <a:cs typeface="+mn-cs"/>
              </a:defRPr>
            </a:pPr>
            <a:r>
              <a:rPr lang="en-US" sz="1400" b="0" i="0" u="none" strike="noStrike" baseline="0" dirty="0">
                <a:latin typeface="+mj-lt"/>
              </a:rPr>
              <a:t>Growing merchants before release</a:t>
            </a:r>
            <a:endParaRPr lang="en-US" dirty="0">
              <a:latin typeface="+mj-l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j-lt"/>
              <a:ea typeface="+mn-ea"/>
              <a:cs typeface="+mn-cs"/>
            </a:defRPr>
          </a:pPr>
          <a:endParaRPr lang="en-US"/>
        </a:p>
      </c:txPr>
    </c:title>
    <c:autoTitleDeleted val="0"/>
    <c:plotArea>
      <c:layout/>
      <c:barChart>
        <c:barDir val="col"/>
        <c:grouping val="clustered"/>
        <c:varyColors val="0"/>
        <c:ser>
          <c:idx val="0"/>
          <c:order val="0"/>
          <c:tx>
            <c:strRef>
              <c:f>'Summary Year'!$B$1</c:f>
              <c:strCache>
                <c:ptCount val="1"/>
                <c:pt idx="0">
                  <c:v>New Business</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'Summary Year'!$A$3:$A$6</c:f>
              <c:numCache>
                <c:formatCode>General</c:formatCode>
                <c:ptCount val="4"/>
                <c:pt idx="0">
                  <c:v>2018</c:v>
                </c:pt>
                <c:pt idx="1">
                  <c:v>2019</c:v>
                </c:pt>
                <c:pt idx="2">
                  <c:v>2020</c:v>
                </c:pt>
                <c:pt idx="3">
                  <c:v>2021</c:v>
                </c:pt>
              </c:numCache>
              <c:extLst/>
            </c:numRef>
          </c:cat>
          <c:val>
            <c:numRef>
              <c:f>'Summary Year'!$B$3:$B$6</c:f>
              <c:numCache>
                <c:formatCode>_(* #,##0_);_(* \(#,##0\);_(* "-"??_);_(@_)</c:formatCode>
                <c:ptCount val="4"/>
                <c:pt idx="0">
                  <c:v>7</c:v>
                </c:pt>
                <c:pt idx="1">
                  <c:v>28</c:v>
                </c:pt>
                <c:pt idx="2">
                  <c:v>99</c:v>
                </c:pt>
                <c:pt idx="3">
                  <c:v>427</c:v>
                </c:pt>
              </c:numCache>
              <c:extLst/>
            </c:numRef>
          </c:val>
          <c:extLst>
            <c:ext xmlns:c16="http://schemas.microsoft.com/office/drawing/2014/chart" uri="{C3380CC4-5D6E-409C-BE32-E72D297353CC}">
              <c16:uniqueId val="{00000000-1826-4886-BC91-641CA4B33EA9}"/>
            </c:ext>
          </c:extLst>
        </c:ser>
        <c:dLbls>
          <c:showLegendKey val="0"/>
          <c:showVal val="0"/>
          <c:showCatName val="0"/>
          <c:showSerName val="0"/>
          <c:showPercent val="0"/>
          <c:showBubbleSize val="0"/>
        </c:dLbls>
        <c:gapWidth val="100"/>
        <c:overlap val="-27"/>
        <c:axId val="2063771200"/>
        <c:axId val="2127240224"/>
      </c:barChart>
      <c:catAx>
        <c:axId val="2063771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0224"/>
        <c:crosses val="autoZero"/>
        <c:auto val="1"/>
        <c:lblAlgn val="ctr"/>
        <c:lblOffset val="100"/>
        <c:noMultiLvlLbl val="0"/>
      </c:catAx>
      <c:valAx>
        <c:axId val="2127240224"/>
        <c:scaling>
          <c:orientation val="minMax"/>
        </c:scaling>
        <c:delete val="1"/>
        <c:axPos val="l"/>
        <c:numFmt formatCode="_(* #,##0_);_(* \(#,##0\);_(* &quot;-&quot;??_);_(@_)" sourceLinked="1"/>
        <c:majorTickMark val="none"/>
        <c:minorTickMark val="none"/>
        <c:tickLblPos val="nextTo"/>
        <c:crossAx val="2063771200"/>
        <c:crosses val="autoZero"/>
        <c:crossBetween val="between"/>
        <c:majorUnit val="1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rgbClr val="868569"/>
              </a:solidFill>
              <a:ln w="19050">
                <a:solidFill>
                  <a:schemeClr val="lt1"/>
                </a:solidFill>
              </a:ln>
              <a:effectLst/>
            </c:spPr>
            <c:extLst>
              <c:ext xmlns:c16="http://schemas.microsoft.com/office/drawing/2014/chart" uri="{C3380CC4-5D6E-409C-BE32-E72D297353CC}">
                <c16:uniqueId val="{00000001-BDA7-44C5-8058-0A525BE1E5F2}"/>
              </c:ext>
            </c:extLst>
          </c:dPt>
          <c:dPt>
            <c:idx val="1"/>
            <c:bubble3D val="0"/>
            <c:spPr>
              <a:solidFill>
                <a:srgbClr val="6771DC"/>
              </a:solidFill>
              <a:ln w="19050">
                <a:solidFill>
                  <a:schemeClr val="lt1"/>
                </a:solidFill>
              </a:ln>
              <a:effectLst/>
            </c:spPr>
            <c:extLst>
              <c:ext xmlns:c16="http://schemas.microsoft.com/office/drawing/2014/chart" uri="{C3380CC4-5D6E-409C-BE32-E72D297353CC}">
                <c16:uniqueId val="{00000003-BDA7-44C5-8058-0A525BE1E5F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DA7-44C5-8058-0A525BE1E5F2}"/>
              </c:ext>
            </c:extLst>
          </c:dPt>
          <c:dPt>
            <c:idx val="3"/>
            <c:bubble3D val="0"/>
            <c:spPr>
              <a:solidFill>
                <a:srgbClr val="DC67CE"/>
              </a:solidFill>
              <a:ln w="19050">
                <a:solidFill>
                  <a:schemeClr val="lt1"/>
                </a:solidFill>
              </a:ln>
              <a:effectLst/>
            </c:spPr>
            <c:extLst>
              <c:ext xmlns:c16="http://schemas.microsoft.com/office/drawing/2014/chart" uri="{C3380CC4-5D6E-409C-BE32-E72D297353CC}">
                <c16:uniqueId val="{00000007-BDA7-44C5-8058-0A525BE1E5F2}"/>
              </c:ext>
            </c:extLst>
          </c:dPt>
          <c:dPt>
            <c:idx val="4"/>
            <c:bubble3D val="0"/>
            <c:spPr>
              <a:solidFill>
                <a:srgbClr val="DC6788"/>
              </a:solidFill>
              <a:ln w="19050">
                <a:solidFill>
                  <a:schemeClr val="lt1"/>
                </a:solidFill>
              </a:ln>
              <a:effectLst/>
            </c:spPr>
            <c:extLst>
              <c:ext xmlns:c16="http://schemas.microsoft.com/office/drawing/2014/chart" uri="{C3380CC4-5D6E-409C-BE32-E72D297353CC}">
                <c16:uniqueId val="{00000009-BDA7-44C5-8058-0A525BE1E5F2}"/>
              </c:ext>
            </c:extLst>
          </c:dPt>
          <c:dPt>
            <c:idx val="5"/>
            <c:bubble3D val="0"/>
            <c:spPr>
              <a:solidFill>
                <a:srgbClr val="DC8C67"/>
              </a:solidFill>
              <a:ln w="19050">
                <a:solidFill>
                  <a:schemeClr val="bg1"/>
                </a:solidFill>
              </a:ln>
              <a:effectLst/>
            </c:spPr>
            <c:extLst>
              <c:ext xmlns:c16="http://schemas.microsoft.com/office/drawing/2014/chart" uri="{C3380CC4-5D6E-409C-BE32-E72D297353CC}">
                <c16:uniqueId val="{0000000B-BDA7-44C5-8058-0A525BE1E5F2}"/>
              </c:ext>
            </c:extLst>
          </c:dPt>
          <c:dPt>
            <c:idx val="6"/>
            <c:bubble3D val="0"/>
            <c:spPr>
              <a:solidFill>
                <a:srgbClr val="DCD267"/>
              </a:solidFill>
              <a:ln w="19050">
                <a:solidFill>
                  <a:schemeClr val="lt1"/>
                </a:solidFill>
              </a:ln>
              <a:effectLst/>
            </c:spPr>
            <c:extLst>
              <c:ext xmlns:c16="http://schemas.microsoft.com/office/drawing/2014/chart" uri="{C3380CC4-5D6E-409C-BE32-E72D297353CC}">
                <c16:uniqueId val="{0000000D-BDA7-44C5-8058-0A525BE1E5F2}"/>
              </c:ext>
            </c:extLst>
          </c:dPt>
          <c:dLbls>
            <c:dLbl>
              <c:idx val="1"/>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DA7-44C5-8058-0A525BE1E5F2}"/>
                </c:ext>
              </c:extLst>
            </c:dLbl>
            <c:dLbl>
              <c:idx val="3"/>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IRANSansX" pitchFamily="2" charset="-78"/>
                      <a:ea typeface="+mn-ea"/>
                      <a:cs typeface="IRANSansX" pitchFamily="2" charset="-78"/>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manualLayout>
                      <c:w val="0.12590366523644875"/>
                      <c:h val="0.14074595355383532"/>
                    </c:manualLayout>
                  </c15:layout>
                </c:ext>
                <c:ext xmlns:c16="http://schemas.microsoft.com/office/drawing/2014/chart" uri="{C3380CC4-5D6E-409C-BE32-E72D297353CC}">
                  <c16:uniqueId val="{00000007-BDA7-44C5-8058-0A525BE1E5F2}"/>
                </c:ext>
              </c:extLst>
            </c:dLbl>
            <c:dLbl>
              <c:idx val="6"/>
              <c:dLblPos val="outEnd"/>
              <c:showLegendKey val="0"/>
              <c:showVal val="0"/>
              <c:showCatName val="1"/>
              <c:showSerName val="0"/>
              <c:showPercent val="1"/>
              <c:showBubbleSize val="0"/>
              <c:extLst>
                <c:ext xmlns:c15="http://schemas.microsoft.com/office/drawing/2012/chart" uri="{CE6537A1-D6FC-4f65-9D91-7224C49458BB}">
                  <c15:layout>
                    <c:manualLayout>
                      <c:w val="0.22749529190207157"/>
                      <c:h val="0.1622377860599139"/>
                    </c:manualLayout>
                  </c15:layout>
                </c:ext>
                <c:ext xmlns:c16="http://schemas.microsoft.com/office/drawing/2014/chart" uri="{C3380CC4-5D6E-409C-BE32-E72D297353CC}">
                  <c16:uniqueId val="{0000000D-BDA7-44C5-8058-0A525BE1E5F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IRANSansX" pitchFamily="2" charset="-78"/>
                    <a:ea typeface="+mn-ea"/>
                    <a:cs typeface="IRANSansX" pitchFamily="2" charset="-78"/>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'خلاصه هزینه‌ها'!$C$2:$C$8</c:f>
              <c:strCache>
                <c:ptCount val="7"/>
                <c:pt idx="0">
                  <c:v>سرور</c:v>
                </c:pt>
                <c:pt idx="1">
                  <c:v>تجهیزات اداری</c:v>
                </c:pt>
                <c:pt idx="2">
                  <c:v>حقوق و دستمزد</c:v>
                </c:pt>
                <c:pt idx="3">
                  <c:v>بازاریابی و فروش</c:v>
                </c:pt>
                <c:pt idx="4">
                  <c:v>فضای کاری</c:v>
                </c:pt>
                <c:pt idx="5">
                  <c:v>هزینه‌های عمومی و اداری</c:v>
                </c:pt>
                <c:pt idx="6">
                  <c:v>پیش‌بینی نشده</c:v>
                </c:pt>
              </c:strCache>
            </c:strRef>
          </c:cat>
          <c:val>
            <c:numRef>
              <c:f>'خلاصه هزینه‌ها'!$F$2:$F$8</c:f>
              <c:numCache>
                <c:formatCode>_(\I\R\T\ * #,##0_)</c:formatCode>
                <c:ptCount val="7"/>
                <c:pt idx="0">
                  <c:v>3552000000</c:v>
                </c:pt>
                <c:pt idx="1">
                  <c:v>420000000</c:v>
                </c:pt>
                <c:pt idx="2">
                  <c:v>5929180000</c:v>
                </c:pt>
                <c:pt idx="3">
                  <c:v>2090000000</c:v>
                </c:pt>
                <c:pt idx="4">
                  <c:v>630000000</c:v>
                </c:pt>
                <c:pt idx="5">
                  <c:v>1015300000</c:v>
                </c:pt>
                <c:pt idx="6">
                  <c:v>1363648000</c:v>
                </c:pt>
              </c:numCache>
            </c:numRef>
          </c:val>
          <c:extLst>
            <c:ext xmlns:c16="http://schemas.microsoft.com/office/drawing/2014/chart" uri="{C3380CC4-5D6E-409C-BE32-E72D297353CC}">
              <c16:uniqueId val="{0000000E-BDA7-44C5-8058-0A525BE1E5F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IRANSansX" pitchFamily="2" charset="-78"/>
          <a:cs typeface="IRANSansX" pitchFamily="2" charset="-78"/>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jpg"/><Relationship Id="rId5" Type="http://schemas.openxmlformats.org/officeDocument/2006/relationships/image" Target="../media/image42.png"/><Relationship Id="rId4" Type="http://schemas.openxmlformats.org/officeDocument/2006/relationships/image" Target="../media/image41.png"/></Relationships>
</file>

<file path=ppt/diagrams/_rels/drawing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jpg"/><Relationship Id="rId5" Type="http://schemas.openxmlformats.org/officeDocument/2006/relationships/image" Target="../media/image42.png"/><Relationship Id="rId4" Type="http://schemas.openxmlformats.org/officeDocument/2006/relationships/image" Target="../media/image41.pn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F6AE00-9A18-494C-A394-ABAC976E0063}" type="doc">
      <dgm:prSet loTypeId="urn:microsoft.com/office/officeart/2005/8/layout/default" loCatId="list" qsTypeId="urn:microsoft.com/office/officeart/2005/8/quickstyle/simple1" qsCatId="simple" csTypeId="urn:microsoft.com/office/officeart/2005/8/colors/accent1_5" csCatId="accent1" phldr="1"/>
      <dgm:spPr/>
      <dgm:t>
        <a:bodyPr/>
        <a:lstStyle/>
        <a:p>
          <a:endParaRPr lang="en-US"/>
        </a:p>
      </dgm:t>
    </dgm:pt>
    <dgm:pt modelId="{B72004A0-3F4B-49D3-8BBA-0A07C9A4BDAE}">
      <dgm:prSet phldrT="[Text]"/>
      <dgm:spPr/>
      <dgm:t>
        <a:bodyPr/>
        <a:lstStyle/>
        <a:p>
          <a:pPr rtl="1"/>
          <a:r>
            <a:rPr lang="fa-IR" dirty="0"/>
            <a:t>سایت‌ساز</a:t>
          </a:r>
          <a:endParaRPr lang="en-US" dirty="0"/>
        </a:p>
      </dgm:t>
    </dgm:pt>
    <dgm:pt modelId="{283FDAAA-D228-4E93-8AFE-8F07AEDC70A5}" type="parTrans" cxnId="{02AC1F5B-7A7F-47F5-8971-CDF10D7120F7}">
      <dgm:prSet/>
      <dgm:spPr/>
      <dgm:t>
        <a:bodyPr/>
        <a:lstStyle/>
        <a:p>
          <a:endParaRPr lang="en-US"/>
        </a:p>
      </dgm:t>
    </dgm:pt>
    <dgm:pt modelId="{DFAAE3E2-81E0-4C71-81E3-89E13C29837E}" type="sibTrans" cxnId="{02AC1F5B-7A7F-47F5-8971-CDF10D7120F7}">
      <dgm:prSet/>
      <dgm:spPr/>
      <dgm:t>
        <a:bodyPr/>
        <a:lstStyle/>
        <a:p>
          <a:endParaRPr lang="en-US"/>
        </a:p>
      </dgm:t>
    </dgm:pt>
    <dgm:pt modelId="{3B323CA1-671E-4716-980E-406A493A9709}">
      <dgm:prSet phldrT="[Text]"/>
      <dgm:spPr/>
      <dgm:t>
        <a:bodyPr/>
        <a:lstStyle/>
        <a:p>
          <a:pPr rtl="1"/>
          <a:r>
            <a:rPr lang="fa-IR" dirty="0"/>
            <a:t>فروش سریع</a:t>
          </a:r>
          <a:endParaRPr lang="en-US" dirty="0"/>
        </a:p>
      </dgm:t>
    </dgm:pt>
    <dgm:pt modelId="{9BE04EC5-15BF-4AAD-B9E4-89E904C1409A}" type="sibTrans" cxnId="{D56EDD52-4B31-46DA-B968-338105816413}">
      <dgm:prSet/>
      <dgm:spPr/>
      <dgm:t>
        <a:bodyPr/>
        <a:lstStyle/>
        <a:p>
          <a:endParaRPr lang="en-US"/>
        </a:p>
      </dgm:t>
    </dgm:pt>
    <dgm:pt modelId="{1AD8448F-F417-4DAF-AB86-0C10449477D1}" type="parTrans" cxnId="{D56EDD52-4B31-46DA-B968-338105816413}">
      <dgm:prSet/>
      <dgm:spPr/>
      <dgm:t>
        <a:bodyPr/>
        <a:lstStyle/>
        <a:p>
          <a:endParaRPr lang="en-US"/>
        </a:p>
      </dgm:t>
    </dgm:pt>
    <dgm:pt modelId="{EF3C83CF-1690-446C-AD59-1F767B02A86D}">
      <dgm:prSet phldrT="[Text]"/>
      <dgm:spPr/>
      <dgm:t>
        <a:bodyPr/>
        <a:lstStyle/>
        <a:p>
          <a:pPr rtl="1"/>
          <a:r>
            <a:rPr lang="fa-IR" dirty="0"/>
            <a:t>فیش پرینت</a:t>
          </a:r>
          <a:endParaRPr lang="en-US" dirty="0"/>
        </a:p>
      </dgm:t>
    </dgm:pt>
    <dgm:pt modelId="{540A2D96-43B7-4A4C-8003-9C1A6967DF1F}" type="sibTrans" cxnId="{9487B18E-2C08-43CD-A606-7CB86DF783C5}">
      <dgm:prSet/>
      <dgm:spPr/>
      <dgm:t>
        <a:bodyPr/>
        <a:lstStyle/>
        <a:p>
          <a:endParaRPr lang="en-US"/>
        </a:p>
      </dgm:t>
    </dgm:pt>
    <dgm:pt modelId="{220B8DE6-43F8-4BAB-9B5B-4D3DE75040DB}" type="parTrans" cxnId="{9487B18E-2C08-43CD-A606-7CB86DF783C5}">
      <dgm:prSet/>
      <dgm:spPr/>
      <dgm:t>
        <a:bodyPr/>
        <a:lstStyle/>
        <a:p>
          <a:endParaRPr lang="en-US"/>
        </a:p>
      </dgm:t>
    </dgm:pt>
    <dgm:pt modelId="{B131DE1A-89F1-48DC-A086-781E62C9B293}">
      <dgm:prSet phldrT="[Text]"/>
      <dgm:spPr/>
      <dgm:t>
        <a:bodyPr/>
        <a:lstStyle/>
        <a:p>
          <a:pPr rtl="1"/>
          <a:r>
            <a:rPr lang="fa-IR" dirty="0"/>
            <a:t>اتصال به بارکدخوان</a:t>
          </a:r>
          <a:endParaRPr lang="en-US" dirty="0"/>
        </a:p>
      </dgm:t>
    </dgm:pt>
    <dgm:pt modelId="{A5FB1B33-4F1D-45FF-A588-00EC81E112B8}" type="sibTrans" cxnId="{273D93AF-DB64-4FF2-AE73-73E0A18AE283}">
      <dgm:prSet/>
      <dgm:spPr/>
      <dgm:t>
        <a:bodyPr/>
        <a:lstStyle/>
        <a:p>
          <a:endParaRPr lang="en-US"/>
        </a:p>
      </dgm:t>
    </dgm:pt>
    <dgm:pt modelId="{289DFAC3-A68F-4A07-AB36-1F9EB401659F}" type="parTrans" cxnId="{273D93AF-DB64-4FF2-AE73-73E0A18AE283}">
      <dgm:prSet/>
      <dgm:spPr/>
      <dgm:t>
        <a:bodyPr/>
        <a:lstStyle/>
        <a:p>
          <a:endParaRPr lang="en-US"/>
        </a:p>
      </dgm:t>
    </dgm:pt>
    <dgm:pt modelId="{1E2CC3CB-0599-4B10-A194-73F5FDE5AC54}">
      <dgm:prSet phldrT="[Text]"/>
      <dgm:spPr/>
      <dgm:t>
        <a:bodyPr/>
        <a:lstStyle/>
        <a:p>
          <a:pPr rtl="1"/>
          <a:r>
            <a:rPr lang="fa-IR" dirty="0"/>
            <a:t>چاپ </a:t>
          </a:r>
          <a:r>
            <a:rPr lang="en-US" dirty="0"/>
            <a:t>A4, A5</a:t>
          </a:r>
        </a:p>
      </dgm:t>
    </dgm:pt>
    <dgm:pt modelId="{D75C3C32-7D08-4BFD-BEBD-5DEBCC655EE5}" type="sibTrans" cxnId="{431B205F-3675-42BB-9F3E-8D0996706E3C}">
      <dgm:prSet/>
      <dgm:spPr/>
      <dgm:t>
        <a:bodyPr/>
        <a:lstStyle/>
        <a:p>
          <a:endParaRPr lang="en-US"/>
        </a:p>
      </dgm:t>
    </dgm:pt>
    <dgm:pt modelId="{C7799123-8F34-4882-A9DF-9B6EF17F4EC6}" type="parTrans" cxnId="{431B205F-3675-42BB-9F3E-8D0996706E3C}">
      <dgm:prSet/>
      <dgm:spPr/>
      <dgm:t>
        <a:bodyPr/>
        <a:lstStyle/>
        <a:p>
          <a:endParaRPr lang="en-US"/>
        </a:p>
      </dgm:t>
    </dgm:pt>
    <dgm:pt modelId="{AF16B758-C4F1-49D6-A16A-394134149F38}">
      <dgm:prSet phldrT="[Text]"/>
      <dgm:spPr/>
      <dgm:t>
        <a:bodyPr/>
        <a:lstStyle/>
        <a:p>
          <a:pPr rtl="1"/>
          <a:r>
            <a:rPr lang="fa-IR" dirty="0"/>
            <a:t>اتصال به پی‌سی پوز</a:t>
          </a:r>
          <a:endParaRPr lang="en-US" dirty="0"/>
        </a:p>
      </dgm:t>
    </dgm:pt>
    <dgm:pt modelId="{73A28D31-0413-4ABA-BE28-B5E6D32B8EE9}" type="parTrans" cxnId="{FD69B223-80A6-4A6A-9809-D77E245A1DCE}">
      <dgm:prSet/>
      <dgm:spPr/>
      <dgm:t>
        <a:bodyPr/>
        <a:lstStyle/>
        <a:p>
          <a:endParaRPr lang="en-US"/>
        </a:p>
      </dgm:t>
    </dgm:pt>
    <dgm:pt modelId="{6433E1BF-B5D6-4665-BF5D-23BDB3FCE7BA}" type="sibTrans" cxnId="{FD69B223-80A6-4A6A-9809-D77E245A1DCE}">
      <dgm:prSet/>
      <dgm:spPr/>
      <dgm:t>
        <a:bodyPr/>
        <a:lstStyle/>
        <a:p>
          <a:endParaRPr lang="en-US"/>
        </a:p>
      </dgm:t>
    </dgm:pt>
    <dgm:pt modelId="{CCC99455-7199-476B-B12A-6E28C7C62802}">
      <dgm:prSet phldrT="[Text]"/>
      <dgm:spPr/>
      <dgm:t>
        <a:bodyPr/>
        <a:lstStyle/>
        <a:p>
          <a:r>
            <a:rPr lang="fa-IR" dirty="0"/>
            <a:t>اپلیکیشن اختصاصی</a:t>
          </a:r>
          <a:endParaRPr lang="en-US" dirty="0"/>
        </a:p>
      </dgm:t>
    </dgm:pt>
    <dgm:pt modelId="{3F9ECC8D-0DD1-4C76-856A-9B535769D888}" type="parTrans" cxnId="{3129F75D-6477-49E4-9085-5415ACB205F3}">
      <dgm:prSet/>
      <dgm:spPr/>
      <dgm:t>
        <a:bodyPr/>
        <a:lstStyle/>
        <a:p>
          <a:endParaRPr lang="en-US"/>
        </a:p>
      </dgm:t>
    </dgm:pt>
    <dgm:pt modelId="{1518DE66-7E1D-4896-8D17-DEED00338152}" type="sibTrans" cxnId="{3129F75D-6477-49E4-9085-5415ACB205F3}">
      <dgm:prSet/>
      <dgm:spPr/>
      <dgm:t>
        <a:bodyPr/>
        <a:lstStyle/>
        <a:p>
          <a:endParaRPr lang="en-US"/>
        </a:p>
      </dgm:t>
    </dgm:pt>
    <dgm:pt modelId="{12927716-E404-49A7-9916-036572DAB4EC}">
      <dgm:prSet phldrT="[Text]"/>
      <dgm:spPr/>
      <dgm:t>
        <a:bodyPr/>
        <a:lstStyle/>
        <a:p>
          <a:pPr rtl="1"/>
          <a:r>
            <a:rPr lang="fa-IR" dirty="0"/>
            <a:t>مدیریت رسانه‌های اجتماعی</a:t>
          </a:r>
          <a:endParaRPr lang="en-US" dirty="0"/>
        </a:p>
      </dgm:t>
    </dgm:pt>
    <dgm:pt modelId="{57E0B5E1-2B3B-4B13-A579-4FC8791DC182}" type="parTrans" cxnId="{9BB01D85-6AC7-4C59-9FF3-3EDA65A7B55E}">
      <dgm:prSet/>
      <dgm:spPr/>
      <dgm:t>
        <a:bodyPr/>
        <a:lstStyle/>
        <a:p>
          <a:endParaRPr lang="en-US"/>
        </a:p>
      </dgm:t>
    </dgm:pt>
    <dgm:pt modelId="{D4A39915-AB2D-4EB7-BF5F-C51943016CB2}" type="sibTrans" cxnId="{9BB01D85-6AC7-4C59-9FF3-3EDA65A7B55E}">
      <dgm:prSet/>
      <dgm:spPr/>
      <dgm:t>
        <a:bodyPr/>
        <a:lstStyle/>
        <a:p>
          <a:endParaRPr lang="en-US"/>
        </a:p>
      </dgm:t>
    </dgm:pt>
    <dgm:pt modelId="{854AE3A7-6E20-4E0E-8594-21B9DCBD0220}">
      <dgm:prSet phldrT="[Text]"/>
      <dgm:spPr/>
      <dgm:t>
        <a:bodyPr/>
        <a:lstStyle/>
        <a:p>
          <a:pPr rtl="1"/>
          <a:r>
            <a:rPr lang="fa-IR" dirty="0"/>
            <a:t>نرم‌افزار صندوق فروشگاهی</a:t>
          </a:r>
          <a:endParaRPr lang="en-US" dirty="0"/>
        </a:p>
      </dgm:t>
    </dgm:pt>
    <dgm:pt modelId="{E36FE486-C6B2-4C48-99A0-498A83F6E6FC}" type="parTrans" cxnId="{394DB2B2-44D5-459D-B42B-1B25B0460953}">
      <dgm:prSet/>
      <dgm:spPr/>
      <dgm:t>
        <a:bodyPr/>
        <a:lstStyle/>
        <a:p>
          <a:endParaRPr lang="en-US"/>
        </a:p>
      </dgm:t>
    </dgm:pt>
    <dgm:pt modelId="{2FD1DE4D-96CE-4EFD-9F66-63D17C3D53C9}" type="sibTrans" cxnId="{394DB2B2-44D5-459D-B42B-1B25B0460953}">
      <dgm:prSet/>
      <dgm:spPr/>
      <dgm:t>
        <a:bodyPr/>
        <a:lstStyle/>
        <a:p>
          <a:endParaRPr lang="en-US"/>
        </a:p>
      </dgm:t>
    </dgm:pt>
    <dgm:pt modelId="{9A54F159-1E7E-47D9-B0B2-BE11BD8E6320}">
      <dgm:prSet phldrT="[Text]"/>
      <dgm:spPr/>
      <dgm:t>
        <a:bodyPr/>
        <a:lstStyle/>
        <a:p>
          <a:pPr rtl="1"/>
          <a:r>
            <a:rPr lang="fa-IR" dirty="0"/>
            <a:t>صدور فاکتور</a:t>
          </a:r>
          <a:endParaRPr lang="en-US" dirty="0"/>
        </a:p>
      </dgm:t>
    </dgm:pt>
    <dgm:pt modelId="{92D250A7-55F4-4B66-82B9-99B78E7866BF}" type="parTrans" cxnId="{8F6B8EE3-4028-42B9-AD6C-6C5F1CCE5C14}">
      <dgm:prSet/>
      <dgm:spPr/>
      <dgm:t>
        <a:bodyPr/>
        <a:lstStyle/>
        <a:p>
          <a:endParaRPr lang="en-US"/>
        </a:p>
      </dgm:t>
    </dgm:pt>
    <dgm:pt modelId="{56EE5632-AEE2-4CE4-BA79-2FADD19EF51C}" type="sibTrans" cxnId="{8F6B8EE3-4028-42B9-AD6C-6C5F1CCE5C14}">
      <dgm:prSet/>
      <dgm:spPr/>
      <dgm:t>
        <a:bodyPr/>
        <a:lstStyle/>
        <a:p>
          <a:endParaRPr lang="en-US"/>
        </a:p>
      </dgm:t>
    </dgm:pt>
    <dgm:pt modelId="{9C65126A-DF53-4518-9270-BCEAD82E75B6}">
      <dgm:prSet phldrT="[Text]"/>
      <dgm:spPr/>
      <dgm:t>
        <a:bodyPr/>
        <a:lstStyle/>
        <a:p>
          <a:pPr rtl="1"/>
          <a:r>
            <a:rPr lang="fa-IR" dirty="0"/>
            <a:t>اتصال به ترازوی دیجیتال</a:t>
          </a:r>
          <a:endParaRPr lang="en-US" dirty="0"/>
        </a:p>
      </dgm:t>
    </dgm:pt>
    <dgm:pt modelId="{2127F4D6-A70F-4886-8E20-0133F2F7B1F1}" type="parTrans" cxnId="{5345DA7E-8850-4507-BD78-B3692CD2C44B}">
      <dgm:prSet/>
      <dgm:spPr/>
      <dgm:t>
        <a:bodyPr/>
        <a:lstStyle/>
        <a:p>
          <a:endParaRPr lang="en-US"/>
        </a:p>
      </dgm:t>
    </dgm:pt>
    <dgm:pt modelId="{1976C48A-2E12-48AE-95E8-BA772328DA83}" type="sibTrans" cxnId="{5345DA7E-8850-4507-BD78-B3692CD2C44B}">
      <dgm:prSet/>
      <dgm:spPr/>
      <dgm:t>
        <a:bodyPr/>
        <a:lstStyle/>
        <a:p>
          <a:endParaRPr lang="en-US"/>
        </a:p>
      </dgm:t>
    </dgm:pt>
    <dgm:pt modelId="{564D3F2E-84B7-40ED-B914-10120DB5BF18}">
      <dgm:prSet phldrT="[Text]"/>
      <dgm:spPr/>
      <dgm:t>
        <a:bodyPr/>
        <a:lstStyle/>
        <a:p>
          <a:pPr rtl="1"/>
          <a:r>
            <a:rPr lang="en-US" dirty="0"/>
            <a:t>CRM</a:t>
          </a:r>
        </a:p>
      </dgm:t>
    </dgm:pt>
    <dgm:pt modelId="{A84CED32-1EE5-4716-8713-68DE2678ACDC}" type="parTrans" cxnId="{F1749679-3146-4D34-AD61-0277546CF13F}">
      <dgm:prSet/>
      <dgm:spPr/>
      <dgm:t>
        <a:bodyPr/>
        <a:lstStyle/>
        <a:p>
          <a:endParaRPr lang="en-US"/>
        </a:p>
      </dgm:t>
    </dgm:pt>
    <dgm:pt modelId="{2D925ED9-E0DB-4C1B-B0F9-28240A718E32}" type="sibTrans" cxnId="{F1749679-3146-4D34-AD61-0277546CF13F}">
      <dgm:prSet/>
      <dgm:spPr/>
      <dgm:t>
        <a:bodyPr/>
        <a:lstStyle/>
        <a:p>
          <a:endParaRPr lang="en-US"/>
        </a:p>
      </dgm:t>
    </dgm:pt>
    <dgm:pt modelId="{3582F5E9-4213-4654-8C99-5250ADC53CB6}">
      <dgm:prSet phldrT="[Text]"/>
      <dgm:spPr/>
      <dgm:t>
        <a:bodyPr/>
        <a:lstStyle/>
        <a:p>
          <a:pPr rtl="1"/>
          <a:r>
            <a:rPr lang="fa-IR" dirty="0"/>
            <a:t>سیستم مدیریت محتوا</a:t>
          </a:r>
          <a:endParaRPr lang="en-US" dirty="0"/>
        </a:p>
      </dgm:t>
    </dgm:pt>
    <dgm:pt modelId="{CB95D8CD-B2A7-4D42-AFEA-28696EF79A15}" type="parTrans" cxnId="{0F3A738F-64FE-4467-A00A-FB01388EB1DC}">
      <dgm:prSet/>
      <dgm:spPr/>
      <dgm:t>
        <a:bodyPr/>
        <a:lstStyle/>
        <a:p>
          <a:endParaRPr lang="en-US"/>
        </a:p>
      </dgm:t>
    </dgm:pt>
    <dgm:pt modelId="{CE2B0474-56C0-4B95-9E41-0C91CC4A3FAA}" type="sibTrans" cxnId="{0F3A738F-64FE-4467-A00A-FB01388EB1DC}">
      <dgm:prSet/>
      <dgm:spPr/>
      <dgm:t>
        <a:bodyPr/>
        <a:lstStyle/>
        <a:p>
          <a:endParaRPr lang="en-US"/>
        </a:p>
      </dgm:t>
    </dgm:pt>
    <dgm:pt modelId="{828D806D-1027-4104-BCD8-349DB38A165D}">
      <dgm:prSet phldrT="[Text]"/>
      <dgm:spPr/>
      <dgm:t>
        <a:bodyPr/>
        <a:lstStyle/>
        <a:p>
          <a:pPr rtl="1"/>
          <a:r>
            <a:rPr lang="fa-IR" dirty="0"/>
            <a:t>بهینه‌شده برای موتورهای جستجو</a:t>
          </a:r>
          <a:endParaRPr lang="en-US" dirty="0"/>
        </a:p>
      </dgm:t>
    </dgm:pt>
    <dgm:pt modelId="{D37CB5DD-4B5C-4BCC-9992-D0FD41C79600}" type="parTrans" cxnId="{282F0131-3BB5-418F-A506-B7C061EF5176}">
      <dgm:prSet/>
      <dgm:spPr/>
      <dgm:t>
        <a:bodyPr/>
        <a:lstStyle/>
        <a:p>
          <a:endParaRPr lang="en-US"/>
        </a:p>
      </dgm:t>
    </dgm:pt>
    <dgm:pt modelId="{702A93C5-27E8-4822-90B3-1DD1E2308598}" type="sibTrans" cxnId="{282F0131-3BB5-418F-A506-B7C061EF5176}">
      <dgm:prSet/>
      <dgm:spPr/>
      <dgm:t>
        <a:bodyPr/>
        <a:lstStyle/>
        <a:p>
          <a:endParaRPr lang="en-US"/>
        </a:p>
      </dgm:t>
    </dgm:pt>
    <dgm:pt modelId="{3636DDCD-831F-4CEB-BFA2-DB3FF781FF58}">
      <dgm:prSet phldrT="[Text]"/>
      <dgm:spPr/>
      <dgm:t>
        <a:bodyPr/>
        <a:lstStyle/>
        <a:p>
          <a:pPr rtl="1"/>
          <a:r>
            <a:rPr lang="fa-IR" dirty="0"/>
            <a:t>طراحی دوستدار موبایل</a:t>
          </a:r>
          <a:endParaRPr lang="en-US" dirty="0"/>
        </a:p>
      </dgm:t>
    </dgm:pt>
    <dgm:pt modelId="{F0C689B4-3E76-48AE-B4EE-DDCA24129A8E}" type="parTrans" cxnId="{E6C62D34-B004-454E-804C-7786001411D2}">
      <dgm:prSet/>
      <dgm:spPr/>
      <dgm:t>
        <a:bodyPr/>
        <a:lstStyle/>
        <a:p>
          <a:endParaRPr lang="en-US"/>
        </a:p>
      </dgm:t>
    </dgm:pt>
    <dgm:pt modelId="{E8E94E25-CDEA-410C-8DF2-54CBA8E9EFC7}" type="sibTrans" cxnId="{E6C62D34-B004-454E-804C-7786001411D2}">
      <dgm:prSet/>
      <dgm:spPr/>
      <dgm:t>
        <a:bodyPr/>
        <a:lstStyle/>
        <a:p>
          <a:endParaRPr lang="en-US"/>
        </a:p>
      </dgm:t>
    </dgm:pt>
    <dgm:pt modelId="{28D1162C-2862-4EC2-B064-42911AF461FF}">
      <dgm:prSet phldrT="[Text]"/>
      <dgm:spPr/>
      <dgm:t>
        <a:bodyPr/>
        <a:lstStyle/>
        <a:p>
          <a:pPr rtl="1"/>
          <a:r>
            <a:rPr lang="fa-IR" dirty="0"/>
            <a:t>کدتخفیف و جشنواره</a:t>
          </a:r>
          <a:endParaRPr lang="en-US" dirty="0"/>
        </a:p>
      </dgm:t>
    </dgm:pt>
    <dgm:pt modelId="{44002492-8863-40B9-B1DE-280E78E1FEEA}" type="sibTrans" cxnId="{00A46B70-F7FC-47B0-BDD5-01D3E6A49B6D}">
      <dgm:prSet/>
      <dgm:spPr/>
      <dgm:t>
        <a:bodyPr/>
        <a:lstStyle/>
        <a:p>
          <a:endParaRPr lang="en-US"/>
        </a:p>
      </dgm:t>
    </dgm:pt>
    <dgm:pt modelId="{929B2A52-8422-4DF5-9FC0-F1E1480928E3}" type="parTrans" cxnId="{00A46B70-F7FC-47B0-BDD5-01D3E6A49B6D}">
      <dgm:prSet/>
      <dgm:spPr/>
      <dgm:t>
        <a:bodyPr/>
        <a:lstStyle/>
        <a:p>
          <a:endParaRPr lang="en-US"/>
        </a:p>
      </dgm:t>
    </dgm:pt>
    <dgm:pt modelId="{B7354BEC-1D03-47AD-B8B7-7E4DD2D84F93}">
      <dgm:prSet phldrT="[Text]"/>
      <dgm:spPr/>
      <dgm:t>
        <a:bodyPr/>
        <a:lstStyle/>
        <a:p>
          <a:pPr rtl="1"/>
          <a:r>
            <a:rPr lang="fa-IR" dirty="0"/>
            <a:t>دیزاین‌های پرمیوم</a:t>
          </a:r>
          <a:endParaRPr lang="en-US" dirty="0"/>
        </a:p>
      </dgm:t>
    </dgm:pt>
    <dgm:pt modelId="{1DD64562-554F-46EB-9FCA-4805153532B8}" type="parTrans" cxnId="{A80498F7-FD94-4E19-A52C-8C65E0B2F918}">
      <dgm:prSet/>
      <dgm:spPr/>
      <dgm:t>
        <a:bodyPr/>
        <a:lstStyle/>
        <a:p>
          <a:endParaRPr lang="en-US"/>
        </a:p>
      </dgm:t>
    </dgm:pt>
    <dgm:pt modelId="{B536C34A-4E9D-404E-B75C-69FE0D56C08B}" type="sibTrans" cxnId="{A80498F7-FD94-4E19-A52C-8C65E0B2F918}">
      <dgm:prSet/>
      <dgm:spPr/>
      <dgm:t>
        <a:bodyPr/>
        <a:lstStyle/>
        <a:p>
          <a:endParaRPr lang="en-US"/>
        </a:p>
      </dgm:t>
    </dgm:pt>
    <dgm:pt modelId="{D8FF52DF-4366-460E-B112-E74DFA5B5142}">
      <dgm:prSet phldrT="[Text]"/>
      <dgm:spPr/>
      <dgm:t>
        <a:bodyPr/>
        <a:lstStyle/>
        <a:p>
          <a:pPr rtl="1"/>
          <a:r>
            <a:rPr lang="fa-IR" dirty="0"/>
            <a:t>درگاه بانک اختصاصی</a:t>
          </a:r>
          <a:endParaRPr lang="en-US" dirty="0"/>
        </a:p>
      </dgm:t>
    </dgm:pt>
    <dgm:pt modelId="{9D4AADED-2DD9-49D5-B58F-CB36167EB34B}" type="parTrans" cxnId="{CB9AA518-B8F4-4A3E-846E-9A057AD04596}">
      <dgm:prSet/>
      <dgm:spPr/>
      <dgm:t>
        <a:bodyPr/>
        <a:lstStyle/>
        <a:p>
          <a:endParaRPr lang="en-US"/>
        </a:p>
      </dgm:t>
    </dgm:pt>
    <dgm:pt modelId="{78B09BC1-981C-4C19-89CD-052176D3D4B6}" type="sibTrans" cxnId="{CB9AA518-B8F4-4A3E-846E-9A057AD04596}">
      <dgm:prSet/>
      <dgm:spPr/>
      <dgm:t>
        <a:bodyPr/>
        <a:lstStyle/>
        <a:p>
          <a:endParaRPr lang="en-US"/>
        </a:p>
      </dgm:t>
    </dgm:pt>
    <dgm:pt modelId="{A724D5BF-1CF4-49D9-B759-23F1A2713EE9}">
      <dgm:prSet phldrT="[Text]"/>
      <dgm:spPr/>
      <dgm:t>
        <a:bodyPr/>
        <a:lstStyle/>
        <a:p>
          <a:pPr rtl="1"/>
          <a:r>
            <a:rPr lang="fa-IR" dirty="0"/>
            <a:t>لینک پرداخت فاکتور*</a:t>
          </a:r>
          <a:endParaRPr lang="en-US" dirty="0"/>
        </a:p>
      </dgm:t>
    </dgm:pt>
    <dgm:pt modelId="{6A8749BA-C799-47C7-8B97-44F225402D9E}" type="parTrans" cxnId="{3AD3DA54-7E32-4BC4-AA98-178B1224219F}">
      <dgm:prSet/>
      <dgm:spPr/>
      <dgm:t>
        <a:bodyPr/>
        <a:lstStyle/>
        <a:p>
          <a:endParaRPr lang="en-US"/>
        </a:p>
      </dgm:t>
    </dgm:pt>
    <dgm:pt modelId="{C178E34F-C4A6-4604-8B93-C46B85C662FE}" type="sibTrans" cxnId="{3AD3DA54-7E32-4BC4-AA98-178B1224219F}">
      <dgm:prSet/>
      <dgm:spPr/>
      <dgm:t>
        <a:bodyPr/>
        <a:lstStyle/>
        <a:p>
          <a:endParaRPr lang="en-US"/>
        </a:p>
      </dgm:t>
    </dgm:pt>
    <dgm:pt modelId="{A726F9CF-CDFA-4306-B71F-9532BAD7F6A5}">
      <dgm:prSet phldrT="[Text]"/>
      <dgm:spPr/>
      <dgm:t>
        <a:bodyPr/>
        <a:lstStyle/>
        <a:p>
          <a:pPr rtl="1"/>
          <a:r>
            <a:rPr lang="fa-IR" dirty="0"/>
            <a:t>ربات تلگرام فروشنده</a:t>
          </a:r>
          <a:endParaRPr lang="en-US" dirty="0"/>
        </a:p>
      </dgm:t>
    </dgm:pt>
    <dgm:pt modelId="{07EAC6F0-062A-4301-AC94-EE431E13964E}" type="parTrans" cxnId="{D1337AD8-15E5-469D-B52F-867EC0A84809}">
      <dgm:prSet/>
      <dgm:spPr/>
      <dgm:t>
        <a:bodyPr/>
        <a:lstStyle/>
        <a:p>
          <a:endParaRPr lang="en-US"/>
        </a:p>
      </dgm:t>
    </dgm:pt>
    <dgm:pt modelId="{8B777F47-5C36-4AEF-A124-B3EC81B3B55A}" type="sibTrans" cxnId="{D1337AD8-15E5-469D-B52F-867EC0A84809}">
      <dgm:prSet/>
      <dgm:spPr/>
      <dgm:t>
        <a:bodyPr/>
        <a:lstStyle/>
        <a:p>
          <a:endParaRPr lang="en-US"/>
        </a:p>
      </dgm:t>
    </dgm:pt>
    <dgm:pt modelId="{1B4A51BF-2B08-41E9-9258-6090E1911574}">
      <dgm:prSet phldrT="[Text]"/>
      <dgm:spPr/>
      <dgm:t>
        <a:bodyPr/>
        <a:lstStyle/>
        <a:p>
          <a:pPr rtl="1"/>
          <a:r>
            <a:rPr lang="fa-IR" dirty="0"/>
            <a:t>دستیار هوشمند اینستاگرام*</a:t>
          </a:r>
          <a:endParaRPr lang="en-US" dirty="0"/>
        </a:p>
      </dgm:t>
    </dgm:pt>
    <dgm:pt modelId="{9272466C-A399-46E1-A149-284687154820}" type="parTrans" cxnId="{AD0B9974-AF32-40EF-981B-DB592D162A8E}">
      <dgm:prSet/>
      <dgm:spPr/>
      <dgm:t>
        <a:bodyPr/>
        <a:lstStyle/>
        <a:p>
          <a:endParaRPr lang="en-US"/>
        </a:p>
      </dgm:t>
    </dgm:pt>
    <dgm:pt modelId="{4B3097A7-A877-449D-ABF7-B7E214F079B5}" type="sibTrans" cxnId="{AD0B9974-AF32-40EF-981B-DB592D162A8E}">
      <dgm:prSet/>
      <dgm:spPr/>
      <dgm:t>
        <a:bodyPr/>
        <a:lstStyle/>
        <a:p>
          <a:endParaRPr lang="en-US"/>
        </a:p>
      </dgm:t>
    </dgm:pt>
    <dgm:pt modelId="{EF8DAE04-B6C5-4071-A485-289829C7E7B8}">
      <dgm:prSet phldrT="[Text]"/>
      <dgm:spPr/>
      <dgm:t>
        <a:bodyPr/>
        <a:lstStyle/>
        <a:p>
          <a:pPr rtl="1"/>
          <a:r>
            <a:rPr lang="fa-IR" dirty="0"/>
            <a:t>سیستم تیکتینگ اختصاصی</a:t>
          </a:r>
          <a:endParaRPr lang="en-US" dirty="0"/>
        </a:p>
      </dgm:t>
    </dgm:pt>
    <dgm:pt modelId="{7F8315E3-AE55-4BAC-ADEF-5A6F5DE25705}" type="parTrans" cxnId="{3A3D03CF-6E2E-4347-BEBD-A01CBA3C72B6}">
      <dgm:prSet/>
      <dgm:spPr/>
      <dgm:t>
        <a:bodyPr/>
        <a:lstStyle/>
        <a:p>
          <a:endParaRPr lang="en-US"/>
        </a:p>
      </dgm:t>
    </dgm:pt>
    <dgm:pt modelId="{63C6FCBE-4F28-441D-91A2-2CCD5C149208}" type="sibTrans" cxnId="{3A3D03CF-6E2E-4347-BEBD-A01CBA3C72B6}">
      <dgm:prSet/>
      <dgm:spPr/>
      <dgm:t>
        <a:bodyPr/>
        <a:lstStyle/>
        <a:p>
          <a:endParaRPr lang="en-US"/>
        </a:p>
      </dgm:t>
    </dgm:pt>
    <dgm:pt modelId="{8F6DF39C-243B-4A95-B3AF-6540EEA99A5F}">
      <dgm:prSet phldrT="[Text]"/>
      <dgm:spPr/>
      <dgm:t>
        <a:bodyPr/>
        <a:lstStyle/>
        <a:p>
          <a:pPr rtl="1"/>
          <a:r>
            <a:rPr lang="fa-IR" dirty="0"/>
            <a:t>بلاگ</a:t>
          </a:r>
          <a:endParaRPr lang="en-US" dirty="0"/>
        </a:p>
      </dgm:t>
    </dgm:pt>
    <dgm:pt modelId="{693CC56A-B3AA-4F57-AA4F-A17F357AD98B}" type="parTrans" cxnId="{A10B5D83-3B61-42C1-AD43-3AB64569861E}">
      <dgm:prSet/>
      <dgm:spPr/>
      <dgm:t>
        <a:bodyPr/>
        <a:lstStyle/>
        <a:p>
          <a:endParaRPr lang="en-US"/>
        </a:p>
      </dgm:t>
    </dgm:pt>
    <dgm:pt modelId="{5A2F5F40-61B9-4BEB-A8C1-55BF8CB46826}" type="sibTrans" cxnId="{A10B5D83-3B61-42C1-AD43-3AB64569861E}">
      <dgm:prSet/>
      <dgm:spPr/>
      <dgm:t>
        <a:bodyPr/>
        <a:lstStyle/>
        <a:p>
          <a:endParaRPr lang="en-US"/>
        </a:p>
      </dgm:t>
    </dgm:pt>
    <dgm:pt modelId="{A1B3A3BF-4F8A-4E95-A770-24E115A93CA2}">
      <dgm:prSet phldrT="[Text]"/>
      <dgm:spPr/>
      <dgm:t>
        <a:bodyPr/>
        <a:lstStyle/>
        <a:p>
          <a:pPr rtl="1"/>
          <a:r>
            <a:rPr lang="fa-IR" dirty="0"/>
            <a:t>گزارشات نموداری لحظه‌ای</a:t>
          </a:r>
          <a:endParaRPr lang="en-US" dirty="0"/>
        </a:p>
      </dgm:t>
    </dgm:pt>
    <dgm:pt modelId="{A267F215-FBCD-4B90-92F6-E77DB9B4A063}" type="parTrans" cxnId="{6D978235-2CC2-4B56-A316-7AE862F4774C}">
      <dgm:prSet/>
      <dgm:spPr/>
      <dgm:t>
        <a:bodyPr/>
        <a:lstStyle/>
        <a:p>
          <a:endParaRPr lang="en-US"/>
        </a:p>
      </dgm:t>
    </dgm:pt>
    <dgm:pt modelId="{5129C51F-CEAF-421E-B43B-297252112B97}" type="sibTrans" cxnId="{6D978235-2CC2-4B56-A316-7AE862F4774C}">
      <dgm:prSet/>
      <dgm:spPr/>
      <dgm:t>
        <a:bodyPr/>
        <a:lstStyle/>
        <a:p>
          <a:endParaRPr lang="en-US"/>
        </a:p>
      </dgm:t>
    </dgm:pt>
    <dgm:pt modelId="{FEDA56E1-EB31-4175-B66E-92417CDDA6E3}">
      <dgm:prSet phldrT="[Text]"/>
      <dgm:spPr/>
      <dgm:t>
        <a:bodyPr/>
        <a:lstStyle/>
        <a:p>
          <a:pPr rtl="1"/>
          <a:r>
            <a:rPr lang="fa-IR" dirty="0"/>
            <a:t>کنترل کامل سطح دسترسی</a:t>
          </a:r>
          <a:endParaRPr lang="en-US" dirty="0"/>
        </a:p>
      </dgm:t>
    </dgm:pt>
    <dgm:pt modelId="{2ED26E21-5CD3-4152-9884-001F409B5150}" type="parTrans" cxnId="{5AF25436-9499-44FA-A414-A08775301A8D}">
      <dgm:prSet/>
      <dgm:spPr/>
      <dgm:t>
        <a:bodyPr/>
        <a:lstStyle/>
        <a:p>
          <a:endParaRPr lang="en-US"/>
        </a:p>
      </dgm:t>
    </dgm:pt>
    <dgm:pt modelId="{E6BA01BD-BF15-4DDE-9171-416BADB86343}" type="sibTrans" cxnId="{5AF25436-9499-44FA-A414-A08775301A8D}">
      <dgm:prSet/>
      <dgm:spPr/>
      <dgm:t>
        <a:bodyPr/>
        <a:lstStyle/>
        <a:p>
          <a:endParaRPr lang="en-US"/>
        </a:p>
      </dgm:t>
    </dgm:pt>
    <dgm:pt modelId="{0F0ED013-8618-461A-91F2-992B2BAFD9F6}">
      <dgm:prSet phldrT="[Text]"/>
      <dgm:spPr/>
      <dgm:t>
        <a:bodyPr/>
        <a:lstStyle/>
        <a:p>
          <a:pPr rtl="1"/>
          <a:r>
            <a:rPr lang="fa-IR" dirty="0"/>
            <a:t>داشبوردهای مدیریتی متنوع</a:t>
          </a:r>
          <a:endParaRPr lang="en-US" dirty="0"/>
        </a:p>
      </dgm:t>
    </dgm:pt>
    <dgm:pt modelId="{C8863A14-3BF0-4CF7-8235-D256F7243BB5}" type="parTrans" cxnId="{02D7F013-C5C9-4896-9618-AB3E4CDDAD83}">
      <dgm:prSet/>
      <dgm:spPr/>
      <dgm:t>
        <a:bodyPr/>
        <a:lstStyle/>
        <a:p>
          <a:endParaRPr lang="en-US"/>
        </a:p>
      </dgm:t>
    </dgm:pt>
    <dgm:pt modelId="{CC3144E6-3AE5-4E74-B7CB-F450909FCC09}" type="sibTrans" cxnId="{02D7F013-C5C9-4896-9618-AB3E4CDDAD83}">
      <dgm:prSet/>
      <dgm:spPr/>
      <dgm:t>
        <a:bodyPr/>
        <a:lstStyle/>
        <a:p>
          <a:endParaRPr lang="en-US"/>
        </a:p>
      </dgm:t>
    </dgm:pt>
    <dgm:pt modelId="{6C22DE64-5A9B-49C6-8EE9-70AA7F240BE9}">
      <dgm:prSet phldrT="[Text]"/>
      <dgm:spPr/>
      <dgm:t>
        <a:bodyPr/>
        <a:lstStyle/>
        <a:p>
          <a:pPr rtl="1"/>
          <a:r>
            <a:rPr lang="fa-IR" dirty="0"/>
            <a:t>نرم‌افزار حسابداری ابری</a:t>
          </a:r>
          <a:endParaRPr lang="en-US" dirty="0"/>
        </a:p>
      </dgm:t>
    </dgm:pt>
    <dgm:pt modelId="{A80E1A91-5751-49D4-A654-8BDA7A3BC747}" type="parTrans" cxnId="{D216100B-4330-4678-A512-E9A7A3410B49}">
      <dgm:prSet/>
      <dgm:spPr/>
      <dgm:t>
        <a:bodyPr/>
        <a:lstStyle/>
        <a:p>
          <a:endParaRPr lang="en-US"/>
        </a:p>
      </dgm:t>
    </dgm:pt>
    <dgm:pt modelId="{5D4436B6-FA2C-4F33-BFCA-FB3CDA9CA34E}" type="sibTrans" cxnId="{D216100B-4330-4678-A512-E9A7A3410B49}">
      <dgm:prSet/>
      <dgm:spPr/>
      <dgm:t>
        <a:bodyPr/>
        <a:lstStyle/>
        <a:p>
          <a:endParaRPr lang="en-US"/>
        </a:p>
      </dgm:t>
    </dgm:pt>
    <dgm:pt modelId="{97C6CC90-76C1-4C6C-88C9-5EC4D284E700}">
      <dgm:prSet phldrT="[Text]"/>
      <dgm:spPr/>
      <dgm:t>
        <a:bodyPr/>
        <a:lstStyle/>
        <a:p>
          <a:pPr rtl="1"/>
          <a:r>
            <a:rPr lang="fa-IR" dirty="0"/>
            <a:t>سیستم انبارداری*</a:t>
          </a:r>
          <a:endParaRPr lang="en-US" dirty="0"/>
        </a:p>
      </dgm:t>
    </dgm:pt>
    <dgm:pt modelId="{D963A599-42F0-4D5D-BFD1-2D50199C6D79}" type="parTrans" cxnId="{1143E3D6-471B-4400-9DCA-1B790BC65D72}">
      <dgm:prSet/>
      <dgm:spPr/>
      <dgm:t>
        <a:bodyPr/>
        <a:lstStyle/>
        <a:p>
          <a:endParaRPr lang="en-US"/>
        </a:p>
      </dgm:t>
    </dgm:pt>
    <dgm:pt modelId="{E787D445-5476-436C-B16D-ED4927CB8E56}" type="sibTrans" cxnId="{1143E3D6-471B-4400-9DCA-1B790BC65D72}">
      <dgm:prSet/>
      <dgm:spPr/>
      <dgm:t>
        <a:bodyPr/>
        <a:lstStyle/>
        <a:p>
          <a:endParaRPr lang="en-US"/>
        </a:p>
      </dgm:t>
    </dgm:pt>
    <dgm:pt modelId="{A13843B8-1335-4E47-9B85-3C2BD10B4424}">
      <dgm:prSet phldrT="[Text]"/>
      <dgm:spPr/>
      <dgm:t>
        <a:bodyPr/>
        <a:lstStyle/>
        <a:p>
          <a:pPr rtl="1"/>
          <a:r>
            <a:rPr lang="fa-IR" dirty="0"/>
            <a:t>زیرساخت ابری</a:t>
          </a:r>
          <a:endParaRPr lang="en-US" dirty="0"/>
        </a:p>
      </dgm:t>
    </dgm:pt>
    <dgm:pt modelId="{5008EE0F-EB10-4796-9DEF-2D2156FAADD5}" type="parTrans" cxnId="{F1173A08-3F53-46B9-9807-9E5650A002CC}">
      <dgm:prSet/>
      <dgm:spPr/>
      <dgm:t>
        <a:bodyPr/>
        <a:lstStyle/>
        <a:p>
          <a:endParaRPr lang="en-US"/>
        </a:p>
      </dgm:t>
    </dgm:pt>
    <dgm:pt modelId="{A2D39F19-E613-4672-ABFD-ED78EE0147C1}" type="sibTrans" cxnId="{F1173A08-3F53-46B9-9807-9E5650A002CC}">
      <dgm:prSet/>
      <dgm:spPr/>
      <dgm:t>
        <a:bodyPr/>
        <a:lstStyle/>
        <a:p>
          <a:endParaRPr lang="en-US"/>
        </a:p>
      </dgm:t>
    </dgm:pt>
    <dgm:pt modelId="{820D78BE-A576-4102-98D0-0CD38DE75CD5}">
      <dgm:prSet phldrT="[Text]"/>
      <dgm:spPr/>
      <dgm:t>
        <a:bodyPr/>
        <a:lstStyle/>
        <a:p>
          <a:pPr rtl="1"/>
          <a:r>
            <a:rPr lang="fa-IR" dirty="0"/>
            <a:t>بکاپ‌گیری خودکار</a:t>
          </a:r>
          <a:endParaRPr lang="en-US" dirty="0"/>
        </a:p>
      </dgm:t>
    </dgm:pt>
    <dgm:pt modelId="{DA2B69BF-FB78-40FA-BF31-6970A3F838CF}" type="parTrans" cxnId="{55D0492A-F066-457F-94D2-2F6D8F755799}">
      <dgm:prSet/>
      <dgm:spPr/>
      <dgm:t>
        <a:bodyPr/>
        <a:lstStyle/>
        <a:p>
          <a:endParaRPr lang="en-US"/>
        </a:p>
      </dgm:t>
    </dgm:pt>
    <dgm:pt modelId="{FEBA19D4-3D16-478D-B95D-EDA64EE47B98}" type="sibTrans" cxnId="{55D0492A-F066-457F-94D2-2F6D8F755799}">
      <dgm:prSet/>
      <dgm:spPr/>
      <dgm:t>
        <a:bodyPr/>
        <a:lstStyle/>
        <a:p>
          <a:endParaRPr lang="en-US"/>
        </a:p>
      </dgm:t>
    </dgm:pt>
    <dgm:pt modelId="{5DD042D9-535A-4155-B62D-70709E4FE853}">
      <dgm:prSet phldrT="[Text]"/>
      <dgm:spPr/>
      <dgm:t>
        <a:bodyPr/>
        <a:lstStyle/>
        <a:p>
          <a:pPr rtl="1"/>
          <a:r>
            <a:rPr lang="fa-IR" dirty="0"/>
            <a:t>فرم‌ساز حرفه‌ای</a:t>
          </a:r>
          <a:endParaRPr lang="en-US" dirty="0"/>
        </a:p>
      </dgm:t>
    </dgm:pt>
    <dgm:pt modelId="{AE0C36D2-B169-4ACE-AE89-69C98DAF9E1E}" type="parTrans" cxnId="{205CA64A-FB95-4527-9B7E-21F944D93D6D}">
      <dgm:prSet/>
      <dgm:spPr/>
      <dgm:t>
        <a:bodyPr/>
        <a:lstStyle/>
        <a:p>
          <a:endParaRPr lang="en-US"/>
        </a:p>
      </dgm:t>
    </dgm:pt>
    <dgm:pt modelId="{B2D96604-DAF9-428E-913A-4C4033F6D617}" type="sibTrans" cxnId="{205CA64A-FB95-4527-9B7E-21F944D93D6D}">
      <dgm:prSet/>
      <dgm:spPr/>
      <dgm:t>
        <a:bodyPr/>
        <a:lstStyle/>
        <a:p>
          <a:endParaRPr lang="en-US"/>
        </a:p>
      </dgm:t>
    </dgm:pt>
    <dgm:pt modelId="{12B483B0-5C92-490C-9D29-31570454D2AE}">
      <dgm:prSet phldrT="[Text]"/>
      <dgm:spPr/>
      <dgm:t>
        <a:bodyPr/>
        <a:lstStyle/>
        <a:p>
          <a:pPr rtl="1"/>
          <a:r>
            <a:rPr lang="fa-IR" dirty="0"/>
            <a:t>سیستم تگ پیشرفته</a:t>
          </a:r>
          <a:endParaRPr lang="en-US" dirty="0"/>
        </a:p>
      </dgm:t>
    </dgm:pt>
    <dgm:pt modelId="{27B0E1C2-125C-46CC-99A9-33532197A185}" type="parTrans" cxnId="{982B4FAC-BD38-4AC0-9BB0-7D9C965AFA3C}">
      <dgm:prSet/>
      <dgm:spPr/>
      <dgm:t>
        <a:bodyPr/>
        <a:lstStyle/>
        <a:p>
          <a:endParaRPr lang="en-US"/>
        </a:p>
      </dgm:t>
    </dgm:pt>
    <dgm:pt modelId="{8CAE963D-1816-440A-AD1C-E8ECF1657031}" type="sibTrans" cxnId="{982B4FAC-BD38-4AC0-9BB0-7D9C965AFA3C}">
      <dgm:prSet/>
      <dgm:spPr/>
      <dgm:t>
        <a:bodyPr/>
        <a:lstStyle/>
        <a:p>
          <a:endParaRPr lang="en-US"/>
        </a:p>
      </dgm:t>
    </dgm:pt>
    <dgm:pt modelId="{DB9AE5BA-3591-400E-8B45-73D55B197BD4}">
      <dgm:prSet phldrT="[Text]"/>
      <dgm:spPr/>
      <dgm:t>
        <a:bodyPr/>
        <a:lstStyle/>
        <a:p>
          <a:pPr rtl="1"/>
          <a:r>
            <a:rPr lang="fa-IR" dirty="0"/>
            <a:t>اتصال به سرویس‌های دیگران</a:t>
          </a:r>
          <a:endParaRPr lang="en-US" dirty="0"/>
        </a:p>
      </dgm:t>
    </dgm:pt>
    <dgm:pt modelId="{FB35D7FD-42F3-446A-A648-9E0EF5FC671E}" type="parTrans" cxnId="{04245CF9-DECB-40F7-A2AA-3EF2750BD2FA}">
      <dgm:prSet/>
      <dgm:spPr/>
      <dgm:t>
        <a:bodyPr/>
        <a:lstStyle/>
        <a:p>
          <a:endParaRPr lang="en-US"/>
        </a:p>
      </dgm:t>
    </dgm:pt>
    <dgm:pt modelId="{093D3CBE-E286-48E6-9D1A-CE330B52349C}" type="sibTrans" cxnId="{04245CF9-DECB-40F7-A2AA-3EF2750BD2FA}">
      <dgm:prSet/>
      <dgm:spPr/>
      <dgm:t>
        <a:bodyPr/>
        <a:lstStyle/>
        <a:p>
          <a:endParaRPr lang="en-US"/>
        </a:p>
      </dgm:t>
    </dgm:pt>
    <dgm:pt modelId="{D6CC2E90-689D-4BC5-A3FD-D0A353EA2F5A}">
      <dgm:prSet phldrT="[Text]"/>
      <dgm:spPr/>
      <dgm:t>
        <a:bodyPr/>
        <a:lstStyle/>
        <a:p>
          <a:pPr rtl="1"/>
          <a:r>
            <a:rPr lang="fa-IR" dirty="0"/>
            <a:t>مرکز دامنه</a:t>
          </a:r>
          <a:endParaRPr lang="en-US" dirty="0"/>
        </a:p>
      </dgm:t>
    </dgm:pt>
    <dgm:pt modelId="{2A75F3B8-8E14-4FCF-8C4A-012B1BA9E1E8}" type="parTrans" cxnId="{424A9EF5-B228-4F4C-A1AB-66B627AB1E17}">
      <dgm:prSet/>
      <dgm:spPr/>
      <dgm:t>
        <a:bodyPr/>
        <a:lstStyle/>
        <a:p>
          <a:endParaRPr lang="en-US"/>
        </a:p>
      </dgm:t>
    </dgm:pt>
    <dgm:pt modelId="{8BB0BB0E-35D8-4C33-9BF8-74DEB462BF63}" type="sibTrans" cxnId="{424A9EF5-B228-4F4C-A1AB-66B627AB1E17}">
      <dgm:prSet/>
      <dgm:spPr/>
      <dgm:t>
        <a:bodyPr/>
        <a:lstStyle/>
        <a:p>
          <a:endParaRPr lang="en-US"/>
        </a:p>
      </dgm:t>
    </dgm:pt>
    <dgm:pt modelId="{C33B13F9-4C3B-49BA-922D-4C360939F391}">
      <dgm:prSet phldrT="[Text]"/>
      <dgm:spPr/>
      <dgm:t>
        <a:bodyPr/>
        <a:lstStyle/>
        <a:p>
          <a:pPr rtl="1"/>
          <a:r>
            <a:rPr lang="en-US" dirty="0"/>
            <a:t>Full API</a:t>
          </a:r>
        </a:p>
      </dgm:t>
    </dgm:pt>
    <dgm:pt modelId="{A1349AA8-312D-459C-A895-71E711B2958C}" type="parTrans" cxnId="{5E640F0B-7B0B-41AE-8326-656CD85A9781}">
      <dgm:prSet/>
      <dgm:spPr/>
      <dgm:t>
        <a:bodyPr/>
        <a:lstStyle/>
        <a:p>
          <a:endParaRPr lang="en-US"/>
        </a:p>
      </dgm:t>
    </dgm:pt>
    <dgm:pt modelId="{0213315D-2DB4-4968-8255-3736418C4903}" type="sibTrans" cxnId="{5E640F0B-7B0B-41AE-8326-656CD85A9781}">
      <dgm:prSet/>
      <dgm:spPr/>
      <dgm:t>
        <a:bodyPr/>
        <a:lstStyle/>
        <a:p>
          <a:endParaRPr lang="en-US"/>
        </a:p>
      </dgm:t>
    </dgm:pt>
    <dgm:pt modelId="{04A9194E-F113-4E12-A769-49460DE56F77}" type="pres">
      <dgm:prSet presAssocID="{BFF6AE00-9A18-494C-A394-ABAC976E0063}" presName="diagram" presStyleCnt="0">
        <dgm:presLayoutVars>
          <dgm:dir val="rev"/>
          <dgm:resizeHandles val="exact"/>
        </dgm:presLayoutVars>
      </dgm:prSet>
      <dgm:spPr/>
    </dgm:pt>
    <dgm:pt modelId="{EC8B4F79-3B7D-489A-A6BC-11C4E8C85428}" type="pres">
      <dgm:prSet presAssocID="{B72004A0-3F4B-49D3-8BBA-0A07C9A4BDAE}" presName="node" presStyleLbl="node1" presStyleIdx="0" presStyleCnt="35">
        <dgm:presLayoutVars>
          <dgm:bulletEnabled val="1"/>
        </dgm:presLayoutVars>
      </dgm:prSet>
      <dgm:spPr/>
    </dgm:pt>
    <dgm:pt modelId="{CE2C439A-36EF-4DB3-A92E-6DA6E5772D53}" type="pres">
      <dgm:prSet presAssocID="{DFAAE3E2-81E0-4C71-81E3-89E13C29837E}" presName="sibTrans" presStyleCnt="0"/>
      <dgm:spPr/>
    </dgm:pt>
    <dgm:pt modelId="{B4E1D589-E6A2-4C8C-B272-F067E195DB99}" type="pres">
      <dgm:prSet presAssocID="{CCC99455-7199-476B-B12A-6E28C7C62802}" presName="node" presStyleLbl="node1" presStyleIdx="1" presStyleCnt="35">
        <dgm:presLayoutVars>
          <dgm:bulletEnabled val="1"/>
        </dgm:presLayoutVars>
      </dgm:prSet>
      <dgm:spPr/>
    </dgm:pt>
    <dgm:pt modelId="{77117B51-6995-4C59-85FB-3BE294432016}" type="pres">
      <dgm:prSet presAssocID="{1518DE66-7E1D-4896-8D17-DEED00338152}" presName="sibTrans" presStyleCnt="0"/>
      <dgm:spPr/>
    </dgm:pt>
    <dgm:pt modelId="{E0F5F243-3991-414C-B1DE-77FABA13F7FD}" type="pres">
      <dgm:prSet presAssocID="{12927716-E404-49A7-9916-036572DAB4EC}" presName="node" presStyleLbl="node1" presStyleIdx="2" presStyleCnt="35">
        <dgm:presLayoutVars>
          <dgm:bulletEnabled val="1"/>
        </dgm:presLayoutVars>
      </dgm:prSet>
      <dgm:spPr/>
    </dgm:pt>
    <dgm:pt modelId="{33133B14-0953-4B87-8C7B-B1C00169F8AC}" type="pres">
      <dgm:prSet presAssocID="{D4A39915-AB2D-4EB7-BF5F-C51943016CB2}" presName="sibTrans" presStyleCnt="0"/>
      <dgm:spPr/>
    </dgm:pt>
    <dgm:pt modelId="{1874CD63-F84C-4F49-8D7E-B5147E0C0761}" type="pres">
      <dgm:prSet presAssocID="{854AE3A7-6E20-4E0E-8594-21B9DCBD0220}" presName="node" presStyleLbl="node1" presStyleIdx="3" presStyleCnt="35">
        <dgm:presLayoutVars>
          <dgm:bulletEnabled val="1"/>
        </dgm:presLayoutVars>
      </dgm:prSet>
      <dgm:spPr/>
    </dgm:pt>
    <dgm:pt modelId="{E4634118-02CC-4EAB-B11A-7CD08D281406}" type="pres">
      <dgm:prSet presAssocID="{2FD1DE4D-96CE-4EFD-9F66-63D17C3D53C9}" presName="sibTrans" presStyleCnt="0"/>
      <dgm:spPr/>
    </dgm:pt>
    <dgm:pt modelId="{02976B10-6E5D-4454-9854-670643BAA783}" type="pres">
      <dgm:prSet presAssocID="{6C22DE64-5A9B-49C6-8EE9-70AA7F240BE9}" presName="node" presStyleLbl="node1" presStyleIdx="4" presStyleCnt="35">
        <dgm:presLayoutVars>
          <dgm:bulletEnabled val="1"/>
        </dgm:presLayoutVars>
      </dgm:prSet>
      <dgm:spPr/>
    </dgm:pt>
    <dgm:pt modelId="{D4D2C0B8-F16D-4D83-8E2D-B21442ED4EF9}" type="pres">
      <dgm:prSet presAssocID="{5D4436B6-FA2C-4F33-BFCA-FB3CDA9CA34E}" presName="sibTrans" presStyleCnt="0"/>
      <dgm:spPr/>
    </dgm:pt>
    <dgm:pt modelId="{76E029D1-94EC-40EE-81C4-F23C133BE993}" type="pres">
      <dgm:prSet presAssocID="{5DD042D9-535A-4155-B62D-70709E4FE853}" presName="node" presStyleLbl="node1" presStyleIdx="5" presStyleCnt="35">
        <dgm:presLayoutVars>
          <dgm:bulletEnabled val="1"/>
        </dgm:presLayoutVars>
      </dgm:prSet>
      <dgm:spPr/>
    </dgm:pt>
    <dgm:pt modelId="{77FB9368-197D-4412-A327-FD015A59754C}" type="pres">
      <dgm:prSet presAssocID="{B2D96604-DAF9-428E-913A-4C4033F6D617}" presName="sibTrans" presStyleCnt="0"/>
      <dgm:spPr/>
    </dgm:pt>
    <dgm:pt modelId="{E25BB2F7-BA9E-4708-9149-1D79F26AD6CC}" type="pres">
      <dgm:prSet presAssocID="{9A54F159-1E7E-47D9-B0B2-BE11BD8E6320}" presName="node" presStyleLbl="node1" presStyleIdx="6" presStyleCnt="35">
        <dgm:presLayoutVars>
          <dgm:bulletEnabled val="1"/>
        </dgm:presLayoutVars>
      </dgm:prSet>
      <dgm:spPr/>
    </dgm:pt>
    <dgm:pt modelId="{9CD9BB51-9D03-426B-88D4-CA8778545C0A}" type="pres">
      <dgm:prSet presAssocID="{56EE5632-AEE2-4CE4-BA79-2FADD19EF51C}" presName="sibTrans" presStyleCnt="0"/>
      <dgm:spPr/>
    </dgm:pt>
    <dgm:pt modelId="{7F794C98-7D5C-4DF9-B7D0-067299852C12}" type="pres">
      <dgm:prSet presAssocID="{D6CC2E90-689D-4BC5-A3FD-D0A353EA2F5A}" presName="node" presStyleLbl="node1" presStyleIdx="7" presStyleCnt="35">
        <dgm:presLayoutVars>
          <dgm:bulletEnabled val="1"/>
        </dgm:presLayoutVars>
      </dgm:prSet>
      <dgm:spPr/>
    </dgm:pt>
    <dgm:pt modelId="{F6095D75-3694-4ED1-A271-C5BDAAC88010}" type="pres">
      <dgm:prSet presAssocID="{8BB0BB0E-35D8-4C33-9BF8-74DEB462BF63}" presName="sibTrans" presStyleCnt="0"/>
      <dgm:spPr/>
    </dgm:pt>
    <dgm:pt modelId="{B6DAB058-3648-4EE2-AF7D-C975643C8ADA}" type="pres">
      <dgm:prSet presAssocID="{EF8DAE04-B6C5-4071-A485-289829C7E7B8}" presName="node" presStyleLbl="node1" presStyleIdx="8" presStyleCnt="35">
        <dgm:presLayoutVars>
          <dgm:bulletEnabled val="1"/>
        </dgm:presLayoutVars>
      </dgm:prSet>
      <dgm:spPr/>
    </dgm:pt>
    <dgm:pt modelId="{81ED0C24-8571-4B3B-ACD5-B22AC591979C}" type="pres">
      <dgm:prSet presAssocID="{63C6FCBE-4F28-441D-91A2-2CCD5C149208}" presName="sibTrans" presStyleCnt="0"/>
      <dgm:spPr/>
    </dgm:pt>
    <dgm:pt modelId="{C485E01D-DF6A-49B6-A2A1-1ECE62257912}" type="pres">
      <dgm:prSet presAssocID="{564D3F2E-84B7-40ED-B914-10120DB5BF18}" presName="node" presStyleLbl="node1" presStyleIdx="9" presStyleCnt="35">
        <dgm:presLayoutVars>
          <dgm:bulletEnabled val="1"/>
        </dgm:presLayoutVars>
      </dgm:prSet>
      <dgm:spPr/>
    </dgm:pt>
    <dgm:pt modelId="{A74A8462-592F-4AD4-A966-C496A1EE18C5}" type="pres">
      <dgm:prSet presAssocID="{2D925ED9-E0DB-4C1B-B0F9-28240A718E32}" presName="sibTrans" presStyleCnt="0"/>
      <dgm:spPr/>
    </dgm:pt>
    <dgm:pt modelId="{FBF879CA-CC28-40FD-98EE-60DBB3043409}" type="pres">
      <dgm:prSet presAssocID="{0F0ED013-8618-461A-91F2-992B2BAFD9F6}" presName="node" presStyleLbl="node1" presStyleIdx="10" presStyleCnt="35">
        <dgm:presLayoutVars>
          <dgm:bulletEnabled val="1"/>
        </dgm:presLayoutVars>
      </dgm:prSet>
      <dgm:spPr/>
    </dgm:pt>
    <dgm:pt modelId="{19F5B0DB-D680-4F7D-8E17-BEE1A8A06295}" type="pres">
      <dgm:prSet presAssocID="{CC3144E6-3AE5-4E74-B7CB-F450909FCC09}" presName="sibTrans" presStyleCnt="0"/>
      <dgm:spPr/>
    </dgm:pt>
    <dgm:pt modelId="{B0EB05C0-DB6E-4D7D-9C81-8EA80DB74F2A}" type="pres">
      <dgm:prSet presAssocID="{3582F5E9-4213-4654-8C99-5250ADC53CB6}" presName="node" presStyleLbl="node1" presStyleIdx="11" presStyleCnt="35">
        <dgm:presLayoutVars>
          <dgm:bulletEnabled val="1"/>
        </dgm:presLayoutVars>
      </dgm:prSet>
      <dgm:spPr/>
    </dgm:pt>
    <dgm:pt modelId="{B64D945A-84B5-4377-AF5E-3CDC2CC3836F}" type="pres">
      <dgm:prSet presAssocID="{CE2B0474-56C0-4B95-9E41-0C91CC4A3FAA}" presName="sibTrans" presStyleCnt="0"/>
      <dgm:spPr/>
    </dgm:pt>
    <dgm:pt modelId="{A10247E1-A73C-45CB-A44F-E28C587262EB}" type="pres">
      <dgm:prSet presAssocID="{8F6DF39C-243B-4A95-B3AF-6540EEA99A5F}" presName="node" presStyleLbl="node1" presStyleIdx="12" presStyleCnt="35">
        <dgm:presLayoutVars>
          <dgm:bulletEnabled val="1"/>
        </dgm:presLayoutVars>
      </dgm:prSet>
      <dgm:spPr/>
    </dgm:pt>
    <dgm:pt modelId="{3EE10AE0-9E0A-449B-9798-D07A0389DEC7}" type="pres">
      <dgm:prSet presAssocID="{5A2F5F40-61B9-4BEB-A8C1-55BF8CB46826}" presName="sibTrans" presStyleCnt="0"/>
      <dgm:spPr/>
    </dgm:pt>
    <dgm:pt modelId="{474CEEFB-41AE-41D1-B7CD-3329FB841E6E}" type="pres">
      <dgm:prSet presAssocID="{A1B3A3BF-4F8A-4E95-A770-24E115A93CA2}" presName="node" presStyleLbl="node1" presStyleIdx="13" presStyleCnt="35">
        <dgm:presLayoutVars>
          <dgm:bulletEnabled val="1"/>
        </dgm:presLayoutVars>
      </dgm:prSet>
      <dgm:spPr/>
    </dgm:pt>
    <dgm:pt modelId="{68D5A557-9AB3-4C34-B541-54C754C58767}" type="pres">
      <dgm:prSet presAssocID="{5129C51F-CEAF-421E-B43B-297252112B97}" presName="sibTrans" presStyleCnt="0"/>
      <dgm:spPr/>
    </dgm:pt>
    <dgm:pt modelId="{AFA39F50-A2C2-4D93-A2C7-5DD705CFFA2A}" type="pres">
      <dgm:prSet presAssocID="{FEDA56E1-EB31-4175-B66E-92417CDDA6E3}" presName="node" presStyleLbl="node1" presStyleIdx="14" presStyleCnt="35">
        <dgm:presLayoutVars>
          <dgm:bulletEnabled val="1"/>
        </dgm:presLayoutVars>
      </dgm:prSet>
      <dgm:spPr/>
    </dgm:pt>
    <dgm:pt modelId="{9CD670E6-B3DB-4F75-961A-65CB15B9D29B}" type="pres">
      <dgm:prSet presAssocID="{E6BA01BD-BF15-4DDE-9171-416BADB86343}" presName="sibTrans" presStyleCnt="0"/>
      <dgm:spPr/>
    </dgm:pt>
    <dgm:pt modelId="{156B9DA0-DD4E-4FFE-B56B-6C5DEE7B3CA6}" type="pres">
      <dgm:prSet presAssocID="{828D806D-1027-4104-BCD8-349DB38A165D}" presName="node" presStyleLbl="node1" presStyleIdx="15" presStyleCnt="35">
        <dgm:presLayoutVars>
          <dgm:bulletEnabled val="1"/>
        </dgm:presLayoutVars>
      </dgm:prSet>
      <dgm:spPr/>
    </dgm:pt>
    <dgm:pt modelId="{4B99FA84-BCCF-4431-A407-4D056304BC3C}" type="pres">
      <dgm:prSet presAssocID="{702A93C5-27E8-4822-90B3-1DD1E2308598}" presName="sibTrans" presStyleCnt="0"/>
      <dgm:spPr/>
    </dgm:pt>
    <dgm:pt modelId="{B62269E5-4C35-4AE4-82A0-01C592142BF2}" type="pres">
      <dgm:prSet presAssocID="{3636DDCD-831F-4CEB-BFA2-DB3FF781FF58}" presName="node" presStyleLbl="node1" presStyleIdx="16" presStyleCnt="35">
        <dgm:presLayoutVars>
          <dgm:bulletEnabled val="1"/>
        </dgm:presLayoutVars>
      </dgm:prSet>
      <dgm:spPr/>
    </dgm:pt>
    <dgm:pt modelId="{38839258-FAAA-4E07-9725-B24D62079BA9}" type="pres">
      <dgm:prSet presAssocID="{E8E94E25-CDEA-410C-8DF2-54CBA8E9EFC7}" presName="sibTrans" presStyleCnt="0"/>
      <dgm:spPr/>
    </dgm:pt>
    <dgm:pt modelId="{647250C0-600F-45E9-A558-3098717C83E8}" type="pres">
      <dgm:prSet presAssocID="{28D1162C-2862-4EC2-B064-42911AF461FF}" presName="node" presStyleLbl="node1" presStyleIdx="17" presStyleCnt="35">
        <dgm:presLayoutVars>
          <dgm:bulletEnabled val="1"/>
        </dgm:presLayoutVars>
      </dgm:prSet>
      <dgm:spPr/>
    </dgm:pt>
    <dgm:pt modelId="{280E2120-7B74-4B18-899B-3D3C7765705F}" type="pres">
      <dgm:prSet presAssocID="{44002492-8863-40B9-B1DE-280E78E1FEEA}" presName="sibTrans" presStyleCnt="0"/>
      <dgm:spPr/>
    </dgm:pt>
    <dgm:pt modelId="{C57E4F06-A1B1-428E-9136-219524DE30BA}" type="pres">
      <dgm:prSet presAssocID="{B7354BEC-1D03-47AD-B8B7-7E4DD2D84F93}" presName="node" presStyleLbl="node1" presStyleIdx="18" presStyleCnt="35">
        <dgm:presLayoutVars>
          <dgm:bulletEnabled val="1"/>
        </dgm:presLayoutVars>
      </dgm:prSet>
      <dgm:spPr/>
    </dgm:pt>
    <dgm:pt modelId="{8FDB2B18-5F6B-477D-A00E-7D48852B6D52}" type="pres">
      <dgm:prSet presAssocID="{B536C34A-4E9D-404E-B75C-69FE0D56C08B}" presName="sibTrans" presStyleCnt="0"/>
      <dgm:spPr/>
    </dgm:pt>
    <dgm:pt modelId="{18783CB2-8EA0-4C89-A0F8-57B779CA4244}" type="pres">
      <dgm:prSet presAssocID="{1E2CC3CB-0599-4B10-A194-73F5FDE5AC54}" presName="node" presStyleLbl="node1" presStyleIdx="19" presStyleCnt="35">
        <dgm:presLayoutVars>
          <dgm:bulletEnabled val="1"/>
        </dgm:presLayoutVars>
      </dgm:prSet>
      <dgm:spPr/>
    </dgm:pt>
    <dgm:pt modelId="{EE479498-F65E-4349-AF46-ED2990A31EEC}" type="pres">
      <dgm:prSet presAssocID="{D75C3C32-7D08-4BFD-BEBD-5DEBCC655EE5}" presName="sibTrans" presStyleCnt="0"/>
      <dgm:spPr/>
    </dgm:pt>
    <dgm:pt modelId="{D355042F-DCC6-42FD-A0D1-38DECAAA25BF}" type="pres">
      <dgm:prSet presAssocID="{3B323CA1-671E-4716-980E-406A493A9709}" presName="node" presStyleLbl="node1" presStyleIdx="20" presStyleCnt="35">
        <dgm:presLayoutVars>
          <dgm:bulletEnabled val="1"/>
        </dgm:presLayoutVars>
      </dgm:prSet>
      <dgm:spPr/>
    </dgm:pt>
    <dgm:pt modelId="{146AFA4D-79F3-48E6-AC23-599195A17B67}" type="pres">
      <dgm:prSet presAssocID="{9BE04EC5-15BF-4AAD-B9E4-89E904C1409A}" presName="sibTrans" presStyleCnt="0"/>
      <dgm:spPr/>
    </dgm:pt>
    <dgm:pt modelId="{ADEF7C6E-EFE0-4A83-AC24-B65739D4E2E1}" type="pres">
      <dgm:prSet presAssocID="{97C6CC90-76C1-4C6C-88C9-5EC4D284E700}" presName="node" presStyleLbl="node1" presStyleIdx="21" presStyleCnt="35">
        <dgm:presLayoutVars>
          <dgm:bulletEnabled val="1"/>
        </dgm:presLayoutVars>
      </dgm:prSet>
      <dgm:spPr/>
    </dgm:pt>
    <dgm:pt modelId="{B953324D-B6BA-4B97-8E8E-345BC3D47AF4}" type="pres">
      <dgm:prSet presAssocID="{E787D445-5476-436C-B16D-ED4927CB8E56}" presName="sibTrans" presStyleCnt="0"/>
      <dgm:spPr/>
    </dgm:pt>
    <dgm:pt modelId="{8B3DB1A9-520B-495E-BB8A-B3E67D72601A}" type="pres">
      <dgm:prSet presAssocID="{D8FF52DF-4366-460E-B112-E74DFA5B5142}" presName="node" presStyleLbl="node1" presStyleIdx="22" presStyleCnt="35">
        <dgm:presLayoutVars>
          <dgm:bulletEnabled val="1"/>
        </dgm:presLayoutVars>
      </dgm:prSet>
      <dgm:spPr/>
    </dgm:pt>
    <dgm:pt modelId="{2C88DF73-3B36-4AB6-A079-D06D774B153A}" type="pres">
      <dgm:prSet presAssocID="{78B09BC1-981C-4C19-89CD-052176D3D4B6}" presName="sibTrans" presStyleCnt="0"/>
      <dgm:spPr/>
    </dgm:pt>
    <dgm:pt modelId="{146BC6D7-864C-43A2-BCFF-521A96E60704}" type="pres">
      <dgm:prSet presAssocID="{A724D5BF-1CF4-49D9-B759-23F1A2713EE9}" presName="node" presStyleLbl="node1" presStyleIdx="23" presStyleCnt="35">
        <dgm:presLayoutVars>
          <dgm:bulletEnabled val="1"/>
        </dgm:presLayoutVars>
      </dgm:prSet>
      <dgm:spPr/>
    </dgm:pt>
    <dgm:pt modelId="{338FE2FF-4694-4172-920A-BCBDA4C536D2}" type="pres">
      <dgm:prSet presAssocID="{C178E34F-C4A6-4604-8B93-C46B85C662FE}" presName="sibTrans" presStyleCnt="0"/>
      <dgm:spPr/>
    </dgm:pt>
    <dgm:pt modelId="{E02CFCE3-A09D-4588-9730-BF8563B50838}" type="pres">
      <dgm:prSet presAssocID="{12B483B0-5C92-490C-9D29-31570454D2AE}" presName="node" presStyleLbl="node1" presStyleIdx="24" presStyleCnt="35">
        <dgm:presLayoutVars>
          <dgm:bulletEnabled val="1"/>
        </dgm:presLayoutVars>
      </dgm:prSet>
      <dgm:spPr/>
    </dgm:pt>
    <dgm:pt modelId="{CCEAA399-CA97-4021-9A4B-05FAD4BDB408}" type="pres">
      <dgm:prSet presAssocID="{8CAE963D-1816-440A-AD1C-E8ECF1657031}" presName="sibTrans" presStyleCnt="0"/>
      <dgm:spPr/>
    </dgm:pt>
    <dgm:pt modelId="{34E0BA42-3D04-4EFD-86EC-82E6F5E5290D}" type="pres">
      <dgm:prSet presAssocID="{EF3C83CF-1690-446C-AD59-1F767B02A86D}" presName="node" presStyleLbl="node1" presStyleIdx="25" presStyleCnt="35">
        <dgm:presLayoutVars>
          <dgm:bulletEnabled val="1"/>
        </dgm:presLayoutVars>
      </dgm:prSet>
      <dgm:spPr/>
    </dgm:pt>
    <dgm:pt modelId="{B1F9772A-F4BC-4CF8-AB90-C6F178C05CD0}" type="pres">
      <dgm:prSet presAssocID="{540A2D96-43B7-4A4C-8003-9C1A6967DF1F}" presName="sibTrans" presStyleCnt="0"/>
      <dgm:spPr/>
    </dgm:pt>
    <dgm:pt modelId="{221D7CC6-E6C6-4A1E-B35E-2D3F1BF5D911}" type="pres">
      <dgm:prSet presAssocID="{B131DE1A-89F1-48DC-A086-781E62C9B293}" presName="node" presStyleLbl="node1" presStyleIdx="26" presStyleCnt="35">
        <dgm:presLayoutVars>
          <dgm:bulletEnabled val="1"/>
        </dgm:presLayoutVars>
      </dgm:prSet>
      <dgm:spPr/>
    </dgm:pt>
    <dgm:pt modelId="{A59A99C2-33EB-468E-8294-ED3ED57C17E1}" type="pres">
      <dgm:prSet presAssocID="{A5FB1B33-4F1D-45FF-A588-00EC81E112B8}" presName="sibTrans" presStyleCnt="0"/>
      <dgm:spPr/>
    </dgm:pt>
    <dgm:pt modelId="{751F100A-C108-4CB3-9A40-CC0C44BA357B}" type="pres">
      <dgm:prSet presAssocID="{9C65126A-DF53-4518-9270-BCEAD82E75B6}" presName="node" presStyleLbl="node1" presStyleIdx="27" presStyleCnt="35">
        <dgm:presLayoutVars>
          <dgm:bulletEnabled val="1"/>
        </dgm:presLayoutVars>
      </dgm:prSet>
      <dgm:spPr/>
    </dgm:pt>
    <dgm:pt modelId="{8DFF4A1C-EDFE-492E-A9E6-1CB41E30BBC4}" type="pres">
      <dgm:prSet presAssocID="{1976C48A-2E12-48AE-95E8-BA772328DA83}" presName="sibTrans" presStyleCnt="0"/>
      <dgm:spPr/>
    </dgm:pt>
    <dgm:pt modelId="{F3A1D2F0-2B78-457B-BEDB-EA11EA17591B}" type="pres">
      <dgm:prSet presAssocID="{AF16B758-C4F1-49D6-A16A-394134149F38}" presName="node" presStyleLbl="node1" presStyleIdx="28" presStyleCnt="35">
        <dgm:presLayoutVars>
          <dgm:bulletEnabled val="1"/>
        </dgm:presLayoutVars>
      </dgm:prSet>
      <dgm:spPr/>
    </dgm:pt>
    <dgm:pt modelId="{780376AD-0023-47D6-A129-3D2226D19719}" type="pres">
      <dgm:prSet presAssocID="{6433E1BF-B5D6-4665-BF5D-23BDB3FCE7BA}" presName="sibTrans" presStyleCnt="0"/>
      <dgm:spPr/>
    </dgm:pt>
    <dgm:pt modelId="{647EA1A9-77DD-439D-A4FD-C1EE10535520}" type="pres">
      <dgm:prSet presAssocID="{A13843B8-1335-4E47-9B85-3C2BD10B4424}" presName="node" presStyleLbl="node1" presStyleIdx="29" presStyleCnt="35">
        <dgm:presLayoutVars>
          <dgm:bulletEnabled val="1"/>
        </dgm:presLayoutVars>
      </dgm:prSet>
      <dgm:spPr/>
    </dgm:pt>
    <dgm:pt modelId="{6589C6DD-1B8D-4596-8716-D701B8EF74E8}" type="pres">
      <dgm:prSet presAssocID="{A2D39F19-E613-4672-ABFD-ED78EE0147C1}" presName="sibTrans" presStyleCnt="0"/>
      <dgm:spPr/>
    </dgm:pt>
    <dgm:pt modelId="{897DDA67-365E-4C76-B151-AD75A5E6288B}" type="pres">
      <dgm:prSet presAssocID="{DB9AE5BA-3591-400E-8B45-73D55B197BD4}" presName="node" presStyleLbl="node1" presStyleIdx="30" presStyleCnt="35">
        <dgm:presLayoutVars>
          <dgm:bulletEnabled val="1"/>
        </dgm:presLayoutVars>
      </dgm:prSet>
      <dgm:spPr/>
    </dgm:pt>
    <dgm:pt modelId="{55B7ABE6-F0CF-4B5B-8D0C-F751B68F5804}" type="pres">
      <dgm:prSet presAssocID="{093D3CBE-E286-48E6-9D1A-CE330B52349C}" presName="sibTrans" presStyleCnt="0"/>
      <dgm:spPr/>
    </dgm:pt>
    <dgm:pt modelId="{AC5CD965-AAAD-40A6-859B-4358FEABDC6C}" type="pres">
      <dgm:prSet presAssocID="{820D78BE-A576-4102-98D0-0CD38DE75CD5}" presName="node" presStyleLbl="node1" presStyleIdx="31" presStyleCnt="35">
        <dgm:presLayoutVars>
          <dgm:bulletEnabled val="1"/>
        </dgm:presLayoutVars>
      </dgm:prSet>
      <dgm:spPr/>
    </dgm:pt>
    <dgm:pt modelId="{1C2E10C2-E912-4DBD-8C00-224FECF98648}" type="pres">
      <dgm:prSet presAssocID="{FEBA19D4-3D16-478D-B95D-EDA64EE47B98}" presName="sibTrans" presStyleCnt="0"/>
      <dgm:spPr/>
    </dgm:pt>
    <dgm:pt modelId="{73EDA0E1-8BC1-4F3B-B013-A1ABC111A7C9}" type="pres">
      <dgm:prSet presAssocID="{A726F9CF-CDFA-4306-B71F-9532BAD7F6A5}" presName="node" presStyleLbl="node1" presStyleIdx="32" presStyleCnt="35">
        <dgm:presLayoutVars>
          <dgm:bulletEnabled val="1"/>
        </dgm:presLayoutVars>
      </dgm:prSet>
      <dgm:spPr/>
    </dgm:pt>
    <dgm:pt modelId="{05C9647E-6830-4FCD-9488-2430BDCD95F9}" type="pres">
      <dgm:prSet presAssocID="{8B777F47-5C36-4AEF-A124-B3EC81B3B55A}" presName="sibTrans" presStyleCnt="0"/>
      <dgm:spPr/>
    </dgm:pt>
    <dgm:pt modelId="{2875147D-0D4C-4B47-A167-139DD76115C8}" type="pres">
      <dgm:prSet presAssocID="{1B4A51BF-2B08-41E9-9258-6090E1911574}" presName="node" presStyleLbl="node1" presStyleIdx="33" presStyleCnt="35">
        <dgm:presLayoutVars>
          <dgm:bulletEnabled val="1"/>
        </dgm:presLayoutVars>
      </dgm:prSet>
      <dgm:spPr/>
    </dgm:pt>
    <dgm:pt modelId="{21E6E4F5-3D81-43CB-9059-E6C1CC22015D}" type="pres">
      <dgm:prSet presAssocID="{4B3097A7-A877-449D-ABF7-B7E214F079B5}" presName="sibTrans" presStyleCnt="0"/>
      <dgm:spPr/>
    </dgm:pt>
    <dgm:pt modelId="{39F53283-9254-43C9-AD10-52D4CC91FA99}" type="pres">
      <dgm:prSet presAssocID="{C33B13F9-4C3B-49BA-922D-4C360939F391}" presName="node" presStyleLbl="node1" presStyleIdx="34" presStyleCnt="35">
        <dgm:presLayoutVars>
          <dgm:bulletEnabled val="1"/>
        </dgm:presLayoutVars>
      </dgm:prSet>
      <dgm:spPr/>
    </dgm:pt>
  </dgm:ptLst>
  <dgm:cxnLst>
    <dgm:cxn modelId="{F1173A08-3F53-46B9-9807-9E5650A002CC}" srcId="{BFF6AE00-9A18-494C-A394-ABAC976E0063}" destId="{A13843B8-1335-4E47-9B85-3C2BD10B4424}" srcOrd="29" destOrd="0" parTransId="{5008EE0F-EB10-4796-9DEF-2D2156FAADD5}" sibTransId="{A2D39F19-E613-4672-ABFD-ED78EE0147C1}"/>
    <dgm:cxn modelId="{0D825B0A-539F-4E90-9258-F49BDFE86A82}" type="presOf" srcId="{AF16B758-C4F1-49D6-A16A-394134149F38}" destId="{F3A1D2F0-2B78-457B-BEDB-EA11EA17591B}" srcOrd="0" destOrd="0" presId="urn:microsoft.com/office/officeart/2005/8/layout/default"/>
    <dgm:cxn modelId="{3C1CFB0A-2B33-42E5-BF44-87D418F11AEF}" type="presOf" srcId="{9A54F159-1E7E-47D9-B0B2-BE11BD8E6320}" destId="{E25BB2F7-BA9E-4708-9149-1D79F26AD6CC}" srcOrd="0" destOrd="0" presId="urn:microsoft.com/office/officeart/2005/8/layout/default"/>
    <dgm:cxn modelId="{5E640F0B-7B0B-41AE-8326-656CD85A9781}" srcId="{BFF6AE00-9A18-494C-A394-ABAC976E0063}" destId="{C33B13F9-4C3B-49BA-922D-4C360939F391}" srcOrd="34" destOrd="0" parTransId="{A1349AA8-312D-459C-A895-71E711B2958C}" sibTransId="{0213315D-2DB4-4968-8255-3736418C4903}"/>
    <dgm:cxn modelId="{D216100B-4330-4678-A512-E9A7A3410B49}" srcId="{BFF6AE00-9A18-494C-A394-ABAC976E0063}" destId="{6C22DE64-5A9B-49C6-8EE9-70AA7F240BE9}" srcOrd="4" destOrd="0" parTransId="{A80E1A91-5751-49D4-A654-8BDA7A3BC747}" sibTransId="{5D4436B6-FA2C-4F33-BFCA-FB3CDA9CA34E}"/>
    <dgm:cxn modelId="{0C41C90D-1D39-4494-A32F-57D5B9CABC4D}" type="presOf" srcId="{12927716-E404-49A7-9916-036572DAB4EC}" destId="{E0F5F243-3991-414C-B1DE-77FABA13F7FD}" srcOrd="0" destOrd="0" presId="urn:microsoft.com/office/officeart/2005/8/layout/default"/>
    <dgm:cxn modelId="{38148B0E-862A-4FAD-9379-42A2792B9A7A}" type="presOf" srcId="{3B323CA1-671E-4716-980E-406A493A9709}" destId="{D355042F-DCC6-42FD-A0D1-38DECAAA25BF}" srcOrd="0" destOrd="0" presId="urn:microsoft.com/office/officeart/2005/8/layout/default"/>
    <dgm:cxn modelId="{02D7F013-C5C9-4896-9618-AB3E4CDDAD83}" srcId="{BFF6AE00-9A18-494C-A394-ABAC976E0063}" destId="{0F0ED013-8618-461A-91F2-992B2BAFD9F6}" srcOrd="10" destOrd="0" parTransId="{C8863A14-3BF0-4CF7-8235-D256F7243BB5}" sibTransId="{CC3144E6-3AE5-4E74-B7CB-F450909FCC09}"/>
    <dgm:cxn modelId="{CB9AA518-B8F4-4A3E-846E-9A057AD04596}" srcId="{BFF6AE00-9A18-494C-A394-ABAC976E0063}" destId="{D8FF52DF-4366-460E-B112-E74DFA5B5142}" srcOrd="22" destOrd="0" parTransId="{9D4AADED-2DD9-49D5-B58F-CB36167EB34B}" sibTransId="{78B09BC1-981C-4C19-89CD-052176D3D4B6}"/>
    <dgm:cxn modelId="{FD69B223-80A6-4A6A-9809-D77E245A1DCE}" srcId="{BFF6AE00-9A18-494C-A394-ABAC976E0063}" destId="{AF16B758-C4F1-49D6-A16A-394134149F38}" srcOrd="28" destOrd="0" parTransId="{73A28D31-0413-4ABA-BE28-B5E6D32B8EE9}" sibTransId="{6433E1BF-B5D6-4665-BF5D-23BDB3FCE7BA}"/>
    <dgm:cxn modelId="{A8664626-8FD9-4AFD-8717-73D17E1FF4B6}" type="presOf" srcId="{820D78BE-A576-4102-98D0-0CD38DE75CD5}" destId="{AC5CD965-AAAD-40A6-859B-4358FEABDC6C}" srcOrd="0" destOrd="0" presId="urn:microsoft.com/office/officeart/2005/8/layout/default"/>
    <dgm:cxn modelId="{55D0492A-F066-457F-94D2-2F6D8F755799}" srcId="{BFF6AE00-9A18-494C-A394-ABAC976E0063}" destId="{820D78BE-A576-4102-98D0-0CD38DE75CD5}" srcOrd="31" destOrd="0" parTransId="{DA2B69BF-FB78-40FA-BF31-6970A3F838CF}" sibTransId="{FEBA19D4-3D16-478D-B95D-EDA64EE47B98}"/>
    <dgm:cxn modelId="{65000E30-0166-43D1-87EE-FC119BB1DD99}" type="presOf" srcId="{B72004A0-3F4B-49D3-8BBA-0A07C9A4BDAE}" destId="{EC8B4F79-3B7D-489A-A6BC-11C4E8C85428}" srcOrd="0" destOrd="0" presId="urn:microsoft.com/office/officeart/2005/8/layout/default"/>
    <dgm:cxn modelId="{282F0131-3BB5-418F-A506-B7C061EF5176}" srcId="{BFF6AE00-9A18-494C-A394-ABAC976E0063}" destId="{828D806D-1027-4104-BCD8-349DB38A165D}" srcOrd="15" destOrd="0" parTransId="{D37CB5DD-4B5C-4BCC-9992-D0FD41C79600}" sibTransId="{702A93C5-27E8-4822-90B3-1DD1E2308598}"/>
    <dgm:cxn modelId="{E6C62D34-B004-454E-804C-7786001411D2}" srcId="{BFF6AE00-9A18-494C-A394-ABAC976E0063}" destId="{3636DDCD-831F-4CEB-BFA2-DB3FF781FF58}" srcOrd="16" destOrd="0" parTransId="{F0C689B4-3E76-48AE-B4EE-DDCA24129A8E}" sibTransId="{E8E94E25-CDEA-410C-8DF2-54CBA8E9EFC7}"/>
    <dgm:cxn modelId="{6D978235-2CC2-4B56-A316-7AE862F4774C}" srcId="{BFF6AE00-9A18-494C-A394-ABAC976E0063}" destId="{A1B3A3BF-4F8A-4E95-A770-24E115A93CA2}" srcOrd="13" destOrd="0" parTransId="{A267F215-FBCD-4B90-92F6-E77DB9B4A063}" sibTransId="{5129C51F-CEAF-421E-B43B-297252112B97}"/>
    <dgm:cxn modelId="{5AF25436-9499-44FA-A414-A08775301A8D}" srcId="{BFF6AE00-9A18-494C-A394-ABAC976E0063}" destId="{FEDA56E1-EB31-4175-B66E-92417CDDA6E3}" srcOrd="14" destOrd="0" parTransId="{2ED26E21-5CD3-4152-9884-001F409B5150}" sibTransId="{E6BA01BD-BF15-4DDE-9171-416BADB86343}"/>
    <dgm:cxn modelId="{6B51853F-68F9-498F-9517-AE547611DA65}" type="presOf" srcId="{97C6CC90-76C1-4C6C-88C9-5EC4D284E700}" destId="{ADEF7C6E-EFE0-4A83-AC24-B65739D4E2E1}" srcOrd="0" destOrd="0" presId="urn:microsoft.com/office/officeart/2005/8/layout/default"/>
    <dgm:cxn modelId="{02AC1F5B-7A7F-47F5-8971-CDF10D7120F7}" srcId="{BFF6AE00-9A18-494C-A394-ABAC976E0063}" destId="{B72004A0-3F4B-49D3-8BBA-0A07C9A4BDAE}" srcOrd="0" destOrd="0" parTransId="{283FDAAA-D228-4E93-8AFE-8F07AEDC70A5}" sibTransId="{DFAAE3E2-81E0-4C71-81E3-89E13C29837E}"/>
    <dgm:cxn modelId="{16FA735B-F719-4DF7-9106-692D82DE23A3}" type="presOf" srcId="{5DD042D9-535A-4155-B62D-70709E4FE853}" destId="{76E029D1-94EC-40EE-81C4-F23C133BE993}" srcOrd="0" destOrd="0" presId="urn:microsoft.com/office/officeart/2005/8/layout/default"/>
    <dgm:cxn modelId="{4A7EE75C-52D6-41D3-BF0A-5ACCBDF536A7}" type="presOf" srcId="{3582F5E9-4213-4654-8C99-5250ADC53CB6}" destId="{B0EB05C0-DB6E-4D7D-9C81-8EA80DB74F2A}" srcOrd="0" destOrd="0" presId="urn:microsoft.com/office/officeart/2005/8/layout/default"/>
    <dgm:cxn modelId="{928C845D-1D19-4185-84C3-D34300469F6E}" type="presOf" srcId="{CCC99455-7199-476B-B12A-6E28C7C62802}" destId="{B4E1D589-E6A2-4C8C-B272-F067E195DB99}" srcOrd="0" destOrd="0" presId="urn:microsoft.com/office/officeart/2005/8/layout/default"/>
    <dgm:cxn modelId="{3129F75D-6477-49E4-9085-5415ACB205F3}" srcId="{BFF6AE00-9A18-494C-A394-ABAC976E0063}" destId="{CCC99455-7199-476B-B12A-6E28C7C62802}" srcOrd="1" destOrd="0" parTransId="{3F9ECC8D-0DD1-4C76-856A-9B535769D888}" sibTransId="{1518DE66-7E1D-4896-8D17-DEED00338152}"/>
    <dgm:cxn modelId="{5DC2B55E-377B-4201-BF76-0945A1C22BE9}" type="presOf" srcId="{A1B3A3BF-4F8A-4E95-A770-24E115A93CA2}" destId="{474CEEFB-41AE-41D1-B7CD-3329FB841E6E}" srcOrd="0" destOrd="0" presId="urn:microsoft.com/office/officeart/2005/8/layout/default"/>
    <dgm:cxn modelId="{431B205F-3675-42BB-9F3E-8D0996706E3C}" srcId="{BFF6AE00-9A18-494C-A394-ABAC976E0063}" destId="{1E2CC3CB-0599-4B10-A194-73F5FDE5AC54}" srcOrd="19" destOrd="0" parTransId="{C7799123-8F34-4882-A9DF-9B6EF17F4EC6}" sibTransId="{D75C3C32-7D08-4BFD-BEBD-5DEBCC655EE5}"/>
    <dgm:cxn modelId="{957F6A62-546B-469F-AC96-AC28164C029B}" type="presOf" srcId="{9C65126A-DF53-4518-9270-BCEAD82E75B6}" destId="{751F100A-C108-4CB3-9A40-CC0C44BA357B}" srcOrd="0" destOrd="0" presId="urn:microsoft.com/office/officeart/2005/8/layout/default"/>
    <dgm:cxn modelId="{6D25E343-9D65-4CA7-B5EC-099526E9EFA5}" type="presOf" srcId="{C33B13F9-4C3B-49BA-922D-4C360939F391}" destId="{39F53283-9254-43C9-AD10-52D4CC91FA99}" srcOrd="0" destOrd="0" presId="urn:microsoft.com/office/officeart/2005/8/layout/default"/>
    <dgm:cxn modelId="{F1CD8545-0BC0-4778-8EEF-66227D05B1B7}" type="presOf" srcId="{EF8DAE04-B6C5-4071-A485-289829C7E7B8}" destId="{B6DAB058-3648-4EE2-AF7D-C975643C8ADA}" srcOrd="0" destOrd="0" presId="urn:microsoft.com/office/officeart/2005/8/layout/default"/>
    <dgm:cxn modelId="{1380A349-3D93-4A8F-9C7E-79C96A4AE5E2}" type="presOf" srcId="{EF3C83CF-1690-446C-AD59-1F767B02A86D}" destId="{34E0BA42-3D04-4EFD-86EC-82E6F5E5290D}" srcOrd="0" destOrd="0" presId="urn:microsoft.com/office/officeart/2005/8/layout/default"/>
    <dgm:cxn modelId="{205CA64A-FB95-4527-9B7E-21F944D93D6D}" srcId="{BFF6AE00-9A18-494C-A394-ABAC976E0063}" destId="{5DD042D9-535A-4155-B62D-70709E4FE853}" srcOrd="5" destOrd="0" parTransId="{AE0C36D2-B169-4ACE-AE89-69C98DAF9E1E}" sibTransId="{B2D96604-DAF9-428E-913A-4C4033F6D617}"/>
    <dgm:cxn modelId="{DD90D44C-B128-4D0F-BEC3-E22639EA3D3C}" type="presOf" srcId="{6C22DE64-5A9B-49C6-8EE9-70AA7F240BE9}" destId="{02976B10-6E5D-4454-9854-670643BAA783}" srcOrd="0" destOrd="0" presId="urn:microsoft.com/office/officeart/2005/8/layout/default"/>
    <dgm:cxn modelId="{ED05336D-E704-4917-B0D5-4F8F265C5CC1}" type="presOf" srcId="{0F0ED013-8618-461A-91F2-992B2BAFD9F6}" destId="{FBF879CA-CC28-40FD-98EE-60DBB3043409}" srcOrd="0" destOrd="0" presId="urn:microsoft.com/office/officeart/2005/8/layout/default"/>
    <dgm:cxn modelId="{F892204E-DF01-4947-B0AC-F6759E1D1E94}" type="presOf" srcId="{D8FF52DF-4366-460E-B112-E74DFA5B5142}" destId="{8B3DB1A9-520B-495E-BB8A-B3E67D72601A}" srcOrd="0" destOrd="0" presId="urn:microsoft.com/office/officeart/2005/8/layout/default"/>
    <dgm:cxn modelId="{B1A9496E-7969-4172-AA8F-FCBEF433A4C1}" type="presOf" srcId="{D6CC2E90-689D-4BC5-A3FD-D0A353EA2F5A}" destId="{7F794C98-7D5C-4DF9-B7D0-067299852C12}" srcOrd="0" destOrd="0" presId="urn:microsoft.com/office/officeart/2005/8/layout/default"/>
    <dgm:cxn modelId="{00A46B70-F7FC-47B0-BDD5-01D3E6A49B6D}" srcId="{BFF6AE00-9A18-494C-A394-ABAC976E0063}" destId="{28D1162C-2862-4EC2-B064-42911AF461FF}" srcOrd="17" destOrd="0" parTransId="{929B2A52-8422-4DF5-9FC0-F1E1480928E3}" sibTransId="{44002492-8863-40B9-B1DE-280E78E1FEEA}"/>
    <dgm:cxn modelId="{D56EDD52-4B31-46DA-B968-338105816413}" srcId="{BFF6AE00-9A18-494C-A394-ABAC976E0063}" destId="{3B323CA1-671E-4716-980E-406A493A9709}" srcOrd="20" destOrd="0" parTransId="{1AD8448F-F417-4DAF-AB86-0C10449477D1}" sibTransId="{9BE04EC5-15BF-4AAD-B9E4-89E904C1409A}"/>
    <dgm:cxn modelId="{AD0B9974-AF32-40EF-981B-DB592D162A8E}" srcId="{BFF6AE00-9A18-494C-A394-ABAC976E0063}" destId="{1B4A51BF-2B08-41E9-9258-6090E1911574}" srcOrd="33" destOrd="0" parTransId="{9272466C-A399-46E1-A149-284687154820}" sibTransId="{4B3097A7-A877-449D-ABF7-B7E214F079B5}"/>
    <dgm:cxn modelId="{3AD3DA54-7E32-4BC4-AA98-178B1224219F}" srcId="{BFF6AE00-9A18-494C-A394-ABAC976E0063}" destId="{A724D5BF-1CF4-49D9-B759-23F1A2713EE9}" srcOrd="23" destOrd="0" parTransId="{6A8749BA-C799-47C7-8B97-44F225402D9E}" sibTransId="{C178E34F-C4A6-4604-8B93-C46B85C662FE}"/>
    <dgm:cxn modelId="{A2B59E78-B68C-4CBD-9BF5-52D37FD8DA3F}" type="presOf" srcId="{28D1162C-2862-4EC2-B064-42911AF461FF}" destId="{647250C0-600F-45E9-A558-3098717C83E8}" srcOrd="0" destOrd="0" presId="urn:microsoft.com/office/officeart/2005/8/layout/default"/>
    <dgm:cxn modelId="{84F74979-1565-4D93-9A7E-501FA264C97D}" type="presOf" srcId="{3636DDCD-831F-4CEB-BFA2-DB3FF781FF58}" destId="{B62269E5-4C35-4AE4-82A0-01C592142BF2}" srcOrd="0" destOrd="0" presId="urn:microsoft.com/office/officeart/2005/8/layout/default"/>
    <dgm:cxn modelId="{F1749679-3146-4D34-AD61-0277546CF13F}" srcId="{BFF6AE00-9A18-494C-A394-ABAC976E0063}" destId="{564D3F2E-84B7-40ED-B914-10120DB5BF18}" srcOrd="9" destOrd="0" parTransId="{A84CED32-1EE5-4716-8713-68DE2678ACDC}" sibTransId="{2D925ED9-E0DB-4C1B-B0F9-28240A718E32}"/>
    <dgm:cxn modelId="{5345DA7E-8850-4507-BD78-B3692CD2C44B}" srcId="{BFF6AE00-9A18-494C-A394-ABAC976E0063}" destId="{9C65126A-DF53-4518-9270-BCEAD82E75B6}" srcOrd="27" destOrd="0" parTransId="{2127F4D6-A70F-4886-8E20-0133F2F7B1F1}" sibTransId="{1976C48A-2E12-48AE-95E8-BA772328DA83}"/>
    <dgm:cxn modelId="{A10B5D83-3B61-42C1-AD43-3AB64569861E}" srcId="{BFF6AE00-9A18-494C-A394-ABAC976E0063}" destId="{8F6DF39C-243B-4A95-B3AF-6540EEA99A5F}" srcOrd="12" destOrd="0" parTransId="{693CC56A-B3AA-4F57-AA4F-A17F357AD98B}" sibTransId="{5A2F5F40-61B9-4BEB-A8C1-55BF8CB46826}"/>
    <dgm:cxn modelId="{DE3E6484-DA05-4ED0-B903-DC302E3CC9F4}" type="presOf" srcId="{A13843B8-1335-4E47-9B85-3C2BD10B4424}" destId="{647EA1A9-77DD-439D-A4FD-C1EE10535520}" srcOrd="0" destOrd="0" presId="urn:microsoft.com/office/officeart/2005/8/layout/default"/>
    <dgm:cxn modelId="{9BB01D85-6AC7-4C59-9FF3-3EDA65A7B55E}" srcId="{BFF6AE00-9A18-494C-A394-ABAC976E0063}" destId="{12927716-E404-49A7-9916-036572DAB4EC}" srcOrd="2" destOrd="0" parTransId="{57E0B5E1-2B3B-4B13-A579-4FC8791DC182}" sibTransId="{D4A39915-AB2D-4EB7-BF5F-C51943016CB2}"/>
    <dgm:cxn modelId="{48685289-2B75-4140-96E2-C7E2BB1464DE}" type="presOf" srcId="{A726F9CF-CDFA-4306-B71F-9532BAD7F6A5}" destId="{73EDA0E1-8BC1-4F3B-B013-A1ABC111A7C9}" srcOrd="0" destOrd="0" presId="urn:microsoft.com/office/officeart/2005/8/layout/default"/>
    <dgm:cxn modelId="{9487B18E-2C08-43CD-A606-7CB86DF783C5}" srcId="{BFF6AE00-9A18-494C-A394-ABAC976E0063}" destId="{EF3C83CF-1690-446C-AD59-1F767B02A86D}" srcOrd="25" destOrd="0" parTransId="{220B8DE6-43F8-4BAB-9B5B-4D3DE75040DB}" sibTransId="{540A2D96-43B7-4A4C-8003-9C1A6967DF1F}"/>
    <dgm:cxn modelId="{0F3A738F-64FE-4467-A00A-FB01388EB1DC}" srcId="{BFF6AE00-9A18-494C-A394-ABAC976E0063}" destId="{3582F5E9-4213-4654-8C99-5250ADC53CB6}" srcOrd="11" destOrd="0" parTransId="{CB95D8CD-B2A7-4D42-AFEA-28696EF79A15}" sibTransId="{CE2B0474-56C0-4B95-9E41-0C91CC4A3FAA}"/>
    <dgm:cxn modelId="{44F18193-EE3E-44D2-9D62-BAEA06B15394}" type="presOf" srcId="{1E2CC3CB-0599-4B10-A194-73F5FDE5AC54}" destId="{18783CB2-8EA0-4C89-A0F8-57B779CA4244}" srcOrd="0" destOrd="0" presId="urn:microsoft.com/office/officeart/2005/8/layout/default"/>
    <dgm:cxn modelId="{8C907298-2A70-4555-91DB-6623B8F66B26}" type="presOf" srcId="{8F6DF39C-243B-4A95-B3AF-6540EEA99A5F}" destId="{A10247E1-A73C-45CB-A44F-E28C587262EB}" srcOrd="0" destOrd="0" presId="urn:microsoft.com/office/officeart/2005/8/layout/default"/>
    <dgm:cxn modelId="{D617009E-BF85-4638-A602-157C97C23363}" type="presOf" srcId="{B131DE1A-89F1-48DC-A086-781E62C9B293}" destId="{221D7CC6-E6C6-4A1E-B35E-2D3F1BF5D911}" srcOrd="0" destOrd="0" presId="urn:microsoft.com/office/officeart/2005/8/layout/default"/>
    <dgm:cxn modelId="{23A85AA0-CED3-4FD0-A29B-725D15CB76B9}" type="presOf" srcId="{FEDA56E1-EB31-4175-B66E-92417CDDA6E3}" destId="{AFA39F50-A2C2-4D93-A2C7-5DD705CFFA2A}" srcOrd="0" destOrd="0" presId="urn:microsoft.com/office/officeart/2005/8/layout/default"/>
    <dgm:cxn modelId="{36F70FA4-98C3-4B5F-8E4E-9C04CD138358}" type="presOf" srcId="{A724D5BF-1CF4-49D9-B759-23F1A2713EE9}" destId="{146BC6D7-864C-43A2-BCFF-521A96E60704}" srcOrd="0" destOrd="0" presId="urn:microsoft.com/office/officeart/2005/8/layout/default"/>
    <dgm:cxn modelId="{982B4FAC-BD38-4AC0-9BB0-7D9C965AFA3C}" srcId="{BFF6AE00-9A18-494C-A394-ABAC976E0063}" destId="{12B483B0-5C92-490C-9D29-31570454D2AE}" srcOrd="24" destOrd="0" parTransId="{27B0E1C2-125C-46CC-99A9-33532197A185}" sibTransId="{8CAE963D-1816-440A-AD1C-E8ECF1657031}"/>
    <dgm:cxn modelId="{273D93AF-DB64-4FF2-AE73-73E0A18AE283}" srcId="{BFF6AE00-9A18-494C-A394-ABAC976E0063}" destId="{B131DE1A-89F1-48DC-A086-781E62C9B293}" srcOrd="26" destOrd="0" parTransId="{289DFAC3-A68F-4A07-AB36-1F9EB401659F}" sibTransId="{A5FB1B33-4F1D-45FF-A588-00EC81E112B8}"/>
    <dgm:cxn modelId="{394DB2B2-44D5-459D-B42B-1B25B0460953}" srcId="{BFF6AE00-9A18-494C-A394-ABAC976E0063}" destId="{854AE3A7-6E20-4E0E-8594-21B9DCBD0220}" srcOrd="3" destOrd="0" parTransId="{E36FE486-C6B2-4C48-99A0-498A83F6E6FC}" sibTransId="{2FD1DE4D-96CE-4EFD-9F66-63D17C3D53C9}"/>
    <dgm:cxn modelId="{ACA4E5C8-EFE9-4B5C-ABF5-DB7028D445C9}" type="presOf" srcId="{12B483B0-5C92-490C-9D29-31570454D2AE}" destId="{E02CFCE3-A09D-4588-9730-BF8563B50838}" srcOrd="0" destOrd="0" presId="urn:microsoft.com/office/officeart/2005/8/layout/default"/>
    <dgm:cxn modelId="{3A3D03CF-6E2E-4347-BEBD-A01CBA3C72B6}" srcId="{BFF6AE00-9A18-494C-A394-ABAC976E0063}" destId="{EF8DAE04-B6C5-4071-A485-289829C7E7B8}" srcOrd="8" destOrd="0" parTransId="{7F8315E3-AE55-4BAC-ADEF-5A6F5DE25705}" sibTransId="{63C6FCBE-4F28-441D-91A2-2CCD5C149208}"/>
    <dgm:cxn modelId="{F4528ED0-8D57-4289-8044-1ECB29A04429}" type="presOf" srcId="{BFF6AE00-9A18-494C-A394-ABAC976E0063}" destId="{04A9194E-F113-4E12-A769-49460DE56F77}" srcOrd="0" destOrd="0" presId="urn:microsoft.com/office/officeart/2005/8/layout/default"/>
    <dgm:cxn modelId="{2AC7A2D1-A9F6-48F0-B092-D251A88239CA}" type="presOf" srcId="{564D3F2E-84B7-40ED-B914-10120DB5BF18}" destId="{C485E01D-DF6A-49B6-A2A1-1ECE62257912}" srcOrd="0" destOrd="0" presId="urn:microsoft.com/office/officeart/2005/8/layout/default"/>
    <dgm:cxn modelId="{1143E3D6-471B-4400-9DCA-1B790BC65D72}" srcId="{BFF6AE00-9A18-494C-A394-ABAC976E0063}" destId="{97C6CC90-76C1-4C6C-88C9-5EC4D284E700}" srcOrd="21" destOrd="0" parTransId="{D963A599-42F0-4D5D-BFD1-2D50199C6D79}" sibTransId="{E787D445-5476-436C-B16D-ED4927CB8E56}"/>
    <dgm:cxn modelId="{D1337AD8-15E5-469D-B52F-867EC0A84809}" srcId="{BFF6AE00-9A18-494C-A394-ABAC976E0063}" destId="{A726F9CF-CDFA-4306-B71F-9532BAD7F6A5}" srcOrd="32" destOrd="0" parTransId="{07EAC6F0-062A-4301-AC94-EE431E13964E}" sibTransId="{8B777F47-5C36-4AEF-A124-B3EC81B3B55A}"/>
    <dgm:cxn modelId="{D71BCAD8-7669-4A8E-92ED-280028B99D3F}" type="presOf" srcId="{DB9AE5BA-3591-400E-8B45-73D55B197BD4}" destId="{897DDA67-365E-4C76-B151-AD75A5E6288B}" srcOrd="0" destOrd="0" presId="urn:microsoft.com/office/officeart/2005/8/layout/default"/>
    <dgm:cxn modelId="{CA4B79DB-1EE3-443B-9027-BF977AADCCA2}" type="presOf" srcId="{1B4A51BF-2B08-41E9-9258-6090E1911574}" destId="{2875147D-0D4C-4B47-A167-139DD76115C8}" srcOrd="0" destOrd="0" presId="urn:microsoft.com/office/officeart/2005/8/layout/default"/>
    <dgm:cxn modelId="{8F6B8EE3-4028-42B9-AD6C-6C5F1CCE5C14}" srcId="{BFF6AE00-9A18-494C-A394-ABAC976E0063}" destId="{9A54F159-1E7E-47D9-B0B2-BE11BD8E6320}" srcOrd="6" destOrd="0" parTransId="{92D250A7-55F4-4B66-82B9-99B78E7866BF}" sibTransId="{56EE5632-AEE2-4CE4-BA79-2FADD19EF51C}"/>
    <dgm:cxn modelId="{CFF96AE9-6A95-45AF-B81C-20D947342DB7}" type="presOf" srcId="{854AE3A7-6E20-4E0E-8594-21B9DCBD0220}" destId="{1874CD63-F84C-4F49-8D7E-B5147E0C0761}" srcOrd="0" destOrd="0" presId="urn:microsoft.com/office/officeart/2005/8/layout/default"/>
    <dgm:cxn modelId="{424A9EF5-B228-4F4C-A1AB-66B627AB1E17}" srcId="{BFF6AE00-9A18-494C-A394-ABAC976E0063}" destId="{D6CC2E90-689D-4BC5-A3FD-D0A353EA2F5A}" srcOrd="7" destOrd="0" parTransId="{2A75F3B8-8E14-4FCF-8C4A-012B1BA9E1E8}" sibTransId="{8BB0BB0E-35D8-4C33-9BF8-74DEB462BF63}"/>
    <dgm:cxn modelId="{A80498F7-FD94-4E19-A52C-8C65E0B2F918}" srcId="{BFF6AE00-9A18-494C-A394-ABAC976E0063}" destId="{B7354BEC-1D03-47AD-B8B7-7E4DD2D84F93}" srcOrd="18" destOrd="0" parTransId="{1DD64562-554F-46EB-9FCA-4805153532B8}" sibTransId="{B536C34A-4E9D-404E-B75C-69FE0D56C08B}"/>
    <dgm:cxn modelId="{04245CF9-DECB-40F7-A2AA-3EF2750BD2FA}" srcId="{BFF6AE00-9A18-494C-A394-ABAC976E0063}" destId="{DB9AE5BA-3591-400E-8B45-73D55B197BD4}" srcOrd="30" destOrd="0" parTransId="{FB35D7FD-42F3-446A-A648-9E0EF5FC671E}" sibTransId="{093D3CBE-E286-48E6-9D1A-CE330B52349C}"/>
    <dgm:cxn modelId="{044EEEFC-1B39-468D-B5EF-1F977D371862}" type="presOf" srcId="{828D806D-1027-4104-BCD8-349DB38A165D}" destId="{156B9DA0-DD4E-4FFE-B56B-6C5DEE7B3CA6}" srcOrd="0" destOrd="0" presId="urn:microsoft.com/office/officeart/2005/8/layout/default"/>
    <dgm:cxn modelId="{017ACAFD-FE78-4C13-965B-32026FCF8218}" type="presOf" srcId="{B7354BEC-1D03-47AD-B8B7-7E4DD2D84F93}" destId="{C57E4F06-A1B1-428E-9136-219524DE30BA}" srcOrd="0" destOrd="0" presId="urn:microsoft.com/office/officeart/2005/8/layout/default"/>
    <dgm:cxn modelId="{F62EAE6B-7C33-4FF2-8CCB-D83720721ED1}" type="presParOf" srcId="{04A9194E-F113-4E12-A769-49460DE56F77}" destId="{EC8B4F79-3B7D-489A-A6BC-11C4E8C85428}" srcOrd="0" destOrd="0" presId="urn:microsoft.com/office/officeart/2005/8/layout/default"/>
    <dgm:cxn modelId="{CB66DD4B-5619-4E61-A689-5D9B96DC44AC}" type="presParOf" srcId="{04A9194E-F113-4E12-A769-49460DE56F77}" destId="{CE2C439A-36EF-4DB3-A92E-6DA6E5772D53}" srcOrd="1" destOrd="0" presId="urn:microsoft.com/office/officeart/2005/8/layout/default"/>
    <dgm:cxn modelId="{160B3E2D-2840-4FF8-9409-22B9CAC181EF}" type="presParOf" srcId="{04A9194E-F113-4E12-A769-49460DE56F77}" destId="{B4E1D589-E6A2-4C8C-B272-F067E195DB99}" srcOrd="2" destOrd="0" presId="urn:microsoft.com/office/officeart/2005/8/layout/default"/>
    <dgm:cxn modelId="{F597EAE5-4B34-437A-880C-8E749AB755EB}" type="presParOf" srcId="{04A9194E-F113-4E12-A769-49460DE56F77}" destId="{77117B51-6995-4C59-85FB-3BE294432016}" srcOrd="3" destOrd="0" presId="urn:microsoft.com/office/officeart/2005/8/layout/default"/>
    <dgm:cxn modelId="{39CF5765-0774-4886-AE11-B07E09619E18}" type="presParOf" srcId="{04A9194E-F113-4E12-A769-49460DE56F77}" destId="{E0F5F243-3991-414C-B1DE-77FABA13F7FD}" srcOrd="4" destOrd="0" presId="urn:microsoft.com/office/officeart/2005/8/layout/default"/>
    <dgm:cxn modelId="{E3030355-D6FA-45AD-8721-2F1F5F389BC5}" type="presParOf" srcId="{04A9194E-F113-4E12-A769-49460DE56F77}" destId="{33133B14-0953-4B87-8C7B-B1C00169F8AC}" srcOrd="5" destOrd="0" presId="urn:microsoft.com/office/officeart/2005/8/layout/default"/>
    <dgm:cxn modelId="{3AD04265-68E3-41BF-98D8-B50A7AC0CE97}" type="presParOf" srcId="{04A9194E-F113-4E12-A769-49460DE56F77}" destId="{1874CD63-F84C-4F49-8D7E-B5147E0C0761}" srcOrd="6" destOrd="0" presId="urn:microsoft.com/office/officeart/2005/8/layout/default"/>
    <dgm:cxn modelId="{38F3A776-793C-4F43-AEB5-D72289F9A7E1}" type="presParOf" srcId="{04A9194E-F113-4E12-A769-49460DE56F77}" destId="{E4634118-02CC-4EAB-B11A-7CD08D281406}" srcOrd="7" destOrd="0" presId="urn:microsoft.com/office/officeart/2005/8/layout/default"/>
    <dgm:cxn modelId="{F4C4265D-FCEC-456D-A521-1C5FAB359FA2}" type="presParOf" srcId="{04A9194E-F113-4E12-A769-49460DE56F77}" destId="{02976B10-6E5D-4454-9854-670643BAA783}" srcOrd="8" destOrd="0" presId="urn:microsoft.com/office/officeart/2005/8/layout/default"/>
    <dgm:cxn modelId="{0448730B-33BC-45CB-B72C-9797099F5540}" type="presParOf" srcId="{04A9194E-F113-4E12-A769-49460DE56F77}" destId="{D4D2C0B8-F16D-4D83-8E2D-B21442ED4EF9}" srcOrd="9" destOrd="0" presId="urn:microsoft.com/office/officeart/2005/8/layout/default"/>
    <dgm:cxn modelId="{02A29713-DE10-4D2C-BB75-344ED9CD37A6}" type="presParOf" srcId="{04A9194E-F113-4E12-A769-49460DE56F77}" destId="{76E029D1-94EC-40EE-81C4-F23C133BE993}" srcOrd="10" destOrd="0" presId="urn:microsoft.com/office/officeart/2005/8/layout/default"/>
    <dgm:cxn modelId="{0B8D4680-3158-4239-9418-112EB6F69C33}" type="presParOf" srcId="{04A9194E-F113-4E12-A769-49460DE56F77}" destId="{77FB9368-197D-4412-A327-FD015A59754C}" srcOrd="11" destOrd="0" presId="urn:microsoft.com/office/officeart/2005/8/layout/default"/>
    <dgm:cxn modelId="{4EE51301-738C-4B59-A477-EE5509746DE1}" type="presParOf" srcId="{04A9194E-F113-4E12-A769-49460DE56F77}" destId="{E25BB2F7-BA9E-4708-9149-1D79F26AD6CC}" srcOrd="12" destOrd="0" presId="urn:microsoft.com/office/officeart/2005/8/layout/default"/>
    <dgm:cxn modelId="{5F8313D4-CD4A-425D-9B67-73D66BDC2340}" type="presParOf" srcId="{04A9194E-F113-4E12-A769-49460DE56F77}" destId="{9CD9BB51-9D03-426B-88D4-CA8778545C0A}" srcOrd="13" destOrd="0" presId="urn:microsoft.com/office/officeart/2005/8/layout/default"/>
    <dgm:cxn modelId="{E6B36C0F-E4A7-4D77-8AB2-89D83C29EB5B}" type="presParOf" srcId="{04A9194E-F113-4E12-A769-49460DE56F77}" destId="{7F794C98-7D5C-4DF9-B7D0-067299852C12}" srcOrd="14" destOrd="0" presId="urn:microsoft.com/office/officeart/2005/8/layout/default"/>
    <dgm:cxn modelId="{3B4A5771-4C88-4A06-BF78-48B25955E0DE}" type="presParOf" srcId="{04A9194E-F113-4E12-A769-49460DE56F77}" destId="{F6095D75-3694-4ED1-A271-C5BDAAC88010}" srcOrd="15" destOrd="0" presId="urn:microsoft.com/office/officeart/2005/8/layout/default"/>
    <dgm:cxn modelId="{CE24276D-88D6-4DA9-B966-3476515961B9}" type="presParOf" srcId="{04A9194E-F113-4E12-A769-49460DE56F77}" destId="{B6DAB058-3648-4EE2-AF7D-C975643C8ADA}" srcOrd="16" destOrd="0" presId="urn:microsoft.com/office/officeart/2005/8/layout/default"/>
    <dgm:cxn modelId="{042A075E-5418-4451-A62C-DC93B0BDD401}" type="presParOf" srcId="{04A9194E-F113-4E12-A769-49460DE56F77}" destId="{81ED0C24-8571-4B3B-ACD5-B22AC591979C}" srcOrd="17" destOrd="0" presId="urn:microsoft.com/office/officeart/2005/8/layout/default"/>
    <dgm:cxn modelId="{53FE3673-6724-4151-884C-51BB4F87D749}" type="presParOf" srcId="{04A9194E-F113-4E12-A769-49460DE56F77}" destId="{C485E01D-DF6A-49B6-A2A1-1ECE62257912}" srcOrd="18" destOrd="0" presId="urn:microsoft.com/office/officeart/2005/8/layout/default"/>
    <dgm:cxn modelId="{AB01A97D-5757-4E29-AEE5-FF847409BFE7}" type="presParOf" srcId="{04A9194E-F113-4E12-A769-49460DE56F77}" destId="{A74A8462-592F-4AD4-A966-C496A1EE18C5}" srcOrd="19" destOrd="0" presId="urn:microsoft.com/office/officeart/2005/8/layout/default"/>
    <dgm:cxn modelId="{AC36C371-0BA5-4EA9-B580-88CB006BAC33}" type="presParOf" srcId="{04A9194E-F113-4E12-A769-49460DE56F77}" destId="{FBF879CA-CC28-40FD-98EE-60DBB3043409}" srcOrd="20" destOrd="0" presId="urn:microsoft.com/office/officeart/2005/8/layout/default"/>
    <dgm:cxn modelId="{EA4587A4-EB23-4B91-832E-8D056BE67250}" type="presParOf" srcId="{04A9194E-F113-4E12-A769-49460DE56F77}" destId="{19F5B0DB-D680-4F7D-8E17-BEE1A8A06295}" srcOrd="21" destOrd="0" presId="urn:microsoft.com/office/officeart/2005/8/layout/default"/>
    <dgm:cxn modelId="{E2B0DA51-EB68-400F-86AF-FA18553DD171}" type="presParOf" srcId="{04A9194E-F113-4E12-A769-49460DE56F77}" destId="{B0EB05C0-DB6E-4D7D-9C81-8EA80DB74F2A}" srcOrd="22" destOrd="0" presId="urn:microsoft.com/office/officeart/2005/8/layout/default"/>
    <dgm:cxn modelId="{85D811C2-BAE8-4F16-A5C3-0F51D3DCF052}" type="presParOf" srcId="{04A9194E-F113-4E12-A769-49460DE56F77}" destId="{B64D945A-84B5-4377-AF5E-3CDC2CC3836F}" srcOrd="23" destOrd="0" presId="urn:microsoft.com/office/officeart/2005/8/layout/default"/>
    <dgm:cxn modelId="{98550344-F06F-4CC1-AB89-7F7E5C3C05DC}" type="presParOf" srcId="{04A9194E-F113-4E12-A769-49460DE56F77}" destId="{A10247E1-A73C-45CB-A44F-E28C587262EB}" srcOrd="24" destOrd="0" presId="urn:microsoft.com/office/officeart/2005/8/layout/default"/>
    <dgm:cxn modelId="{975276C7-C9C7-4498-A4BC-70BF92D1CFC6}" type="presParOf" srcId="{04A9194E-F113-4E12-A769-49460DE56F77}" destId="{3EE10AE0-9E0A-449B-9798-D07A0389DEC7}" srcOrd="25" destOrd="0" presId="urn:microsoft.com/office/officeart/2005/8/layout/default"/>
    <dgm:cxn modelId="{EABC7B8E-B1AE-49DB-88A8-A3369C608882}" type="presParOf" srcId="{04A9194E-F113-4E12-A769-49460DE56F77}" destId="{474CEEFB-41AE-41D1-B7CD-3329FB841E6E}" srcOrd="26" destOrd="0" presId="urn:microsoft.com/office/officeart/2005/8/layout/default"/>
    <dgm:cxn modelId="{D9B2C772-C639-4EFD-8D94-BA34D3C15B80}" type="presParOf" srcId="{04A9194E-F113-4E12-A769-49460DE56F77}" destId="{68D5A557-9AB3-4C34-B541-54C754C58767}" srcOrd="27" destOrd="0" presId="urn:microsoft.com/office/officeart/2005/8/layout/default"/>
    <dgm:cxn modelId="{4135E10D-BCA4-4E64-BD87-4ECD4FD2A865}" type="presParOf" srcId="{04A9194E-F113-4E12-A769-49460DE56F77}" destId="{AFA39F50-A2C2-4D93-A2C7-5DD705CFFA2A}" srcOrd="28" destOrd="0" presId="urn:microsoft.com/office/officeart/2005/8/layout/default"/>
    <dgm:cxn modelId="{2DE5838E-6674-4EC9-9BFA-C609F101E538}" type="presParOf" srcId="{04A9194E-F113-4E12-A769-49460DE56F77}" destId="{9CD670E6-B3DB-4F75-961A-65CB15B9D29B}" srcOrd="29" destOrd="0" presId="urn:microsoft.com/office/officeart/2005/8/layout/default"/>
    <dgm:cxn modelId="{A088411C-4B08-4388-A41D-C6AC02FADBCB}" type="presParOf" srcId="{04A9194E-F113-4E12-A769-49460DE56F77}" destId="{156B9DA0-DD4E-4FFE-B56B-6C5DEE7B3CA6}" srcOrd="30" destOrd="0" presId="urn:microsoft.com/office/officeart/2005/8/layout/default"/>
    <dgm:cxn modelId="{3DB2B544-8282-4688-9F0C-8439C5E9F40C}" type="presParOf" srcId="{04A9194E-F113-4E12-A769-49460DE56F77}" destId="{4B99FA84-BCCF-4431-A407-4D056304BC3C}" srcOrd="31" destOrd="0" presId="urn:microsoft.com/office/officeart/2005/8/layout/default"/>
    <dgm:cxn modelId="{45719554-B586-491A-85A9-EBC75CEA521C}" type="presParOf" srcId="{04A9194E-F113-4E12-A769-49460DE56F77}" destId="{B62269E5-4C35-4AE4-82A0-01C592142BF2}" srcOrd="32" destOrd="0" presId="urn:microsoft.com/office/officeart/2005/8/layout/default"/>
    <dgm:cxn modelId="{3E13C677-C409-400E-83C6-D74407573B7D}" type="presParOf" srcId="{04A9194E-F113-4E12-A769-49460DE56F77}" destId="{38839258-FAAA-4E07-9725-B24D62079BA9}" srcOrd="33" destOrd="0" presId="urn:microsoft.com/office/officeart/2005/8/layout/default"/>
    <dgm:cxn modelId="{27EB00F0-4FC6-47F1-8F31-930D580CC6BD}" type="presParOf" srcId="{04A9194E-F113-4E12-A769-49460DE56F77}" destId="{647250C0-600F-45E9-A558-3098717C83E8}" srcOrd="34" destOrd="0" presId="urn:microsoft.com/office/officeart/2005/8/layout/default"/>
    <dgm:cxn modelId="{8569094D-614A-4CDA-9D54-085B9049B89D}" type="presParOf" srcId="{04A9194E-F113-4E12-A769-49460DE56F77}" destId="{280E2120-7B74-4B18-899B-3D3C7765705F}" srcOrd="35" destOrd="0" presId="urn:microsoft.com/office/officeart/2005/8/layout/default"/>
    <dgm:cxn modelId="{36FE9299-7BB4-4F01-8D35-1F21A68242D9}" type="presParOf" srcId="{04A9194E-F113-4E12-A769-49460DE56F77}" destId="{C57E4F06-A1B1-428E-9136-219524DE30BA}" srcOrd="36" destOrd="0" presId="urn:microsoft.com/office/officeart/2005/8/layout/default"/>
    <dgm:cxn modelId="{D1A80166-5D74-45B1-B2DC-DE6A857D5830}" type="presParOf" srcId="{04A9194E-F113-4E12-A769-49460DE56F77}" destId="{8FDB2B18-5F6B-477D-A00E-7D48852B6D52}" srcOrd="37" destOrd="0" presId="urn:microsoft.com/office/officeart/2005/8/layout/default"/>
    <dgm:cxn modelId="{F292E907-CD5A-4045-8E77-B6927F26E847}" type="presParOf" srcId="{04A9194E-F113-4E12-A769-49460DE56F77}" destId="{18783CB2-8EA0-4C89-A0F8-57B779CA4244}" srcOrd="38" destOrd="0" presId="urn:microsoft.com/office/officeart/2005/8/layout/default"/>
    <dgm:cxn modelId="{6EBF4154-514E-461D-961B-11F030B81DA1}" type="presParOf" srcId="{04A9194E-F113-4E12-A769-49460DE56F77}" destId="{EE479498-F65E-4349-AF46-ED2990A31EEC}" srcOrd="39" destOrd="0" presId="urn:microsoft.com/office/officeart/2005/8/layout/default"/>
    <dgm:cxn modelId="{6661355B-535C-42CF-8328-33A307C41426}" type="presParOf" srcId="{04A9194E-F113-4E12-A769-49460DE56F77}" destId="{D355042F-DCC6-42FD-A0D1-38DECAAA25BF}" srcOrd="40" destOrd="0" presId="urn:microsoft.com/office/officeart/2005/8/layout/default"/>
    <dgm:cxn modelId="{7E612A82-B2D0-4BF6-95C2-38A2FF56DC04}" type="presParOf" srcId="{04A9194E-F113-4E12-A769-49460DE56F77}" destId="{146AFA4D-79F3-48E6-AC23-599195A17B67}" srcOrd="41" destOrd="0" presId="urn:microsoft.com/office/officeart/2005/8/layout/default"/>
    <dgm:cxn modelId="{9049210D-65C8-4DFC-89F3-D8C0F510FBC4}" type="presParOf" srcId="{04A9194E-F113-4E12-A769-49460DE56F77}" destId="{ADEF7C6E-EFE0-4A83-AC24-B65739D4E2E1}" srcOrd="42" destOrd="0" presId="urn:microsoft.com/office/officeart/2005/8/layout/default"/>
    <dgm:cxn modelId="{EA852289-A731-4362-B286-8F4078418377}" type="presParOf" srcId="{04A9194E-F113-4E12-A769-49460DE56F77}" destId="{B953324D-B6BA-4B97-8E8E-345BC3D47AF4}" srcOrd="43" destOrd="0" presId="urn:microsoft.com/office/officeart/2005/8/layout/default"/>
    <dgm:cxn modelId="{BC527359-6A7A-411A-91F2-10502430B09E}" type="presParOf" srcId="{04A9194E-F113-4E12-A769-49460DE56F77}" destId="{8B3DB1A9-520B-495E-BB8A-B3E67D72601A}" srcOrd="44" destOrd="0" presId="urn:microsoft.com/office/officeart/2005/8/layout/default"/>
    <dgm:cxn modelId="{AD3F14EA-9569-48CC-BF09-3878054E93A4}" type="presParOf" srcId="{04A9194E-F113-4E12-A769-49460DE56F77}" destId="{2C88DF73-3B36-4AB6-A079-D06D774B153A}" srcOrd="45" destOrd="0" presId="urn:microsoft.com/office/officeart/2005/8/layout/default"/>
    <dgm:cxn modelId="{68BEEE40-D9A0-4463-95E9-D7B440C38C7C}" type="presParOf" srcId="{04A9194E-F113-4E12-A769-49460DE56F77}" destId="{146BC6D7-864C-43A2-BCFF-521A96E60704}" srcOrd="46" destOrd="0" presId="urn:microsoft.com/office/officeart/2005/8/layout/default"/>
    <dgm:cxn modelId="{713AF370-D811-4F93-BC27-04CCD85F4706}" type="presParOf" srcId="{04A9194E-F113-4E12-A769-49460DE56F77}" destId="{338FE2FF-4694-4172-920A-BCBDA4C536D2}" srcOrd="47" destOrd="0" presId="urn:microsoft.com/office/officeart/2005/8/layout/default"/>
    <dgm:cxn modelId="{38711DB5-C8FE-4D37-BFDA-92C747E6A6C3}" type="presParOf" srcId="{04A9194E-F113-4E12-A769-49460DE56F77}" destId="{E02CFCE3-A09D-4588-9730-BF8563B50838}" srcOrd="48" destOrd="0" presId="urn:microsoft.com/office/officeart/2005/8/layout/default"/>
    <dgm:cxn modelId="{72D4039F-A041-4D6D-A256-A876771E9B15}" type="presParOf" srcId="{04A9194E-F113-4E12-A769-49460DE56F77}" destId="{CCEAA399-CA97-4021-9A4B-05FAD4BDB408}" srcOrd="49" destOrd="0" presId="urn:microsoft.com/office/officeart/2005/8/layout/default"/>
    <dgm:cxn modelId="{B3BD509F-C0AE-434B-8299-922D3F615847}" type="presParOf" srcId="{04A9194E-F113-4E12-A769-49460DE56F77}" destId="{34E0BA42-3D04-4EFD-86EC-82E6F5E5290D}" srcOrd="50" destOrd="0" presId="urn:microsoft.com/office/officeart/2005/8/layout/default"/>
    <dgm:cxn modelId="{07BA2D6A-6355-46B2-9B66-5DC3C91DB965}" type="presParOf" srcId="{04A9194E-F113-4E12-A769-49460DE56F77}" destId="{B1F9772A-F4BC-4CF8-AB90-C6F178C05CD0}" srcOrd="51" destOrd="0" presId="urn:microsoft.com/office/officeart/2005/8/layout/default"/>
    <dgm:cxn modelId="{B0F761D7-4BEA-4EC6-835C-082BE5231BB4}" type="presParOf" srcId="{04A9194E-F113-4E12-A769-49460DE56F77}" destId="{221D7CC6-E6C6-4A1E-B35E-2D3F1BF5D911}" srcOrd="52" destOrd="0" presId="urn:microsoft.com/office/officeart/2005/8/layout/default"/>
    <dgm:cxn modelId="{B38526FB-DD29-4385-8130-14BF04AE2033}" type="presParOf" srcId="{04A9194E-F113-4E12-A769-49460DE56F77}" destId="{A59A99C2-33EB-468E-8294-ED3ED57C17E1}" srcOrd="53" destOrd="0" presId="urn:microsoft.com/office/officeart/2005/8/layout/default"/>
    <dgm:cxn modelId="{63A3AC0D-DF5E-4600-8976-1CEDB82053B5}" type="presParOf" srcId="{04A9194E-F113-4E12-A769-49460DE56F77}" destId="{751F100A-C108-4CB3-9A40-CC0C44BA357B}" srcOrd="54" destOrd="0" presId="urn:microsoft.com/office/officeart/2005/8/layout/default"/>
    <dgm:cxn modelId="{2C046607-7EFB-4483-BA95-137251C43668}" type="presParOf" srcId="{04A9194E-F113-4E12-A769-49460DE56F77}" destId="{8DFF4A1C-EDFE-492E-A9E6-1CB41E30BBC4}" srcOrd="55" destOrd="0" presId="urn:microsoft.com/office/officeart/2005/8/layout/default"/>
    <dgm:cxn modelId="{14FC906F-6E85-4C67-AB95-B26A0BD7648C}" type="presParOf" srcId="{04A9194E-F113-4E12-A769-49460DE56F77}" destId="{F3A1D2F0-2B78-457B-BEDB-EA11EA17591B}" srcOrd="56" destOrd="0" presId="urn:microsoft.com/office/officeart/2005/8/layout/default"/>
    <dgm:cxn modelId="{59E67737-D8C2-4A22-81E8-D69E7E27400C}" type="presParOf" srcId="{04A9194E-F113-4E12-A769-49460DE56F77}" destId="{780376AD-0023-47D6-A129-3D2226D19719}" srcOrd="57" destOrd="0" presId="urn:microsoft.com/office/officeart/2005/8/layout/default"/>
    <dgm:cxn modelId="{7A423138-4F46-44D3-AE88-9774D13B1E1B}" type="presParOf" srcId="{04A9194E-F113-4E12-A769-49460DE56F77}" destId="{647EA1A9-77DD-439D-A4FD-C1EE10535520}" srcOrd="58" destOrd="0" presId="urn:microsoft.com/office/officeart/2005/8/layout/default"/>
    <dgm:cxn modelId="{991F810D-E465-4749-86CB-3E2F0CCDC5D0}" type="presParOf" srcId="{04A9194E-F113-4E12-A769-49460DE56F77}" destId="{6589C6DD-1B8D-4596-8716-D701B8EF74E8}" srcOrd="59" destOrd="0" presId="urn:microsoft.com/office/officeart/2005/8/layout/default"/>
    <dgm:cxn modelId="{11788AD2-5111-455B-803A-D74F1B14335A}" type="presParOf" srcId="{04A9194E-F113-4E12-A769-49460DE56F77}" destId="{897DDA67-365E-4C76-B151-AD75A5E6288B}" srcOrd="60" destOrd="0" presId="urn:microsoft.com/office/officeart/2005/8/layout/default"/>
    <dgm:cxn modelId="{07C983B5-1083-4420-BEC0-AF075180555F}" type="presParOf" srcId="{04A9194E-F113-4E12-A769-49460DE56F77}" destId="{55B7ABE6-F0CF-4B5B-8D0C-F751B68F5804}" srcOrd="61" destOrd="0" presId="urn:microsoft.com/office/officeart/2005/8/layout/default"/>
    <dgm:cxn modelId="{9926F334-9543-4978-9D99-C5C0FE3429B6}" type="presParOf" srcId="{04A9194E-F113-4E12-A769-49460DE56F77}" destId="{AC5CD965-AAAD-40A6-859B-4358FEABDC6C}" srcOrd="62" destOrd="0" presId="urn:microsoft.com/office/officeart/2005/8/layout/default"/>
    <dgm:cxn modelId="{6454B683-605B-446A-9390-8A60257681C8}" type="presParOf" srcId="{04A9194E-F113-4E12-A769-49460DE56F77}" destId="{1C2E10C2-E912-4DBD-8C00-224FECF98648}" srcOrd="63" destOrd="0" presId="urn:microsoft.com/office/officeart/2005/8/layout/default"/>
    <dgm:cxn modelId="{73B570BA-E011-4868-A854-C1A3D38B171F}" type="presParOf" srcId="{04A9194E-F113-4E12-A769-49460DE56F77}" destId="{73EDA0E1-8BC1-4F3B-B013-A1ABC111A7C9}" srcOrd="64" destOrd="0" presId="urn:microsoft.com/office/officeart/2005/8/layout/default"/>
    <dgm:cxn modelId="{711ACA48-432E-4E72-9D5D-5401662CA70B}" type="presParOf" srcId="{04A9194E-F113-4E12-A769-49460DE56F77}" destId="{05C9647E-6830-4FCD-9488-2430BDCD95F9}" srcOrd="65" destOrd="0" presId="urn:microsoft.com/office/officeart/2005/8/layout/default"/>
    <dgm:cxn modelId="{9397B9A0-80EB-4AA3-8CB6-A976EDCA5A48}" type="presParOf" srcId="{04A9194E-F113-4E12-A769-49460DE56F77}" destId="{2875147D-0D4C-4B47-A167-139DD76115C8}" srcOrd="66" destOrd="0" presId="urn:microsoft.com/office/officeart/2005/8/layout/default"/>
    <dgm:cxn modelId="{E738AD17-46BE-4B02-8190-12672ED84938}" type="presParOf" srcId="{04A9194E-F113-4E12-A769-49460DE56F77}" destId="{21E6E4F5-3D81-43CB-9059-E6C1CC22015D}" srcOrd="67" destOrd="0" presId="urn:microsoft.com/office/officeart/2005/8/layout/default"/>
    <dgm:cxn modelId="{EE40D263-D7D3-4593-9AD7-768471D099E9}" type="presParOf" srcId="{04A9194E-F113-4E12-A769-49460DE56F77}" destId="{39F53283-9254-43C9-AD10-52D4CC91FA99}" srcOrd="6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2B7D0F-6333-4529-B25E-8BBEB5A69D23}" type="doc">
      <dgm:prSet loTypeId="urn:microsoft.com/office/officeart/2005/8/layout/venn2" loCatId="relationship" qsTypeId="urn:microsoft.com/office/officeart/2005/8/quickstyle/simple1" qsCatId="simple" csTypeId="urn:microsoft.com/office/officeart/2005/8/colors/colorful5" csCatId="colorful" phldr="1"/>
      <dgm:spPr/>
      <dgm:t>
        <a:bodyPr/>
        <a:lstStyle/>
        <a:p>
          <a:endParaRPr lang="en-US"/>
        </a:p>
      </dgm:t>
    </dgm:pt>
    <dgm:pt modelId="{CE1F88B2-BA36-4E18-A10B-5FEE04BC97E2}">
      <dgm:prSet phldrT="[Text]" custT="1"/>
      <dgm:spPr>
        <a:solidFill>
          <a:srgbClr val="66B7DC"/>
        </a:solidFill>
      </dgm:spPr>
      <dgm:t>
        <a:bodyPr/>
        <a:lstStyle/>
        <a:p>
          <a:pPr>
            <a:lnSpc>
              <a:spcPct val="100000"/>
            </a:lnSpc>
          </a:pPr>
          <a:r>
            <a:rPr lang="en-US" sz="2400" b="1" dirty="0">
              <a:latin typeface="+mn-lt"/>
            </a:rPr>
            <a:t>$153B</a:t>
          </a:r>
          <a:r>
            <a:rPr lang="en-US" sz="2400" dirty="0">
              <a:latin typeface="+mn-lt"/>
            </a:rPr>
            <a:t> </a:t>
          </a:r>
          <a:r>
            <a:rPr lang="en-US" sz="1800" dirty="0">
              <a:latin typeface="+mn-lt"/>
            </a:rPr>
            <a:t>PAM</a:t>
          </a:r>
        </a:p>
      </dgm:t>
    </dgm:pt>
    <dgm:pt modelId="{A4EFC219-8831-47E1-9494-2005C2D58A8A}" type="parTrans" cxnId="{0BF7B567-BDE6-4714-A033-F303B2D3676E}">
      <dgm:prSet/>
      <dgm:spPr/>
      <dgm:t>
        <a:bodyPr/>
        <a:lstStyle/>
        <a:p>
          <a:pPr>
            <a:lnSpc>
              <a:spcPct val="100000"/>
            </a:lnSpc>
          </a:pPr>
          <a:endParaRPr lang="en-US" sz="2400">
            <a:latin typeface="+mn-lt"/>
          </a:endParaRPr>
        </a:p>
      </dgm:t>
    </dgm:pt>
    <dgm:pt modelId="{519FF32F-2D6A-46B8-80E0-8ABCDCFF1D51}" type="sibTrans" cxnId="{0BF7B567-BDE6-4714-A033-F303B2D3676E}">
      <dgm:prSet/>
      <dgm:spPr/>
      <dgm:t>
        <a:bodyPr/>
        <a:lstStyle/>
        <a:p>
          <a:pPr>
            <a:lnSpc>
              <a:spcPct val="100000"/>
            </a:lnSpc>
          </a:pPr>
          <a:endParaRPr lang="en-US" sz="2400">
            <a:latin typeface="+mn-lt"/>
          </a:endParaRPr>
        </a:p>
      </dgm:t>
    </dgm:pt>
    <dgm:pt modelId="{0167568B-1C51-48A4-AD01-5AFF7C2D186D}">
      <dgm:prSet phldrT="[Text]" custT="1"/>
      <dgm:spPr>
        <a:solidFill>
          <a:srgbClr val="6771DC"/>
        </a:solidFill>
      </dgm:spPr>
      <dgm:t>
        <a:bodyPr/>
        <a:lstStyle/>
        <a:p>
          <a:pPr>
            <a:lnSpc>
              <a:spcPct val="100000"/>
            </a:lnSpc>
          </a:pPr>
          <a:r>
            <a:rPr lang="en-US" sz="2400" b="1" dirty="0">
              <a:latin typeface="+mn-lt"/>
            </a:rPr>
            <a:t>$7.4B </a:t>
          </a:r>
          <a:r>
            <a:rPr lang="en-US" sz="1800" dirty="0">
              <a:latin typeface="+mn-lt"/>
            </a:rPr>
            <a:t>TAM</a:t>
          </a:r>
        </a:p>
      </dgm:t>
    </dgm:pt>
    <dgm:pt modelId="{1CD68888-F3E0-4076-9CD9-B681CC7DE6D7}" type="parTrans" cxnId="{55101FAA-4F9B-4173-B2BD-D2A838B34C4C}">
      <dgm:prSet/>
      <dgm:spPr/>
      <dgm:t>
        <a:bodyPr/>
        <a:lstStyle/>
        <a:p>
          <a:pPr>
            <a:lnSpc>
              <a:spcPct val="100000"/>
            </a:lnSpc>
          </a:pPr>
          <a:endParaRPr lang="en-US" sz="2400">
            <a:latin typeface="+mn-lt"/>
          </a:endParaRPr>
        </a:p>
      </dgm:t>
    </dgm:pt>
    <dgm:pt modelId="{32E1882A-ED3A-424B-A0F7-7A9417D645DF}" type="sibTrans" cxnId="{55101FAA-4F9B-4173-B2BD-D2A838B34C4C}">
      <dgm:prSet/>
      <dgm:spPr/>
      <dgm:t>
        <a:bodyPr/>
        <a:lstStyle/>
        <a:p>
          <a:pPr>
            <a:lnSpc>
              <a:spcPct val="100000"/>
            </a:lnSpc>
          </a:pPr>
          <a:endParaRPr lang="en-US" sz="2400">
            <a:latin typeface="+mn-lt"/>
          </a:endParaRPr>
        </a:p>
      </dgm:t>
    </dgm:pt>
    <dgm:pt modelId="{37AE6D4C-2E38-47B4-90C2-69DBF1EF3BF7}">
      <dgm:prSet phldrT="[Text]" custT="1"/>
      <dgm:spPr>
        <a:solidFill>
          <a:srgbClr val="DC67CE"/>
        </a:solidFill>
      </dgm:spPr>
      <dgm:t>
        <a:bodyPr/>
        <a:lstStyle/>
        <a:p>
          <a:pPr>
            <a:lnSpc>
              <a:spcPct val="100000"/>
            </a:lnSpc>
          </a:pPr>
          <a:r>
            <a:rPr lang="en-US" sz="2400" b="1" dirty="0">
              <a:latin typeface="+mn-lt"/>
            </a:rPr>
            <a:t>$44M</a:t>
          </a:r>
          <a:r>
            <a:rPr lang="en-US" sz="2400" dirty="0">
              <a:latin typeface="+mn-lt"/>
            </a:rPr>
            <a:t> </a:t>
          </a:r>
          <a:r>
            <a:rPr lang="en-US" sz="1800" dirty="0">
              <a:latin typeface="+mn-lt"/>
            </a:rPr>
            <a:t>SAM</a:t>
          </a:r>
        </a:p>
      </dgm:t>
    </dgm:pt>
    <dgm:pt modelId="{78732C8E-B8BD-4DF3-AF16-2C30093D942E}" type="parTrans" cxnId="{DA4F9792-C3A4-4D6B-81D4-7AFFA1641903}">
      <dgm:prSet/>
      <dgm:spPr/>
      <dgm:t>
        <a:bodyPr/>
        <a:lstStyle/>
        <a:p>
          <a:pPr>
            <a:lnSpc>
              <a:spcPct val="100000"/>
            </a:lnSpc>
          </a:pPr>
          <a:endParaRPr lang="en-US" sz="2400">
            <a:latin typeface="+mn-lt"/>
          </a:endParaRPr>
        </a:p>
      </dgm:t>
    </dgm:pt>
    <dgm:pt modelId="{80DAAD14-5DA1-4623-A5D6-BDE7BFCF3419}" type="sibTrans" cxnId="{DA4F9792-C3A4-4D6B-81D4-7AFFA1641903}">
      <dgm:prSet/>
      <dgm:spPr/>
      <dgm:t>
        <a:bodyPr/>
        <a:lstStyle/>
        <a:p>
          <a:pPr>
            <a:lnSpc>
              <a:spcPct val="100000"/>
            </a:lnSpc>
          </a:pPr>
          <a:endParaRPr lang="en-US" sz="2400">
            <a:latin typeface="+mn-lt"/>
          </a:endParaRPr>
        </a:p>
      </dgm:t>
    </dgm:pt>
    <dgm:pt modelId="{07D63BA1-B703-4F66-AC8F-FBF35F65A163}">
      <dgm:prSet phldrT="[Text]" custT="1"/>
      <dgm:spPr/>
      <dgm:t>
        <a:bodyPr/>
        <a:lstStyle/>
        <a:p>
          <a:pPr>
            <a:lnSpc>
              <a:spcPct val="100000"/>
            </a:lnSpc>
          </a:pPr>
          <a:r>
            <a:rPr lang="en-US" sz="2400" b="1" dirty="0">
              <a:latin typeface="+mn-lt"/>
            </a:rPr>
            <a:t>$1M</a:t>
          </a:r>
        </a:p>
        <a:p>
          <a:pPr>
            <a:lnSpc>
              <a:spcPct val="100000"/>
            </a:lnSpc>
          </a:pPr>
          <a:r>
            <a:rPr lang="en-US" sz="1800" dirty="0">
              <a:latin typeface="+mn-lt"/>
            </a:rPr>
            <a:t>SOM</a:t>
          </a:r>
        </a:p>
      </dgm:t>
    </dgm:pt>
    <dgm:pt modelId="{41013EB8-4B07-473F-842C-F8313737DF18}" type="parTrans" cxnId="{5A6CB370-4AE1-4719-A06D-D19ADA0F5B55}">
      <dgm:prSet/>
      <dgm:spPr/>
      <dgm:t>
        <a:bodyPr/>
        <a:lstStyle/>
        <a:p>
          <a:pPr>
            <a:lnSpc>
              <a:spcPct val="100000"/>
            </a:lnSpc>
          </a:pPr>
          <a:endParaRPr lang="en-US" sz="2400">
            <a:latin typeface="+mn-lt"/>
          </a:endParaRPr>
        </a:p>
      </dgm:t>
    </dgm:pt>
    <dgm:pt modelId="{6A7A6210-D1B6-4E45-9EB4-F90F32B79647}" type="sibTrans" cxnId="{5A6CB370-4AE1-4719-A06D-D19ADA0F5B55}">
      <dgm:prSet/>
      <dgm:spPr/>
      <dgm:t>
        <a:bodyPr/>
        <a:lstStyle/>
        <a:p>
          <a:pPr>
            <a:lnSpc>
              <a:spcPct val="100000"/>
            </a:lnSpc>
          </a:pPr>
          <a:endParaRPr lang="en-US" sz="2400">
            <a:latin typeface="+mn-lt"/>
          </a:endParaRPr>
        </a:p>
      </dgm:t>
    </dgm:pt>
    <dgm:pt modelId="{FA08B8E8-1F18-4D2A-A319-C903BF62C472}" type="pres">
      <dgm:prSet presAssocID="{762B7D0F-6333-4529-B25E-8BBEB5A69D23}" presName="Name0" presStyleCnt="0">
        <dgm:presLayoutVars>
          <dgm:chMax val="7"/>
          <dgm:resizeHandles val="exact"/>
        </dgm:presLayoutVars>
      </dgm:prSet>
      <dgm:spPr/>
    </dgm:pt>
    <dgm:pt modelId="{595731E1-AA0B-47E6-820D-29C1047C212E}" type="pres">
      <dgm:prSet presAssocID="{762B7D0F-6333-4529-B25E-8BBEB5A69D23}" presName="comp1" presStyleCnt="0"/>
      <dgm:spPr/>
    </dgm:pt>
    <dgm:pt modelId="{591D746C-03DE-4916-98D9-529406B43943}" type="pres">
      <dgm:prSet presAssocID="{762B7D0F-6333-4529-B25E-8BBEB5A69D23}" presName="circle1" presStyleLbl="node1" presStyleIdx="0" presStyleCnt="4"/>
      <dgm:spPr/>
    </dgm:pt>
    <dgm:pt modelId="{9CF0DC0A-4FFA-4224-ACA5-DCC849699C3B}" type="pres">
      <dgm:prSet presAssocID="{762B7D0F-6333-4529-B25E-8BBEB5A69D23}" presName="c1text" presStyleLbl="node1" presStyleIdx="0" presStyleCnt="4">
        <dgm:presLayoutVars>
          <dgm:bulletEnabled val="1"/>
        </dgm:presLayoutVars>
      </dgm:prSet>
      <dgm:spPr/>
    </dgm:pt>
    <dgm:pt modelId="{682853A4-4865-4ECC-99FB-581FA4A82473}" type="pres">
      <dgm:prSet presAssocID="{762B7D0F-6333-4529-B25E-8BBEB5A69D23}" presName="comp2" presStyleCnt="0"/>
      <dgm:spPr/>
    </dgm:pt>
    <dgm:pt modelId="{E684386D-1E47-4FCD-A54B-6AF4DD777DE1}" type="pres">
      <dgm:prSet presAssocID="{762B7D0F-6333-4529-B25E-8BBEB5A69D23}" presName="circle2" presStyleLbl="node1" presStyleIdx="1" presStyleCnt="4"/>
      <dgm:spPr/>
    </dgm:pt>
    <dgm:pt modelId="{FD152785-FA16-42A8-B3AE-F1EBD6A946B7}" type="pres">
      <dgm:prSet presAssocID="{762B7D0F-6333-4529-B25E-8BBEB5A69D23}" presName="c2text" presStyleLbl="node1" presStyleIdx="1" presStyleCnt="4">
        <dgm:presLayoutVars>
          <dgm:bulletEnabled val="1"/>
        </dgm:presLayoutVars>
      </dgm:prSet>
      <dgm:spPr/>
    </dgm:pt>
    <dgm:pt modelId="{96D8AD5C-FB94-4F85-9B69-BF79918EA5E4}" type="pres">
      <dgm:prSet presAssocID="{762B7D0F-6333-4529-B25E-8BBEB5A69D23}" presName="comp3" presStyleCnt="0"/>
      <dgm:spPr/>
    </dgm:pt>
    <dgm:pt modelId="{E443CFDB-1517-43BA-9FC7-580C41428181}" type="pres">
      <dgm:prSet presAssocID="{762B7D0F-6333-4529-B25E-8BBEB5A69D23}" presName="circle3" presStyleLbl="node1" presStyleIdx="2" presStyleCnt="4"/>
      <dgm:spPr/>
    </dgm:pt>
    <dgm:pt modelId="{525F9E2F-13C8-4835-AF34-EEE931C39F01}" type="pres">
      <dgm:prSet presAssocID="{762B7D0F-6333-4529-B25E-8BBEB5A69D23}" presName="c3text" presStyleLbl="node1" presStyleIdx="2" presStyleCnt="4">
        <dgm:presLayoutVars>
          <dgm:bulletEnabled val="1"/>
        </dgm:presLayoutVars>
      </dgm:prSet>
      <dgm:spPr/>
    </dgm:pt>
    <dgm:pt modelId="{C5BAD35D-6413-4D2A-B11F-6744F2597970}" type="pres">
      <dgm:prSet presAssocID="{762B7D0F-6333-4529-B25E-8BBEB5A69D23}" presName="comp4" presStyleCnt="0"/>
      <dgm:spPr/>
    </dgm:pt>
    <dgm:pt modelId="{F991A3AD-4F42-493E-A210-C0C7F6F0985D}" type="pres">
      <dgm:prSet presAssocID="{762B7D0F-6333-4529-B25E-8BBEB5A69D23}" presName="circle4" presStyleLbl="node1" presStyleIdx="3" presStyleCnt="4"/>
      <dgm:spPr/>
    </dgm:pt>
    <dgm:pt modelId="{DF2530BB-F2D5-4097-81E4-DCC071071B35}" type="pres">
      <dgm:prSet presAssocID="{762B7D0F-6333-4529-B25E-8BBEB5A69D23}" presName="c4text" presStyleLbl="node1" presStyleIdx="3" presStyleCnt="4">
        <dgm:presLayoutVars>
          <dgm:bulletEnabled val="1"/>
        </dgm:presLayoutVars>
      </dgm:prSet>
      <dgm:spPr/>
    </dgm:pt>
  </dgm:ptLst>
  <dgm:cxnLst>
    <dgm:cxn modelId="{2F2E1710-C4BA-4EE2-A1E1-051EA8DC00CD}" type="presOf" srcId="{0167568B-1C51-48A4-AD01-5AFF7C2D186D}" destId="{E684386D-1E47-4FCD-A54B-6AF4DD777DE1}" srcOrd="0" destOrd="0" presId="urn:microsoft.com/office/officeart/2005/8/layout/venn2"/>
    <dgm:cxn modelId="{9A5D9038-392F-4604-84D4-C233811176F6}" type="presOf" srcId="{0167568B-1C51-48A4-AD01-5AFF7C2D186D}" destId="{FD152785-FA16-42A8-B3AE-F1EBD6A946B7}" srcOrd="1" destOrd="0" presId="urn:microsoft.com/office/officeart/2005/8/layout/venn2"/>
    <dgm:cxn modelId="{0BF7B567-BDE6-4714-A033-F303B2D3676E}" srcId="{762B7D0F-6333-4529-B25E-8BBEB5A69D23}" destId="{CE1F88B2-BA36-4E18-A10B-5FEE04BC97E2}" srcOrd="0" destOrd="0" parTransId="{A4EFC219-8831-47E1-9494-2005C2D58A8A}" sibTransId="{519FF32F-2D6A-46B8-80E0-8ABCDCFF1D51}"/>
    <dgm:cxn modelId="{5A6CB370-4AE1-4719-A06D-D19ADA0F5B55}" srcId="{762B7D0F-6333-4529-B25E-8BBEB5A69D23}" destId="{07D63BA1-B703-4F66-AC8F-FBF35F65A163}" srcOrd="3" destOrd="0" parTransId="{41013EB8-4B07-473F-842C-F8313737DF18}" sibTransId="{6A7A6210-D1B6-4E45-9EB4-F90F32B79647}"/>
    <dgm:cxn modelId="{F0C4F983-B481-4163-8435-839CE0678416}" type="presOf" srcId="{37AE6D4C-2E38-47B4-90C2-69DBF1EF3BF7}" destId="{525F9E2F-13C8-4835-AF34-EEE931C39F01}" srcOrd="1" destOrd="0" presId="urn:microsoft.com/office/officeart/2005/8/layout/venn2"/>
    <dgm:cxn modelId="{DA4F9792-C3A4-4D6B-81D4-7AFFA1641903}" srcId="{762B7D0F-6333-4529-B25E-8BBEB5A69D23}" destId="{37AE6D4C-2E38-47B4-90C2-69DBF1EF3BF7}" srcOrd="2" destOrd="0" parTransId="{78732C8E-B8BD-4DF3-AF16-2C30093D942E}" sibTransId="{80DAAD14-5DA1-4623-A5D6-BDE7BFCF3419}"/>
    <dgm:cxn modelId="{7BBD1893-FEB3-4E6D-9AC4-7744E5E4F673}" type="presOf" srcId="{37AE6D4C-2E38-47B4-90C2-69DBF1EF3BF7}" destId="{E443CFDB-1517-43BA-9FC7-580C41428181}" srcOrd="0" destOrd="0" presId="urn:microsoft.com/office/officeart/2005/8/layout/venn2"/>
    <dgm:cxn modelId="{5834ABA6-C2BD-4082-9A3C-474C983078B3}" type="presOf" srcId="{762B7D0F-6333-4529-B25E-8BBEB5A69D23}" destId="{FA08B8E8-1F18-4D2A-A319-C903BF62C472}" srcOrd="0" destOrd="0" presId="urn:microsoft.com/office/officeart/2005/8/layout/venn2"/>
    <dgm:cxn modelId="{55101FAA-4F9B-4173-B2BD-D2A838B34C4C}" srcId="{762B7D0F-6333-4529-B25E-8BBEB5A69D23}" destId="{0167568B-1C51-48A4-AD01-5AFF7C2D186D}" srcOrd="1" destOrd="0" parTransId="{1CD68888-F3E0-4076-9CD9-B681CC7DE6D7}" sibTransId="{32E1882A-ED3A-424B-A0F7-7A9417D645DF}"/>
    <dgm:cxn modelId="{BCF2BDBE-5967-46A7-8245-319FEA4B5005}" type="presOf" srcId="{07D63BA1-B703-4F66-AC8F-FBF35F65A163}" destId="{DF2530BB-F2D5-4097-81E4-DCC071071B35}" srcOrd="1" destOrd="0" presId="urn:microsoft.com/office/officeart/2005/8/layout/venn2"/>
    <dgm:cxn modelId="{A423B0CF-3CDD-4124-BF05-749F61A81C8E}" type="presOf" srcId="{CE1F88B2-BA36-4E18-A10B-5FEE04BC97E2}" destId="{591D746C-03DE-4916-98D9-529406B43943}" srcOrd="0" destOrd="0" presId="urn:microsoft.com/office/officeart/2005/8/layout/venn2"/>
    <dgm:cxn modelId="{183008EB-DC44-4C82-ADCF-4D67E2FC9674}" type="presOf" srcId="{07D63BA1-B703-4F66-AC8F-FBF35F65A163}" destId="{F991A3AD-4F42-493E-A210-C0C7F6F0985D}" srcOrd="0" destOrd="0" presId="urn:microsoft.com/office/officeart/2005/8/layout/venn2"/>
    <dgm:cxn modelId="{EEF729ED-A559-4E28-A1D6-ECB68B084AE3}" type="presOf" srcId="{CE1F88B2-BA36-4E18-A10B-5FEE04BC97E2}" destId="{9CF0DC0A-4FFA-4224-ACA5-DCC849699C3B}" srcOrd="1" destOrd="0" presId="urn:microsoft.com/office/officeart/2005/8/layout/venn2"/>
    <dgm:cxn modelId="{829965E6-9169-4D87-9396-DCF5FC6003A0}" type="presParOf" srcId="{FA08B8E8-1F18-4D2A-A319-C903BF62C472}" destId="{595731E1-AA0B-47E6-820D-29C1047C212E}" srcOrd="0" destOrd="0" presId="urn:microsoft.com/office/officeart/2005/8/layout/venn2"/>
    <dgm:cxn modelId="{76AD1E4A-51FC-4205-BFFE-735A3AAA9EC6}" type="presParOf" srcId="{595731E1-AA0B-47E6-820D-29C1047C212E}" destId="{591D746C-03DE-4916-98D9-529406B43943}" srcOrd="0" destOrd="0" presId="urn:microsoft.com/office/officeart/2005/8/layout/venn2"/>
    <dgm:cxn modelId="{D6B6A7C8-D3D8-46EE-936C-ED8D6F340E17}" type="presParOf" srcId="{595731E1-AA0B-47E6-820D-29C1047C212E}" destId="{9CF0DC0A-4FFA-4224-ACA5-DCC849699C3B}" srcOrd="1" destOrd="0" presId="urn:microsoft.com/office/officeart/2005/8/layout/venn2"/>
    <dgm:cxn modelId="{9ABCF206-4A8E-4069-9BF4-EBC0CEF0394E}" type="presParOf" srcId="{FA08B8E8-1F18-4D2A-A319-C903BF62C472}" destId="{682853A4-4865-4ECC-99FB-581FA4A82473}" srcOrd="1" destOrd="0" presId="urn:microsoft.com/office/officeart/2005/8/layout/venn2"/>
    <dgm:cxn modelId="{B7EF3463-F094-4928-9DE3-EB53BBA5FC46}" type="presParOf" srcId="{682853A4-4865-4ECC-99FB-581FA4A82473}" destId="{E684386D-1E47-4FCD-A54B-6AF4DD777DE1}" srcOrd="0" destOrd="0" presId="urn:microsoft.com/office/officeart/2005/8/layout/venn2"/>
    <dgm:cxn modelId="{4B312878-766B-460A-A5FA-095650BCC72A}" type="presParOf" srcId="{682853A4-4865-4ECC-99FB-581FA4A82473}" destId="{FD152785-FA16-42A8-B3AE-F1EBD6A946B7}" srcOrd="1" destOrd="0" presId="urn:microsoft.com/office/officeart/2005/8/layout/venn2"/>
    <dgm:cxn modelId="{3178A81E-3350-450C-996E-841E43E5DFED}" type="presParOf" srcId="{FA08B8E8-1F18-4D2A-A319-C903BF62C472}" destId="{96D8AD5C-FB94-4F85-9B69-BF79918EA5E4}" srcOrd="2" destOrd="0" presId="urn:microsoft.com/office/officeart/2005/8/layout/venn2"/>
    <dgm:cxn modelId="{29E13684-347E-4ABC-8077-06D762BD8876}" type="presParOf" srcId="{96D8AD5C-FB94-4F85-9B69-BF79918EA5E4}" destId="{E443CFDB-1517-43BA-9FC7-580C41428181}" srcOrd="0" destOrd="0" presId="urn:microsoft.com/office/officeart/2005/8/layout/venn2"/>
    <dgm:cxn modelId="{4655175F-5559-468B-A966-71BA2BE4EEC9}" type="presParOf" srcId="{96D8AD5C-FB94-4F85-9B69-BF79918EA5E4}" destId="{525F9E2F-13C8-4835-AF34-EEE931C39F01}" srcOrd="1" destOrd="0" presId="urn:microsoft.com/office/officeart/2005/8/layout/venn2"/>
    <dgm:cxn modelId="{64AA30FB-BFD8-47FC-A6AA-D600DE2CB839}" type="presParOf" srcId="{FA08B8E8-1F18-4D2A-A319-C903BF62C472}" destId="{C5BAD35D-6413-4D2A-B11F-6744F2597970}" srcOrd="3" destOrd="0" presId="urn:microsoft.com/office/officeart/2005/8/layout/venn2"/>
    <dgm:cxn modelId="{7D98C30E-ACBF-4B2D-A863-65F9F085EAD0}" type="presParOf" srcId="{C5BAD35D-6413-4D2A-B11F-6744F2597970}" destId="{F991A3AD-4F42-493E-A210-C0C7F6F0985D}" srcOrd="0" destOrd="0" presId="urn:microsoft.com/office/officeart/2005/8/layout/venn2"/>
    <dgm:cxn modelId="{B22D918D-3203-4413-A644-8C3F99C62C3B}" type="presParOf" srcId="{C5BAD35D-6413-4D2A-B11F-6744F2597970}" destId="{DF2530BB-F2D5-4097-81E4-DCC071071B35}"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5DD026-1A1A-4E21-AD89-0FE1FB790C0F}"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99F4549B-CE0B-41E4-88F6-7CDC86BC77AC}">
      <dgm:prSet phldrT="[Text]" custT="1"/>
      <dgm:spPr/>
      <dgm:t>
        <a:bodyPr/>
        <a:lstStyle/>
        <a:p>
          <a:pPr algn="l" rtl="0">
            <a:buNone/>
          </a:pPr>
          <a:r>
            <a:rPr lang="en-US" sz="2400" i="0" dirty="0">
              <a:latin typeface="+mj-lt"/>
            </a:rPr>
            <a:t>~ 2%</a:t>
          </a:r>
        </a:p>
      </dgm:t>
    </dgm:pt>
    <dgm:pt modelId="{83277F15-6FF3-4637-B2D1-BADFDFE65C0B}" type="sibTrans" cxnId="{208E2E99-778D-4101-A4E7-851E6E3FC70E}">
      <dgm:prSet/>
      <dgm:spPr/>
      <dgm:t>
        <a:bodyPr/>
        <a:lstStyle/>
        <a:p>
          <a:pPr rtl="1"/>
          <a:endParaRPr lang="en-US" sz="1600"/>
        </a:p>
      </dgm:t>
    </dgm:pt>
    <dgm:pt modelId="{211AD392-F887-4323-8586-46F3DF11060E}" type="parTrans" cxnId="{208E2E99-778D-4101-A4E7-851E6E3FC70E}">
      <dgm:prSet/>
      <dgm:spPr/>
      <dgm:t>
        <a:bodyPr/>
        <a:lstStyle/>
        <a:p>
          <a:pPr rtl="1"/>
          <a:endParaRPr lang="en-US" sz="1600"/>
        </a:p>
      </dgm:t>
    </dgm:pt>
    <dgm:pt modelId="{A922B16F-6814-4451-ADA2-5F4651213E92}">
      <dgm:prSet phldrT="[Text]" custT="1"/>
      <dgm:spPr/>
      <dgm:t>
        <a:bodyPr/>
        <a:lstStyle/>
        <a:p>
          <a:pPr algn="ctr" rtl="1"/>
          <a:r>
            <a:rPr lang="fa-IR" sz="1200" dirty="0"/>
            <a:t>نرخ تبدیل مشتریان</a:t>
          </a:r>
          <a:endParaRPr lang="en-US" sz="1200" dirty="0"/>
        </a:p>
      </dgm:t>
    </dgm:pt>
    <dgm:pt modelId="{A39A4730-0CD3-4DDF-9EDD-7CB2348FC083}" type="parTrans" cxnId="{EA5BA8CA-0663-45BD-B186-624F8F3B5CD9}">
      <dgm:prSet/>
      <dgm:spPr/>
      <dgm:t>
        <a:bodyPr/>
        <a:lstStyle/>
        <a:p>
          <a:pPr rtl="1"/>
          <a:endParaRPr lang="en-US" sz="1600"/>
        </a:p>
      </dgm:t>
    </dgm:pt>
    <dgm:pt modelId="{4D14215A-C062-4837-8977-DD03C6F6B596}" type="sibTrans" cxnId="{EA5BA8CA-0663-45BD-B186-624F8F3B5CD9}">
      <dgm:prSet/>
      <dgm:spPr/>
      <dgm:t>
        <a:bodyPr/>
        <a:lstStyle/>
        <a:p>
          <a:pPr rtl="1"/>
          <a:endParaRPr lang="en-US" sz="1600"/>
        </a:p>
      </dgm:t>
    </dgm:pt>
    <dgm:pt modelId="{8E1ED590-D10B-4919-85C6-3D3A98B6701A}">
      <dgm:prSet phldrT="[Text]" custT="1"/>
      <dgm:spPr/>
      <dgm:t>
        <a:bodyPr spcFirstLastPara="0" vert="horz" wrap="square" lIns="49530" tIns="24765" rIns="49530" bIns="24765" numCol="1" spcCol="1270" anchor="ctr" anchorCtr="0"/>
        <a:lstStyle/>
        <a:p>
          <a:pPr algn="ctr" rtl="1">
            <a:buNone/>
          </a:pPr>
          <a:r>
            <a:rPr lang="fa-IR" sz="1200" kern="1200" dirty="0">
              <a:latin typeface="Ubuntu"/>
              <a:ea typeface="+mn-ea"/>
              <a:cs typeface="IRANYekan"/>
            </a:rPr>
            <a:t>میانگین درآمد از هر مشتری</a:t>
          </a:r>
          <a:endParaRPr lang="en-US" sz="1200" kern="1200" dirty="0">
            <a:latin typeface="Ubuntu"/>
            <a:ea typeface="+mn-ea"/>
            <a:cs typeface="IRANYekan"/>
          </a:endParaRPr>
        </a:p>
      </dgm:t>
    </dgm:pt>
    <dgm:pt modelId="{3BECE579-3FB6-4133-BB52-FD04C504F86F}" type="parTrans" cxnId="{7DC5CBFB-03A1-486B-88DC-2AB916FC1D4F}">
      <dgm:prSet/>
      <dgm:spPr/>
      <dgm:t>
        <a:bodyPr/>
        <a:lstStyle/>
        <a:p>
          <a:pPr rtl="1"/>
          <a:endParaRPr lang="en-US" sz="1600"/>
        </a:p>
      </dgm:t>
    </dgm:pt>
    <dgm:pt modelId="{4D495D74-A071-4A76-A28C-29F691CF331D}" type="sibTrans" cxnId="{7DC5CBFB-03A1-486B-88DC-2AB916FC1D4F}">
      <dgm:prSet/>
      <dgm:spPr/>
      <dgm:t>
        <a:bodyPr/>
        <a:lstStyle/>
        <a:p>
          <a:pPr rtl="1"/>
          <a:endParaRPr lang="en-US" sz="1600"/>
        </a:p>
      </dgm:t>
    </dgm:pt>
    <dgm:pt modelId="{CF2C1B68-60F6-44C6-9ED7-558055625EB7}">
      <dgm:prSet phldrT="[Text]" custT="1"/>
      <dgm:spPr/>
      <dgm:t>
        <a:bodyPr/>
        <a:lstStyle/>
        <a:p>
          <a:pPr algn="l" rtl="0">
            <a:buNone/>
          </a:pPr>
          <a:r>
            <a:rPr lang="en-US" sz="2400" i="0" baseline="0" dirty="0">
              <a:latin typeface="+mj-lt"/>
            </a:rPr>
            <a:t>~ 47,000</a:t>
          </a:r>
          <a:endParaRPr lang="en-US" sz="2400" i="0" dirty="0">
            <a:latin typeface="+mj-lt"/>
          </a:endParaRPr>
        </a:p>
      </dgm:t>
    </dgm:pt>
    <dgm:pt modelId="{8F89E0A6-77F2-46C6-81F8-C25C9E4E96D9}" type="parTrans" cxnId="{A1D1C4A1-C719-440D-8B7B-EF114509F260}">
      <dgm:prSet/>
      <dgm:spPr/>
      <dgm:t>
        <a:bodyPr/>
        <a:lstStyle/>
        <a:p>
          <a:pPr rtl="1"/>
          <a:endParaRPr lang="en-US" sz="1600"/>
        </a:p>
      </dgm:t>
    </dgm:pt>
    <dgm:pt modelId="{8AD43DDC-3BD9-456B-A183-70F91A6B1DA7}" type="sibTrans" cxnId="{A1D1C4A1-C719-440D-8B7B-EF114509F260}">
      <dgm:prSet/>
      <dgm:spPr/>
      <dgm:t>
        <a:bodyPr/>
        <a:lstStyle/>
        <a:p>
          <a:pPr rtl="1"/>
          <a:endParaRPr lang="en-US" sz="1600"/>
        </a:p>
      </dgm:t>
    </dgm:pt>
    <dgm:pt modelId="{0E9DF0A2-2099-4D9A-89EA-D49107B6779D}">
      <dgm:prSet phldrT="[Text]" custT="1"/>
      <dgm:spPr/>
      <dgm:t>
        <a:bodyPr/>
        <a:lstStyle/>
        <a:p>
          <a:pPr algn="ctr" rtl="1"/>
          <a:r>
            <a:rPr lang="fa-IR" sz="1200" dirty="0"/>
            <a:t>درآمد کسب شده تاکنون</a:t>
          </a:r>
          <a:endParaRPr lang="en-US" sz="1200" dirty="0"/>
        </a:p>
      </dgm:t>
    </dgm:pt>
    <dgm:pt modelId="{40F64CC0-3A99-4201-A802-CAC3F9BF5526}" type="parTrans" cxnId="{47FCC48B-F81A-4915-9288-2EB621CD8933}">
      <dgm:prSet/>
      <dgm:spPr/>
      <dgm:t>
        <a:bodyPr/>
        <a:lstStyle/>
        <a:p>
          <a:endParaRPr lang="en-US"/>
        </a:p>
      </dgm:t>
    </dgm:pt>
    <dgm:pt modelId="{29A25B7C-2C8E-48C9-A036-818597266AB9}" type="sibTrans" cxnId="{47FCC48B-F81A-4915-9288-2EB621CD8933}">
      <dgm:prSet/>
      <dgm:spPr/>
      <dgm:t>
        <a:bodyPr/>
        <a:lstStyle/>
        <a:p>
          <a:endParaRPr lang="en-US"/>
        </a:p>
      </dgm:t>
    </dgm:pt>
    <dgm:pt modelId="{FFF69306-BD14-4CCB-BDF3-2BEF2F429B47}">
      <dgm:prSet phldrT="[Text]" custT="1"/>
      <dgm:spPr/>
      <dgm:t>
        <a:bodyPr/>
        <a:lstStyle/>
        <a:p>
          <a:pPr algn="l" rtl="0">
            <a:buNone/>
          </a:pPr>
          <a:r>
            <a:rPr lang="en-US" sz="2400" b="0" i="0" dirty="0">
              <a:latin typeface="+mj-lt"/>
            </a:rPr>
            <a:t>+ 400,000,000</a:t>
          </a:r>
        </a:p>
      </dgm:t>
    </dgm:pt>
    <dgm:pt modelId="{38846585-0380-44C4-94B7-9C4E91F89C03}" type="parTrans" cxnId="{ECDCA294-5375-456A-B756-AA09A1CE03C5}">
      <dgm:prSet/>
      <dgm:spPr/>
      <dgm:t>
        <a:bodyPr/>
        <a:lstStyle/>
        <a:p>
          <a:endParaRPr lang="en-US"/>
        </a:p>
      </dgm:t>
    </dgm:pt>
    <dgm:pt modelId="{03914CC2-9426-4222-AE7B-45AA6D109619}" type="sibTrans" cxnId="{ECDCA294-5375-456A-B756-AA09A1CE03C5}">
      <dgm:prSet/>
      <dgm:spPr/>
      <dgm:t>
        <a:bodyPr/>
        <a:lstStyle/>
        <a:p>
          <a:endParaRPr lang="en-US"/>
        </a:p>
      </dgm:t>
    </dgm:pt>
    <dgm:pt modelId="{46FA0F11-7FC0-4C09-B164-600A6C16EA2B}">
      <dgm:prSet phldrT="[Text]" custT="1"/>
      <dgm:spPr/>
      <dgm:t>
        <a:bodyPr/>
        <a:lstStyle/>
        <a:p>
          <a:pPr algn="ctr" rtl="1">
            <a:buNone/>
          </a:pPr>
          <a:r>
            <a:rPr lang="fa-IR" sz="1200" dirty="0"/>
            <a:t>نرخ سوختن ماهیانه فعلی</a:t>
          </a:r>
          <a:endParaRPr lang="en-US" sz="1200" i="0" dirty="0">
            <a:latin typeface="+mj-lt"/>
          </a:endParaRPr>
        </a:p>
      </dgm:t>
    </dgm:pt>
    <dgm:pt modelId="{E8169D77-7069-414E-B944-F54A7CDC453A}" type="parTrans" cxnId="{48301741-E7D8-4D89-B695-F9A9B8B5B7DF}">
      <dgm:prSet/>
      <dgm:spPr/>
      <dgm:t>
        <a:bodyPr/>
        <a:lstStyle/>
        <a:p>
          <a:endParaRPr lang="en-US"/>
        </a:p>
      </dgm:t>
    </dgm:pt>
    <dgm:pt modelId="{E58E8BF9-E7FB-4AA5-821E-6D5FA4C0E227}" type="sibTrans" cxnId="{48301741-E7D8-4D89-B695-F9A9B8B5B7DF}">
      <dgm:prSet/>
      <dgm:spPr/>
      <dgm:t>
        <a:bodyPr/>
        <a:lstStyle/>
        <a:p>
          <a:endParaRPr lang="en-US"/>
        </a:p>
      </dgm:t>
    </dgm:pt>
    <dgm:pt modelId="{81E66364-12D3-4B0A-A998-E1E253B77852}">
      <dgm:prSet phldrT="[Text]" custT="1"/>
      <dgm:spPr/>
      <dgm:t>
        <a:bodyPr/>
        <a:lstStyle/>
        <a:p>
          <a:pPr algn="l" rtl="0">
            <a:buNone/>
          </a:pPr>
          <a:r>
            <a:rPr lang="en-US" sz="2400" i="0" dirty="0">
              <a:latin typeface="+mj-lt"/>
              <a:ea typeface="+mn-ea"/>
              <a:cs typeface="IRANYekan"/>
            </a:rPr>
            <a:t>~ 30,000,000</a:t>
          </a:r>
        </a:p>
      </dgm:t>
    </dgm:pt>
    <dgm:pt modelId="{0F3068F3-7C6F-40C3-8F3C-A854C8089D69}" type="parTrans" cxnId="{D70B93F8-8FBA-45ED-BBCF-AFED6AE5023D}">
      <dgm:prSet/>
      <dgm:spPr/>
      <dgm:t>
        <a:bodyPr/>
        <a:lstStyle/>
        <a:p>
          <a:endParaRPr lang="en-US"/>
        </a:p>
      </dgm:t>
    </dgm:pt>
    <dgm:pt modelId="{E0B58E7A-A16A-4B7E-80F1-4167557D3716}" type="sibTrans" cxnId="{D70B93F8-8FBA-45ED-BBCF-AFED6AE5023D}">
      <dgm:prSet/>
      <dgm:spPr/>
      <dgm:t>
        <a:bodyPr/>
        <a:lstStyle/>
        <a:p>
          <a:endParaRPr lang="en-US"/>
        </a:p>
      </dgm:t>
    </dgm:pt>
    <dgm:pt modelId="{BE10A3E0-AF32-4339-82A9-B9007264D690}" type="pres">
      <dgm:prSet presAssocID="{A35DD026-1A1A-4E21-AD89-0FE1FB790C0F}" presName="Name0" presStyleCnt="0">
        <dgm:presLayoutVars>
          <dgm:dir val="rev"/>
          <dgm:animLvl val="lvl"/>
          <dgm:resizeHandles val="exact"/>
        </dgm:presLayoutVars>
      </dgm:prSet>
      <dgm:spPr/>
    </dgm:pt>
    <dgm:pt modelId="{472E4A30-5579-409E-B7EF-0A5A64FC56F6}" type="pres">
      <dgm:prSet presAssocID="{A922B16F-6814-4451-ADA2-5F4651213E92}" presName="linNode" presStyleCnt="0"/>
      <dgm:spPr/>
    </dgm:pt>
    <dgm:pt modelId="{9DB16810-82A4-4AED-B5DD-B623E2064468}" type="pres">
      <dgm:prSet presAssocID="{A922B16F-6814-4451-ADA2-5F4651213E92}" presName="parentText" presStyleLbl="node1" presStyleIdx="0" presStyleCnt="4" custScaleX="118341">
        <dgm:presLayoutVars>
          <dgm:chMax val="1"/>
          <dgm:bulletEnabled val="1"/>
        </dgm:presLayoutVars>
      </dgm:prSet>
      <dgm:spPr/>
    </dgm:pt>
    <dgm:pt modelId="{ED93BD0B-1783-4AD7-84F9-25523B1941C1}" type="pres">
      <dgm:prSet presAssocID="{A922B16F-6814-4451-ADA2-5F4651213E92}" presName="descendantText" presStyleLbl="alignAccFollowNode1" presStyleIdx="0" presStyleCnt="4">
        <dgm:presLayoutVars>
          <dgm:bulletEnabled val="1"/>
        </dgm:presLayoutVars>
      </dgm:prSet>
      <dgm:spPr/>
    </dgm:pt>
    <dgm:pt modelId="{B4280B03-43F2-46E9-B61C-9B66E9F297C7}" type="pres">
      <dgm:prSet presAssocID="{4D14215A-C062-4837-8977-DD03C6F6B596}" presName="sp" presStyleCnt="0"/>
      <dgm:spPr/>
    </dgm:pt>
    <dgm:pt modelId="{8A89AC67-A15E-4159-896B-347B8F0EDF91}" type="pres">
      <dgm:prSet presAssocID="{8E1ED590-D10B-4919-85C6-3D3A98B6701A}" presName="linNode" presStyleCnt="0"/>
      <dgm:spPr/>
    </dgm:pt>
    <dgm:pt modelId="{E330E993-8214-4602-8195-133D882DF2BA}" type="pres">
      <dgm:prSet presAssocID="{8E1ED590-D10B-4919-85C6-3D3A98B6701A}" presName="parentText" presStyleLbl="node1" presStyleIdx="1" presStyleCnt="4" custScaleX="118341">
        <dgm:presLayoutVars>
          <dgm:chMax val="1"/>
          <dgm:bulletEnabled val="1"/>
        </dgm:presLayoutVars>
      </dgm:prSet>
      <dgm:spPr>
        <a:xfrm>
          <a:off x="2731008" y="1441773"/>
          <a:ext cx="1536192" cy="457404"/>
        </a:xfrm>
        <a:prstGeom prst="roundRect">
          <a:avLst/>
        </a:prstGeom>
      </dgm:spPr>
    </dgm:pt>
    <dgm:pt modelId="{5B3E4F1C-5E19-4B23-8FFD-5B2203BCAFC7}" type="pres">
      <dgm:prSet presAssocID="{8E1ED590-D10B-4919-85C6-3D3A98B6701A}" presName="descendantText" presStyleLbl="alignAccFollowNode1" presStyleIdx="1" presStyleCnt="4">
        <dgm:presLayoutVars>
          <dgm:bulletEnabled val="1"/>
        </dgm:presLayoutVars>
      </dgm:prSet>
      <dgm:spPr/>
    </dgm:pt>
    <dgm:pt modelId="{69A66712-B522-493A-911F-57024E16B496}" type="pres">
      <dgm:prSet presAssocID="{4D495D74-A071-4A76-A28C-29F691CF331D}" presName="sp" presStyleCnt="0"/>
      <dgm:spPr/>
    </dgm:pt>
    <dgm:pt modelId="{E355BD07-A856-4BD7-8F7B-CBD58720E29B}" type="pres">
      <dgm:prSet presAssocID="{46FA0F11-7FC0-4C09-B164-600A6C16EA2B}" presName="linNode" presStyleCnt="0"/>
      <dgm:spPr/>
    </dgm:pt>
    <dgm:pt modelId="{54F9A354-2430-4CEC-B4C1-6714CCAB53DB}" type="pres">
      <dgm:prSet presAssocID="{46FA0F11-7FC0-4C09-B164-600A6C16EA2B}" presName="parentText" presStyleLbl="node1" presStyleIdx="2" presStyleCnt="4" custScaleX="118341">
        <dgm:presLayoutVars>
          <dgm:chMax val="1"/>
          <dgm:bulletEnabled val="1"/>
        </dgm:presLayoutVars>
      </dgm:prSet>
      <dgm:spPr/>
    </dgm:pt>
    <dgm:pt modelId="{2898E06E-115B-47FB-9C7F-A1FEE9F1C58E}" type="pres">
      <dgm:prSet presAssocID="{46FA0F11-7FC0-4C09-B164-600A6C16EA2B}" presName="descendantText" presStyleLbl="alignAccFollowNode1" presStyleIdx="2" presStyleCnt="4">
        <dgm:presLayoutVars>
          <dgm:bulletEnabled val="1"/>
        </dgm:presLayoutVars>
      </dgm:prSet>
      <dgm:spPr/>
    </dgm:pt>
    <dgm:pt modelId="{6EEFAAA7-485A-469F-917D-C85A19E6197F}" type="pres">
      <dgm:prSet presAssocID="{E58E8BF9-E7FB-4AA5-821E-6D5FA4C0E227}" presName="sp" presStyleCnt="0"/>
      <dgm:spPr/>
    </dgm:pt>
    <dgm:pt modelId="{DE56FCB0-1DBE-409E-AAD5-64E561BA837F}" type="pres">
      <dgm:prSet presAssocID="{0E9DF0A2-2099-4D9A-89EA-D49107B6779D}" presName="linNode" presStyleCnt="0"/>
      <dgm:spPr/>
    </dgm:pt>
    <dgm:pt modelId="{292B30ED-1425-4E93-BD12-F2AB5D9EC113}" type="pres">
      <dgm:prSet presAssocID="{0E9DF0A2-2099-4D9A-89EA-D49107B6779D}" presName="parentText" presStyleLbl="node1" presStyleIdx="3" presStyleCnt="4" custScaleX="118341" custLinFactNeighborY="-55">
        <dgm:presLayoutVars>
          <dgm:chMax val="1"/>
          <dgm:bulletEnabled val="1"/>
        </dgm:presLayoutVars>
      </dgm:prSet>
      <dgm:spPr/>
    </dgm:pt>
    <dgm:pt modelId="{1FFF3B9C-0A48-437C-A773-F34871858EE2}" type="pres">
      <dgm:prSet presAssocID="{0E9DF0A2-2099-4D9A-89EA-D49107B6779D}" presName="descendantText" presStyleLbl="alignAccFollowNode1" presStyleIdx="3" presStyleCnt="4">
        <dgm:presLayoutVars>
          <dgm:bulletEnabled val="1"/>
        </dgm:presLayoutVars>
      </dgm:prSet>
      <dgm:spPr/>
    </dgm:pt>
  </dgm:ptLst>
  <dgm:cxnLst>
    <dgm:cxn modelId="{874A230B-8D08-4AF2-A4C0-B7CECFA4A985}" type="presOf" srcId="{46FA0F11-7FC0-4C09-B164-600A6C16EA2B}" destId="{54F9A354-2430-4CEC-B4C1-6714CCAB53DB}" srcOrd="0" destOrd="0" presId="urn:microsoft.com/office/officeart/2005/8/layout/vList5"/>
    <dgm:cxn modelId="{48301741-E7D8-4D89-B695-F9A9B8B5B7DF}" srcId="{A35DD026-1A1A-4E21-AD89-0FE1FB790C0F}" destId="{46FA0F11-7FC0-4C09-B164-600A6C16EA2B}" srcOrd="2" destOrd="0" parTransId="{E8169D77-7069-414E-B944-F54A7CDC453A}" sibTransId="{E58E8BF9-E7FB-4AA5-821E-6D5FA4C0E227}"/>
    <dgm:cxn modelId="{8CB80169-C517-45BA-A2FA-32CE2A8C5108}" type="presOf" srcId="{99F4549B-CE0B-41E4-88F6-7CDC86BC77AC}" destId="{ED93BD0B-1783-4AD7-84F9-25523B1941C1}" srcOrd="0" destOrd="0" presId="urn:microsoft.com/office/officeart/2005/8/layout/vList5"/>
    <dgm:cxn modelId="{B578C255-C11C-4B11-B32F-2FF866DA2509}" type="presOf" srcId="{81E66364-12D3-4B0A-A998-E1E253B77852}" destId="{2898E06E-115B-47FB-9C7F-A1FEE9F1C58E}" srcOrd="0" destOrd="0" presId="urn:microsoft.com/office/officeart/2005/8/layout/vList5"/>
    <dgm:cxn modelId="{812A455A-9BD7-4996-90C0-0EDA68661D11}" type="presOf" srcId="{8E1ED590-D10B-4919-85C6-3D3A98B6701A}" destId="{E330E993-8214-4602-8195-133D882DF2BA}" srcOrd="0" destOrd="0" presId="urn:microsoft.com/office/officeart/2005/8/layout/vList5"/>
    <dgm:cxn modelId="{F8BF5D7D-C65E-40A3-BEE2-0BBCD03DB46E}" type="presOf" srcId="{FFF69306-BD14-4CCB-BDF3-2BEF2F429B47}" destId="{1FFF3B9C-0A48-437C-A773-F34871858EE2}" srcOrd="0" destOrd="0" presId="urn:microsoft.com/office/officeart/2005/8/layout/vList5"/>
    <dgm:cxn modelId="{47FCC48B-F81A-4915-9288-2EB621CD8933}" srcId="{A35DD026-1A1A-4E21-AD89-0FE1FB790C0F}" destId="{0E9DF0A2-2099-4D9A-89EA-D49107B6779D}" srcOrd="3" destOrd="0" parTransId="{40F64CC0-3A99-4201-A802-CAC3F9BF5526}" sibTransId="{29A25B7C-2C8E-48C9-A036-818597266AB9}"/>
    <dgm:cxn modelId="{6CDFD78D-8542-4FA2-A168-7970D9FBDD79}" type="presOf" srcId="{A35DD026-1A1A-4E21-AD89-0FE1FB790C0F}" destId="{BE10A3E0-AF32-4339-82A9-B9007264D690}" srcOrd="0" destOrd="0" presId="urn:microsoft.com/office/officeart/2005/8/layout/vList5"/>
    <dgm:cxn modelId="{ECDCA294-5375-456A-B756-AA09A1CE03C5}" srcId="{0E9DF0A2-2099-4D9A-89EA-D49107B6779D}" destId="{FFF69306-BD14-4CCB-BDF3-2BEF2F429B47}" srcOrd="0" destOrd="0" parTransId="{38846585-0380-44C4-94B7-9C4E91F89C03}" sibTransId="{03914CC2-9426-4222-AE7B-45AA6D109619}"/>
    <dgm:cxn modelId="{208E2E99-778D-4101-A4E7-851E6E3FC70E}" srcId="{A922B16F-6814-4451-ADA2-5F4651213E92}" destId="{99F4549B-CE0B-41E4-88F6-7CDC86BC77AC}" srcOrd="0" destOrd="0" parTransId="{211AD392-F887-4323-8586-46F3DF11060E}" sibTransId="{83277F15-6FF3-4637-B2D1-BADFDFE65C0B}"/>
    <dgm:cxn modelId="{A1D1C4A1-C719-440D-8B7B-EF114509F260}" srcId="{8E1ED590-D10B-4919-85C6-3D3A98B6701A}" destId="{CF2C1B68-60F6-44C6-9ED7-558055625EB7}" srcOrd="0" destOrd="0" parTransId="{8F89E0A6-77F2-46C6-81F8-C25C9E4E96D9}" sibTransId="{8AD43DDC-3BD9-456B-A183-70F91A6B1DA7}"/>
    <dgm:cxn modelId="{EA5BA8CA-0663-45BD-B186-624F8F3B5CD9}" srcId="{A35DD026-1A1A-4E21-AD89-0FE1FB790C0F}" destId="{A922B16F-6814-4451-ADA2-5F4651213E92}" srcOrd="0" destOrd="0" parTransId="{A39A4730-0CD3-4DDF-9EDD-7CB2348FC083}" sibTransId="{4D14215A-C062-4837-8977-DD03C6F6B596}"/>
    <dgm:cxn modelId="{C249CFE1-6FDE-41B4-B346-B98D9F483C89}" type="presOf" srcId="{0E9DF0A2-2099-4D9A-89EA-D49107B6779D}" destId="{292B30ED-1425-4E93-BD12-F2AB5D9EC113}" srcOrd="0" destOrd="0" presId="urn:microsoft.com/office/officeart/2005/8/layout/vList5"/>
    <dgm:cxn modelId="{E90E7AE7-58AE-449C-BB7E-6A47DD9E17A0}" type="presOf" srcId="{A922B16F-6814-4451-ADA2-5F4651213E92}" destId="{9DB16810-82A4-4AED-B5DD-B623E2064468}" srcOrd="0" destOrd="0" presId="urn:microsoft.com/office/officeart/2005/8/layout/vList5"/>
    <dgm:cxn modelId="{009C1EF6-6C6E-4586-89FE-736B2D92E4BA}" type="presOf" srcId="{CF2C1B68-60F6-44C6-9ED7-558055625EB7}" destId="{5B3E4F1C-5E19-4B23-8FFD-5B2203BCAFC7}" srcOrd="0" destOrd="0" presId="urn:microsoft.com/office/officeart/2005/8/layout/vList5"/>
    <dgm:cxn modelId="{D70B93F8-8FBA-45ED-BBCF-AFED6AE5023D}" srcId="{46FA0F11-7FC0-4C09-B164-600A6C16EA2B}" destId="{81E66364-12D3-4B0A-A998-E1E253B77852}" srcOrd="0" destOrd="0" parTransId="{0F3068F3-7C6F-40C3-8F3C-A854C8089D69}" sibTransId="{E0B58E7A-A16A-4B7E-80F1-4167557D3716}"/>
    <dgm:cxn modelId="{7DC5CBFB-03A1-486B-88DC-2AB916FC1D4F}" srcId="{A35DD026-1A1A-4E21-AD89-0FE1FB790C0F}" destId="{8E1ED590-D10B-4919-85C6-3D3A98B6701A}" srcOrd="1" destOrd="0" parTransId="{3BECE579-3FB6-4133-BB52-FD04C504F86F}" sibTransId="{4D495D74-A071-4A76-A28C-29F691CF331D}"/>
    <dgm:cxn modelId="{4D905CF1-43B8-4F3B-A93B-36D59562F433}" type="presParOf" srcId="{BE10A3E0-AF32-4339-82A9-B9007264D690}" destId="{472E4A30-5579-409E-B7EF-0A5A64FC56F6}" srcOrd="0" destOrd="0" presId="urn:microsoft.com/office/officeart/2005/8/layout/vList5"/>
    <dgm:cxn modelId="{585535AA-8A26-4E29-AC57-8D45022B9F2B}" type="presParOf" srcId="{472E4A30-5579-409E-B7EF-0A5A64FC56F6}" destId="{9DB16810-82A4-4AED-B5DD-B623E2064468}" srcOrd="0" destOrd="0" presId="urn:microsoft.com/office/officeart/2005/8/layout/vList5"/>
    <dgm:cxn modelId="{C078EDFA-5344-4A28-B802-D7F4D4E3A842}" type="presParOf" srcId="{472E4A30-5579-409E-B7EF-0A5A64FC56F6}" destId="{ED93BD0B-1783-4AD7-84F9-25523B1941C1}" srcOrd="1" destOrd="0" presId="urn:microsoft.com/office/officeart/2005/8/layout/vList5"/>
    <dgm:cxn modelId="{962C1139-B197-476C-A90C-4E916F368273}" type="presParOf" srcId="{BE10A3E0-AF32-4339-82A9-B9007264D690}" destId="{B4280B03-43F2-46E9-B61C-9B66E9F297C7}" srcOrd="1" destOrd="0" presId="urn:microsoft.com/office/officeart/2005/8/layout/vList5"/>
    <dgm:cxn modelId="{29C70650-A977-442C-80BA-7EB8793D899F}" type="presParOf" srcId="{BE10A3E0-AF32-4339-82A9-B9007264D690}" destId="{8A89AC67-A15E-4159-896B-347B8F0EDF91}" srcOrd="2" destOrd="0" presId="urn:microsoft.com/office/officeart/2005/8/layout/vList5"/>
    <dgm:cxn modelId="{EF9D5802-D3AE-47E7-A89C-445003DAA2BE}" type="presParOf" srcId="{8A89AC67-A15E-4159-896B-347B8F0EDF91}" destId="{E330E993-8214-4602-8195-133D882DF2BA}" srcOrd="0" destOrd="0" presId="urn:microsoft.com/office/officeart/2005/8/layout/vList5"/>
    <dgm:cxn modelId="{85E46F89-C942-4E07-8F1E-FDE80E69FF2E}" type="presParOf" srcId="{8A89AC67-A15E-4159-896B-347B8F0EDF91}" destId="{5B3E4F1C-5E19-4B23-8FFD-5B2203BCAFC7}" srcOrd="1" destOrd="0" presId="urn:microsoft.com/office/officeart/2005/8/layout/vList5"/>
    <dgm:cxn modelId="{3C8548F5-BA3C-4145-8432-1BFB731D6C8E}" type="presParOf" srcId="{BE10A3E0-AF32-4339-82A9-B9007264D690}" destId="{69A66712-B522-493A-911F-57024E16B496}" srcOrd="3" destOrd="0" presId="urn:microsoft.com/office/officeart/2005/8/layout/vList5"/>
    <dgm:cxn modelId="{91C3BFB5-9A53-4EB0-9170-68F35EC89540}" type="presParOf" srcId="{BE10A3E0-AF32-4339-82A9-B9007264D690}" destId="{E355BD07-A856-4BD7-8F7B-CBD58720E29B}" srcOrd="4" destOrd="0" presId="urn:microsoft.com/office/officeart/2005/8/layout/vList5"/>
    <dgm:cxn modelId="{08248FAF-3AC1-4DC1-9CFD-362ED02716E7}" type="presParOf" srcId="{E355BD07-A856-4BD7-8F7B-CBD58720E29B}" destId="{54F9A354-2430-4CEC-B4C1-6714CCAB53DB}" srcOrd="0" destOrd="0" presId="urn:microsoft.com/office/officeart/2005/8/layout/vList5"/>
    <dgm:cxn modelId="{9B9C08F8-B532-4B7A-93A6-E58B8AA6403A}" type="presParOf" srcId="{E355BD07-A856-4BD7-8F7B-CBD58720E29B}" destId="{2898E06E-115B-47FB-9C7F-A1FEE9F1C58E}" srcOrd="1" destOrd="0" presId="urn:microsoft.com/office/officeart/2005/8/layout/vList5"/>
    <dgm:cxn modelId="{C44E6EEA-ADCF-4F1B-8F46-668D6B9EDF73}" type="presParOf" srcId="{BE10A3E0-AF32-4339-82A9-B9007264D690}" destId="{6EEFAAA7-485A-469F-917D-C85A19E6197F}" srcOrd="5" destOrd="0" presId="urn:microsoft.com/office/officeart/2005/8/layout/vList5"/>
    <dgm:cxn modelId="{5C3DE34B-07BB-4266-AC48-5180EC61F76F}" type="presParOf" srcId="{BE10A3E0-AF32-4339-82A9-B9007264D690}" destId="{DE56FCB0-1DBE-409E-AAD5-64E561BA837F}" srcOrd="6" destOrd="0" presId="urn:microsoft.com/office/officeart/2005/8/layout/vList5"/>
    <dgm:cxn modelId="{D18426ED-1503-4E6C-9858-3D2BFC8DFA9F}" type="presParOf" srcId="{DE56FCB0-1DBE-409E-AAD5-64E561BA837F}" destId="{292B30ED-1425-4E93-BD12-F2AB5D9EC113}" srcOrd="0" destOrd="0" presId="urn:microsoft.com/office/officeart/2005/8/layout/vList5"/>
    <dgm:cxn modelId="{9469508E-A242-43F4-B59A-CD909C93C3C8}" type="presParOf" srcId="{DE56FCB0-1DBE-409E-AAD5-64E561BA837F}" destId="{1FFF3B9C-0A48-437C-A773-F34871858EE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5DD026-1A1A-4E21-AD89-0FE1FB790C0F}"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BF0928EF-0EF3-4E7B-9565-C06F089B682A}">
      <dgm:prSet phldrT="[Text]"/>
      <dgm:spPr/>
      <dgm:t>
        <a:bodyPr/>
        <a:lstStyle/>
        <a:p>
          <a:r>
            <a:rPr lang="fa-IR" dirty="0"/>
            <a:t>تعداد کل محصولات</a:t>
          </a:r>
          <a:endParaRPr lang="en-US" dirty="0"/>
        </a:p>
      </dgm:t>
    </dgm:pt>
    <dgm:pt modelId="{8914CEE7-BC69-44BE-98F7-C7EA467DC38C}" type="parTrans" cxnId="{5FEAD28D-DEC9-4ACC-9E49-5976872C12F3}">
      <dgm:prSet/>
      <dgm:spPr/>
      <dgm:t>
        <a:bodyPr/>
        <a:lstStyle/>
        <a:p>
          <a:endParaRPr lang="en-US"/>
        </a:p>
      </dgm:t>
    </dgm:pt>
    <dgm:pt modelId="{3D44A235-E486-49DD-9E23-80385FFB5688}" type="sibTrans" cxnId="{5FEAD28D-DEC9-4ACC-9E49-5976872C12F3}">
      <dgm:prSet/>
      <dgm:spPr/>
      <dgm:t>
        <a:bodyPr/>
        <a:lstStyle/>
        <a:p>
          <a:endParaRPr lang="en-US"/>
        </a:p>
      </dgm:t>
    </dgm:pt>
    <dgm:pt modelId="{99F4549B-CE0B-41E4-88F6-7CDC86BC77AC}">
      <dgm:prSet phldrT="[Text]" custT="1"/>
      <dgm:spPr/>
      <dgm:t>
        <a:bodyPr/>
        <a:lstStyle/>
        <a:p>
          <a:pPr>
            <a:buNone/>
          </a:pPr>
          <a:r>
            <a:rPr lang="en-US" sz="2400" dirty="0"/>
            <a:t>9.7 B+</a:t>
          </a:r>
        </a:p>
      </dgm:t>
    </dgm:pt>
    <dgm:pt modelId="{83277F15-6FF3-4637-B2D1-BADFDFE65C0B}" type="sibTrans" cxnId="{208E2E99-778D-4101-A4E7-851E6E3FC70E}">
      <dgm:prSet/>
      <dgm:spPr/>
      <dgm:t>
        <a:bodyPr/>
        <a:lstStyle/>
        <a:p>
          <a:endParaRPr lang="en-US"/>
        </a:p>
      </dgm:t>
    </dgm:pt>
    <dgm:pt modelId="{211AD392-F887-4323-8586-46F3DF11060E}" type="parTrans" cxnId="{208E2E99-778D-4101-A4E7-851E6E3FC70E}">
      <dgm:prSet/>
      <dgm:spPr/>
      <dgm:t>
        <a:bodyPr/>
        <a:lstStyle/>
        <a:p>
          <a:endParaRPr lang="en-US"/>
        </a:p>
      </dgm:t>
    </dgm:pt>
    <dgm:pt modelId="{E1391CF1-289F-40A1-A8CE-7708920DF33A}">
      <dgm:prSet phldrT="[Text]" custT="1"/>
      <dgm:spPr/>
      <dgm:t>
        <a:bodyPr/>
        <a:lstStyle/>
        <a:p>
          <a:pPr>
            <a:buNone/>
          </a:pPr>
          <a:r>
            <a:rPr lang="en-US" sz="2400" dirty="0"/>
            <a:t>20,000 +</a:t>
          </a:r>
        </a:p>
      </dgm:t>
    </dgm:pt>
    <dgm:pt modelId="{C66D54D9-0609-48E1-B3C3-00D0B6888D77}" type="parTrans" cxnId="{B9A3EFA9-2DF4-4BE3-9DC1-65E5EFD0CDA6}">
      <dgm:prSet/>
      <dgm:spPr/>
      <dgm:t>
        <a:bodyPr/>
        <a:lstStyle/>
        <a:p>
          <a:endParaRPr lang="en-US"/>
        </a:p>
      </dgm:t>
    </dgm:pt>
    <dgm:pt modelId="{34C6AEA2-6BB5-4594-A66E-CA0F7A287DB0}" type="sibTrans" cxnId="{B9A3EFA9-2DF4-4BE3-9DC1-65E5EFD0CDA6}">
      <dgm:prSet/>
      <dgm:spPr/>
      <dgm:t>
        <a:bodyPr/>
        <a:lstStyle/>
        <a:p>
          <a:endParaRPr lang="en-US"/>
        </a:p>
      </dgm:t>
    </dgm:pt>
    <dgm:pt modelId="{A922B16F-6814-4451-ADA2-5F4651213E92}">
      <dgm:prSet phldrT="[Text]"/>
      <dgm:spPr/>
      <dgm:t>
        <a:bodyPr/>
        <a:lstStyle/>
        <a:p>
          <a:r>
            <a:rPr lang="fa-IR" dirty="0"/>
            <a:t>جمع کل فروش</a:t>
          </a:r>
          <a:endParaRPr lang="en-US" dirty="0"/>
        </a:p>
      </dgm:t>
    </dgm:pt>
    <dgm:pt modelId="{A39A4730-0CD3-4DDF-9EDD-7CB2348FC083}" type="parTrans" cxnId="{EA5BA8CA-0663-45BD-B186-624F8F3B5CD9}">
      <dgm:prSet/>
      <dgm:spPr/>
      <dgm:t>
        <a:bodyPr/>
        <a:lstStyle/>
        <a:p>
          <a:endParaRPr lang="en-US"/>
        </a:p>
      </dgm:t>
    </dgm:pt>
    <dgm:pt modelId="{4D14215A-C062-4837-8977-DD03C6F6B596}" type="sibTrans" cxnId="{EA5BA8CA-0663-45BD-B186-624F8F3B5CD9}">
      <dgm:prSet/>
      <dgm:spPr/>
      <dgm:t>
        <a:bodyPr/>
        <a:lstStyle/>
        <a:p>
          <a:endParaRPr lang="en-US"/>
        </a:p>
      </dgm:t>
    </dgm:pt>
    <dgm:pt modelId="{289B0E12-8EDD-4C2D-A574-A1BD83D9F742}">
      <dgm:prSet phldrT="[Text]"/>
      <dgm:spPr/>
      <dgm:t>
        <a:bodyPr/>
        <a:lstStyle/>
        <a:p>
          <a:r>
            <a:rPr lang="fa-IR"/>
            <a:t>تعداد کل فاکتورها</a:t>
          </a:r>
          <a:endParaRPr lang="en-US" dirty="0"/>
        </a:p>
      </dgm:t>
    </dgm:pt>
    <dgm:pt modelId="{71A0B1F1-F119-4159-BC78-07BAD7115471}" type="parTrans" cxnId="{D7FEBE44-AAB0-45BB-A415-94D21BEBA4A5}">
      <dgm:prSet/>
      <dgm:spPr/>
      <dgm:t>
        <a:bodyPr/>
        <a:lstStyle/>
        <a:p>
          <a:endParaRPr lang="en-US"/>
        </a:p>
      </dgm:t>
    </dgm:pt>
    <dgm:pt modelId="{C36A62F3-FF18-46EB-B6FB-23B6AEC31836}" type="sibTrans" cxnId="{D7FEBE44-AAB0-45BB-A415-94D21BEBA4A5}">
      <dgm:prSet/>
      <dgm:spPr/>
      <dgm:t>
        <a:bodyPr/>
        <a:lstStyle/>
        <a:p>
          <a:endParaRPr lang="en-US"/>
        </a:p>
      </dgm:t>
    </dgm:pt>
    <dgm:pt modelId="{5900247C-CF5B-4BE6-98A0-4B1966DE6930}">
      <dgm:prSet phldrT="[Text]" custT="1"/>
      <dgm:spPr/>
      <dgm:t>
        <a:bodyPr/>
        <a:lstStyle/>
        <a:p>
          <a:pPr>
            <a:buNone/>
          </a:pPr>
          <a:r>
            <a:rPr lang="en-US" sz="2400" dirty="0"/>
            <a:t>450,000 +</a:t>
          </a:r>
        </a:p>
      </dgm:t>
    </dgm:pt>
    <dgm:pt modelId="{3BC3D111-B7D1-46BA-9BBB-7D80E6CF0D55}" type="parTrans" cxnId="{9B0C49BF-49B8-4307-A7C3-4A015DA519A4}">
      <dgm:prSet/>
      <dgm:spPr/>
      <dgm:t>
        <a:bodyPr/>
        <a:lstStyle/>
        <a:p>
          <a:endParaRPr lang="en-US"/>
        </a:p>
      </dgm:t>
    </dgm:pt>
    <dgm:pt modelId="{966A3442-FE5C-4025-86F6-B6CE9304FE27}" type="sibTrans" cxnId="{9B0C49BF-49B8-4307-A7C3-4A015DA519A4}">
      <dgm:prSet/>
      <dgm:spPr/>
      <dgm:t>
        <a:bodyPr/>
        <a:lstStyle/>
        <a:p>
          <a:endParaRPr lang="en-US"/>
        </a:p>
      </dgm:t>
    </dgm:pt>
    <dgm:pt modelId="{8E1ED590-D10B-4919-85C6-3D3A98B6701A}">
      <dgm:prSet phldrT="[Text]" custT="1"/>
      <dgm:spPr>
        <a:solidFill>
          <a:srgbClr val="4EA6DC">
            <a:hueOff val="797318"/>
            <a:satOff val="6629"/>
            <a:lumOff val="523"/>
            <a:alphaOff val="0"/>
          </a:srgbClr>
        </a:solidFill>
        <a:ln w="19050" cap="flat" cmpd="sng" algn="ctr">
          <a:solidFill>
            <a:prstClr val="white">
              <a:hueOff val="0"/>
              <a:satOff val="0"/>
              <a:lumOff val="0"/>
              <a:alphaOff val="0"/>
            </a:prstClr>
          </a:solidFill>
          <a:prstDash val="solid"/>
        </a:ln>
        <a:effectLst/>
      </dgm:spPr>
      <dgm:t>
        <a:bodyPr spcFirstLastPara="0" vert="horz" wrap="square" lIns="49530" tIns="24765" rIns="49530" bIns="24765" numCol="1" spcCol="1270" anchor="ctr" anchorCtr="0"/>
        <a:lstStyle/>
        <a:p>
          <a:pPr>
            <a:buNone/>
          </a:pPr>
          <a:r>
            <a:rPr lang="fa-IR" sz="1300" kern="1200" dirty="0"/>
            <a:t>تعداد کل </a:t>
          </a:r>
          <a:r>
            <a:rPr lang="fa-IR" sz="1300" kern="1200" dirty="0">
              <a:solidFill>
                <a:prstClr val="white"/>
              </a:solidFill>
              <a:latin typeface="Ubuntu"/>
              <a:ea typeface="+mn-ea"/>
              <a:cs typeface="IRANYekan"/>
            </a:rPr>
            <a:t>بیزینس‌ها</a:t>
          </a:r>
          <a:endParaRPr lang="en-US" sz="1300" kern="1200" dirty="0">
            <a:solidFill>
              <a:prstClr val="white"/>
            </a:solidFill>
            <a:latin typeface="Ubuntu"/>
            <a:ea typeface="+mn-ea"/>
            <a:cs typeface="IRANYekan"/>
          </a:endParaRPr>
        </a:p>
      </dgm:t>
    </dgm:pt>
    <dgm:pt modelId="{3BECE579-3FB6-4133-BB52-FD04C504F86F}" type="parTrans" cxnId="{7DC5CBFB-03A1-486B-88DC-2AB916FC1D4F}">
      <dgm:prSet/>
      <dgm:spPr/>
      <dgm:t>
        <a:bodyPr/>
        <a:lstStyle/>
        <a:p>
          <a:endParaRPr lang="en-US"/>
        </a:p>
      </dgm:t>
    </dgm:pt>
    <dgm:pt modelId="{4D495D74-A071-4A76-A28C-29F691CF331D}" type="sibTrans" cxnId="{7DC5CBFB-03A1-486B-88DC-2AB916FC1D4F}">
      <dgm:prSet/>
      <dgm:spPr/>
      <dgm:t>
        <a:bodyPr/>
        <a:lstStyle/>
        <a:p>
          <a:endParaRPr lang="en-US"/>
        </a:p>
      </dgm:t>
    </dgm:pt>
    <dgm:pt modelId="{CF2C1B68-60F6-44C6-9ED7-558055625EB7}">
      <dgm:prSet phldrT="[Text]" custT="1"/>
      <dgm:spPr/>
      <dgm:t>
        <a:bodyPr/>
        <a:lstStyle/>
        <a:p>
          <a:pPr>
            <a:buNone/>
          </a:pPr>
          <a:r>
            <a:rPr lang="fa-IR" sz="2400" dirty="0"/>
            <a:t>560</a:t>
          </a:r>
          <a:r>
            <a:rPr lang="en-US" sz="2400" dirty="0"/>
            <a:t> +</a:t>
          </a:r>
        </a:p>
      </dgm:t>
    </dgm:pt>
    <dgm:pt modelId="{8F89E0A6-77F2-46C6-81F8-C25C9E4E96D9}" type="parTrans" cxnId="{A1D1C4A1-C719-440D-8B7B-EF114509F260}">
      <dgm:prSet/>
      <dgm:spPr/>
      <dgm:t>
        <a:bodyPr/>
        <a:lstStyle/>
        <a:p>
          <a:endParaRPr lang="en-US"/>
        </a:p>
      </dgm:t>
    </dgm:pt>
    <dgm:pt modelId="{8AD43DDC-3BD9-456B-A183-70F91A6B1DA7}" type="sibTrans" cxnId="{A1D1C4A1-C719-440D-8B7B-EF114509F260}">
      <dgm:prSet/>
      <dgm:spPr/>
      <dgm:t>
        <a:bodyPr/>
        <a:lstStyle/>
        <a:p>
          <a:endParaRPr lang="en-US"/>
        </a:p>
      </dgm:t>
    </dgm:pt>
    <dgm:pt modelId="{BE10A3E0-AF32-4339-82A9-B9007264D690}" type="pres">
      <dgm:prSet presAssocID="{A35DD026-1A1A-4E21-AD89-0FE1FB790C0F}" presName="Name0" presStyleCnt="0">
        <dgm:presLayoutVars>
          <dgm:dir val="rev"/>
          <dgm:animLvl val="lvl"/>
          <dgm:resizeHandles val="exact"/>
        </dgm:presLayoutVars>
      </dgm:prSet>
      <dgm:spPr/>
    </dgm:pt>
    <dgm:pt modelId="{026FBD42-166E-4D50-BB40-0E6CC45CD5D1}" type="pres">
      <dgm:prSet presAssocID="{BF0928EF-0EF3-4E7B-9565-C06F089B682A}" presName="linNode" presStyleCnt="0"/>
      <dgm:spPr/>
    </dgm:pt>
    <dgm:pt modelId="{AFAF1B8D-B6E7-4E57-B97F-4B35F86A8683}" type="pres">
      <dgm:prSet presAssocID="{BF0928EF-0EF3-4E7B-9565-C06F089B682A}" presName="parentText" presStyleLbl="node1" presStyleIdx="0" presStyleCnt="4">
        <dgm:presLayoutVars>
          <dgm:chMax val="1"/>
          <dgm:bulletEnabled val="1"/>
        </dgm:presLayoutVars>
      </dgm:prSet>
      <dgm:spPr/>
    </dgm:pt>
    <dgm:pt modelId="{B297F64E-501F-4FA0-8D5F-EE72F0D379CF}" type="pres">
      <dgm:prSet presAssocID="{BF0928EF-0EF3-4E7B-9565-C06F089B682A}" presName="descendantText" presStyleLbl="alignAccFollowNode1" presStyleIdx="0" presStyleCnt="4">
        <dgm:presLayoutVars>
          <dgm:bulletEnabled val="1"/>
        </dgm:presLayoutVars>
      </dgm:prSet>
      <dgm:spPr/>
    </dgm:pt>
    <dgm:pt modelId="{BA9CA199-E9DE-4F29-855D-D90E97244371}" type="pres">
      <dgm:prSet presAssocID="{3D44A235-E486-49DD-9E23-80385FFB5688}" presName="sp" presStyleCnt="0"/>
      <dgm:spPr/>
    </dgm:pt>
    <dgm:pt modelId="{D57E7665-195B-428C-A93B-E6A2793E8C6C}" type="pres">
      <dgm:prSet presAssocID="{289B0E12-8EDD-4C2D-A574-A1BD83D9F742}" presName="linNode" presStyleCnt="0"/>
      <dgm:spPr/>
    </dgm:pt>
    <dgm:pt modelId="{9ECA73F4-8A09-4668-B118-3B8FC09F03ED}" type="pres">
      <dgm:prSet presAssocID="{289B0E12-8EDD-4C2D-A574-A1BD83D9F742}" presName="parentText" presStyleLbl="node1" presStyleIdx="1" presStyleCnt="4">
        <dgm:presLayoutVars>
          <dgm:chMax val="1"/>
          <dgm:bulletEnabled val="1"/>
        </dgm:presLayoutVars>
      </dgm:prSet>
      <dgm:spPr/>
    </dgm:pt>
    <dgm:pt modelId="{EFED500B-58B7-4168-930C-84D4911901E1}" type="pres">
      <dgm:prSet presAssocID="{289B0E12-8EDD-4C2D-A574-A1BD83D9F742}" presName="descendantText" presStyleLbl="alignAccFollowNode1" presStyleIdx="1" presStyleCnt="4">
        <dgm:presLayoutVars>
          <dgm:bulletEnabled val="1"/>
        </dgm:presLayoutVars>
      </dgm:prSet>
      <dgm:spPr/>
    </dgm:pt>
    <dgm:pt modelId="{733B7B16-BD96-4317-8517-515964A0386C}" type="pres">
      <dgm:prSet presAssocID="{C36A62F3-FF18-46EB-B6FB-23B6AEC31836}" presName="sp" presStyleCnt="0"/>
      <dgm:spPr/>
    </dgm:pt>
    <dgm:pt modelId="{472E4A30-5579-409E-B7EF-0A5A64FC56F6}" type="pres">
      <dgm:prSet presAssocID="{A922B16F-6814-4451-ADA2-5F4651213E92}" presName="linNode" presStyleCnt="0"/>
      <dgm:spPr/>
    </dgm:pt>
    <dgm:pt modelId="{9DB16810-82A4-4AED-B5DD-B623E2064468}" type="pres">
      <dgm:prSet presAssocID="{A922B16F-6814-4451-ADA2-5F4651213E92}" presName="parentText" presStyleLbl="node1" presStyleIdx="2" presStyleCnt="4">
        <dgm:presLayoutVars>
          <dgm:chMax val="1"/>
          <dgm:bulletEnabled val="1"/>
        </dgm:presLayoutVars>
      </dgm:prSet>
      <dgm:spPr/>
    </dgm:pt>
    <dgm:pt modelId="{ED93BD0B-1783-4AD7-84F9-25523B1941C1}" type="pres">
      <dgm:prSet presAssocID="{A922B16F-6814-4451-ADA2-5F4651213E92}" presName="descendantText" presStyleLbl="alignAccFollowNode1" presStyleIdx="2" presStyleCnt="4">
        <dgm:presLayoutVars>
          <dgm:bulletEnabled val="1"/>
        </dgm:presLayoutVars>
      </dgm:prSet>
      <dgm:spPr/>
    </dgm:pt>
    <dgm:pt modelId="{B4280B03-43F2-46E9-B61C-9B66E9F297C7}" type="pres">
      <dgm:prSet presAssocID="{4D14215A-C062-4837-8977-DD03C6F6B596}" presName="sp" presStyleCnt="0"/>
      <dgm:spPr/>
    </dgm:pt>
    <dgm:pt modelId="{8A89AC67-A15E-4159-896B-347B8F0EDF91}" type="pres">
      <dgm:prSet presAssocID="{8E1ED590-D10B-4919-85C6-3D3A98B6701A}" presName="linNode" presStyleCnt="0"/>
      <dgm:spPr/>
    </dgm:pt>
    <dgm:pt modelId="{E330E993-8214-4602-8195-133D882DF2BA}" type="pres">
      <dgm:prSet presAssocID="{8E1ED590-D10B-4919-85C6-3D3A98B6701A}" presName="parentText" presStyleLbl="node1" presStyleIdx="3" presStyleCnt="4">
        <dgm:presLayoutVars>
          <dgm:chMax val="1"/>
          <dgm:bulletEnabled val="1"/>
        </dgm:presLayoutVars>
      </dgm:prSet>
      <dgm:spPr>
        <a:xfrm>
          <a:off x="2731008" y="1441773"/>
          <a:ext cx="1536192" cy="457404"/>
        </a:xfrm>
        <a:prstGeom prst="roundRect">
          <a:avLst/>
        </a:prstGeom>
      </dgm:spPr>
    </dgm:pt>
    <dgm:pt modelId="{5B3E4F1C-5E19-4B23-8FFD-5B2203BCAFC7}" type="pres">
      <dgm:prSet presAssocID="{8E1ED590-D10B-4919-85C6-3D3A98B6701A}" presName="descendantText" presStyleLbl="alignAccFollowNode1" presStyleIdx="3" presStyleCnt="4">
        <dgm:presLayoutVars>
          <dgm:bulletEnabled val="1"/>
        </dgm:presLayoutVars>
      </dgm:prSet>
      <dgm:spPr/>
    </dgm:pt>
  </dgm:ptLst>
  <dgm:cxnLst>
    <dgm:cxn modelId="{B1F17440-4118-4A6C-B21F-612B3E941D8F}" type="presOf" srcId="{BF0928EF-0EF3-4E7B-9565-C06F089B682A}" destId="{AFAF1B8D-B6E7-4E57-B97F-4B35F86A8683}" srcOrd="0" destOrd="0" presId="urn:microsoft.com/office/officeart/2005/8/layout/vList5"/>
    <dgm:cxn modelId="{D7FEBE44-AAB0-45BB-A415-94D21BEBA4A5}" srcId="{A35DD026-1A1A-4E21-AD89-0FE1FB790C0F}" destId="{289B0E12-8EDD-4C2D-A574-A1BD83D9F742}" srcOrd="1" destOrd="0" parTransId="{71A0B1F1-F119-4159-BC78-07BAD7115471}" sibTransId="{C36A62F3-FF18-46EB-B6FB-23B6AEC31836}"/>
    <dgm:cxn modelId="{8CB80169-C517-45BA-A2FA-32CE2A8C5108}" type="presOf" srcId="{99F4549B-CE0B-41E4-88F6-7CDC86BC77AC}" destId="{ED93BD0B-1783-4AD7-84F9-25523B1941C1}" srcOrd="0" destOrd="0" presId="urn:microsoft.com/office/officeart/2005/8/layout/vList5"/>
    <dgm:cxn modelId="{FAECC369-1AD8-4F99-9EDC-C21FE0908E61}" type="presOf" srcId="{5900247C-CF5B-4BE6-98A0-4B1966DE6930}" destId="{EFED500B-58B7-4168-930C-84D4911901E1}" srcOrd="0" destOrd="0" presId="urn:microsoft.com/office/officeart/2005/8/layout/vList5"/>
    <dgm:cxn modelId="{812A455A-9BD7-4996-90C0-0EDA68661D11}" type="presOf" srcId="{8E1ED590-D10B-4919-85C6-3D3A98B6701A}" destId="{E330E993-8214-4602-8195-133D882DF2BA}" srcOrd="0" destOrd="0" presId="urn:microsoft.com/office/officeart/2005/8/layout/vList5"/>
    <dgm:cxn modelId="{ED70695A-0E3C-4AE5-A63D-44A7D526DC95}" type="presOf" srcId="{E1391CF1-289F-40A1-A8CE-7708920DF33A}" destId="{B297F64E-501F-4FA0-8D5F-EE72F0D379CF}" srcOrd="0" destOrd="0" presId="urn:microsoft.com/office/officeart/2005/8/layout/vList5"/>
    <dgm:cxn modelId="{5FEAD28D-DEC9-4ACC-9E49-5976872C12F3}" srcId="{A35DD026-1A1A-4E21-AD89-0FE1FB790C0F}" destId="{BF0928EF-0EF3-4E7B-9565-C06F089B682A}" srcOrd="0" destOrd="0" parTransId="{8914CEE7-BC69-44BE-98F7-C7EA467DC38C}" sibTransId="{3D44A235-E486-49DD-9E23-80385FFB5688}"/>
    <dgm:cxn modelId="{6CDFD78D-8542-4FA2-A168-7970D9FBDD79}" type="presOf" srcId="{A35DD026-1A1A-4E21-AD89-0FE1FB790C0F}" destId="{BE10A3E0-AF32-4339-82A9-B9007264D690}" srcOrd="0" destOrd="0" presId="urn:microsoft.com/office/officeart/2005/8/layout/vList5"/>
    <dgm:cxn modelId="{208E2E99-778D-4101-A4E7-851E6E3FC70E}" srcId="{A922B16F-6814-4451-ADA2-5F4651213E92}" destId="{99F4549B-CE0B-41E4-88F6-7CDC86BC77AC}" srcOrd="0" destOrd="0" parTransId="{211AD392-F887-4323-8586-46F3DF11060E}" sibTransId="{83277F15-6FF3-4637-B2D1-BADFDFE65C0B}"/>
    <dgm:cxn modelId="{A1D1C4A1-C719-440D-8B7B-EF114509F260}" srcId="{8E1ED590-D10B-4919-85C6-3D3A98B6701A}" destId="{CF2C1B68-60F6-44C6-9ED7-558055625EB7}" srcOrd="0" destOrd="0" parTransId="{8F89E0A6-77F2-46C6-81F8-C25C9E4E96D9}" sibTransId="{8AD43DDC-3BD9-456B-A183-70F91A6B1DA7}"/>
    <dgm:cxn modelId="{B9A3EFA9-2DF4-4BE3-9DC1-65E5EFD0CDA6}" srcId="{BF0928EF-0EF3-4E7B-9565-C06F089B682A}" destId="{E1391CF1-289F-40A1-A8CE-7708920DF33A}" srcOrd="0" destOrd="0" parTransId="{C66D54D9-0609-48E1-B3C3-00D0B6888D77}" sibTransId="{34C6AEA2-6BB5-4594-A66E-CA0F7A287DB0}"/>
    <dgm:cxn modelId="{9B0C49BF-49B8-4307-A7C3-4A015DA519A4}" srcId="{289B0E12-8EDD-4C2D-A574-A1BD83D9F742}" destId="{5900247C-CF5B-4BE6-98A0-4B1966DE6930}" srcOrd="0" destOrd="0" parTransId="{3BC3D111-B7D1-46BA-9BBB-7D80E6CF0D55}" sibTransId="{966A3442-FE5C-4025-86F6-B6CE9304FE27}"/>
    <dgm:cxn modelId="{EA5BA8CA-0663-45BD-B186-624F8F3B5CD9}" srcId="{A35DD026-1A1A-4E21-AD89-0FE1FB790C0F}" destId="{A922B16F-6814-4451-ADA2-5F4651213E92}" srcOrd="2" destOrd="0" parTransId="{A39A4730-0CD3-4DDF-9EDD-7CB2348FC083}" sibTransId="{4D14215A-C062-4837-8977-DD03C6F6B596}"/>
    <dgm:cxn modelId="{E90E7AE7-58AE-449C-BB7E-6A47DD9E17A0}" type="presOf" srcId="{A922B16F-6814-4451-ADA2-5F4651213E92}" destId="{9DB16810-82A4-4AED-B5DD-B623E2064468}" srcOrd="0" destOrd="0" presId="urn:microsoft.com/office/officeart/2005/8/layout/vList5"/>
    <dgm:cxn modelId="{009C1EF6-6C6E-4586-89FE-736B2D92E4BA}" type="presOf" srcId="{CF2C1B68-60F6-44C6-9ED7-558055625EB7}" destId="{5B3E4F1C-5E19-4B23-8FFD-5B2203BCAFC7}" srcOrd="0" destOrd="0" presId="urn:microsoft.com/office/officeart/2005/8/layout/vList5"/>
    <dgm:cxn modelId="{6BD671F6-BDB4-467F-81DD-E88F512C7C35}" type="presOf" srcId="{289B0E12-8EDD-4C2D-A574-A1BD83D9F742}" destId="{9ECA73F4-8A09-4668-B118-3B8FC09F03ED}" srcOrd="0" destOrd="0" presId="urn:microsoft.com/office/officeart/2005/8/layout/vList5"/>
    <dgm:cxn modelId="{7DC5CBFB-03A1-486B-88DC-2AB916FC1D4F}" srcId="{A35DD026-1A1A-4E21-AD89-0FE1FB790C0F}" destId="{8E1ED590-D10B-4919-85C6-3D3A98B6701A}" srcOrd="3" destOrd="0" parTransId="{3BECE579-3FB6-4133-BB52-FD04C504F86F}" sibTransId="{4D495D74-A071-4A76-A28C-29F691CF331D}"/>
    <dgm:cxn modelId="{C1ABB083-4A71-4D3B-B9A5-EF2FC2109CE4}" type="presParOf" srcId="{BE10A3E0-AF32-4339-82A9-B9007264D690}" destId="{026FBD42-166E-4D50-BB40-0E6CC45CD5D1}" srcOrd="0" destOrd="0" presId="urn:microsoft.com/office/officeart/2005/8/layout/vList5"/>
    <dgm:cxn modelId="{A43F1688-C77F-4ECF-AD7C-5B6ACFD83587}" type="presParOf" srcId="{026FBD42-166E-4D50-BB40-0E6CC45CD5D1}" destId="{AFAF1B8D-B6E7-4E57-B97F-4B35F86A8683}" srcOrd="0" destOrd="0" presId="urn:microsoft.com/office/officeart/2005/8/layout/vList5"/>
    <dgm:cxn modelId="{8AE0DE30-C4BA-4B88-AA2D-1E1CCF1E8FEB}" type="presParOf" srcId="{026FBD42-166E-4D50-BB40-0E6CC45CD5D1}" destId="{B297F64E-501F-4FA0-8D5F-EE72F0D379CF}" srcOrd="1" destOrd="0" presId="urn:microsoft.com/office/officeart/2005/8/layout/vList5"/>
    <dgm:cxn modelId="{20B12976-37AF-4790-850C-7D3EF6157F2D}" type="presParOf" srcId="{BE10A3E0-AF32-4339-82A9-B9007264D690}" destId="{BA9CA199-E9DE-4F29-855D-D90E97244371}" srcOrd="1" destOrd="0" presId="urn:microsoft.com/office/officeart/2005/8/layout/vList5"/>
    <dgm:cxn modelId="{59D56882-67E8-4AF9-B5D2-298EF8A4ABA4}" type="presParOf" srcId="{BE10A3E0-AF32-4339-82A9-B9007264D690}" destId="{D57E7665-195B-428C-A93B-E6A2793E8C6C}" srcOrd="2" destOrd="0" presId="urn:microsoft.com/office/officeart/2005/8/layout/vList5"/>
    <dgm:cxn modelId="{F9449BA8-BB76-4317-B219-0466EED562C5}" type="presParOf" srcId="{D57E7665-195B-428C-A93B-E6A2793E8C6C}" destId="{9ECA73F4-8A09-4668-B118-3B8FC09F03ED}" srcOrd="0" destOrd="0" presId="urn:microsoft.com/office/officeart/2005/8/layout/vList5"/>
    <dgm:cxn modelId="{C12818DB-D2D5-42C1-8157-695B515AEAE8}" type="presParOf" srcId="{D57E7665-195B-428C-A93B-E6A2793E8C6C}" destId="{EFED500B-58B7-4168-930C-84D4911901E1}" srcOrd="1" destOrd="0" presId="urn:microsoft.com/office/officeart/2005/8/layout/vList5"/>
    <dgm:cxn modelId="{300CA7C1-8745-4301-AB20-80AA11A4FEC1}" type="presParOf" srcId="{BE10A3E0-AF32-4339-82A9-B9007264D690}" destId="{733B7B16-BD96-4317-8517-515964A0386C}" srcOrd="3" destOrd="0" presId="urn:microsoft.com/office/officeart/2005/8/layout/vList5"/>
    <dgm:cxn modelId="{4D905CF1-43B8-4F3B-A93B-36D59562F433}" type="presParOf" srcId="{BE10A3E0-AF32-4339-82A9-B9007264D690}" destId="{472E4A30-5579-409E-B7EF-0A5A64FC56F6}" srcOrd="4" destOrd="0" presId="urn:microsoft.com/office/officeart/2005/8/layout/vList5"/>
    <dgm:cxn modelId="{585535AA-8A26-4E29-AC57-8D45022B9F2B}" type="presParOf" srcId="{472E4A30-5579-409E-B7EF-0A5A64FC56F6}" destId="{9DB16810-82A4-4AED-B5DD-B623E2064468}" srcOrd="0" destOrd="0" presId="urn:microsoft.com/office/officeart/2005/8/layout/vList5"/>
    <dgm:cxn modelId="{C078EDFA-5344-4A28-B802-D7F4D4E3A842}" type="presParOf" srcId="{472E4A30-5579-409E-B7EF-0A5A64FC56F6}" destId="{ED93BD0B-1783-4AD7-84F9-25523B1941C1}" srcOrd="1" destOrd="0" presId="urn:microsoft.com/office/officeart/2005/8/layout/vList5"/>
    <dgm:cxn modelId="{962C1139-B197-476C-A90C-4E916F368273}" type="presParOf" srcId="{BE10A3E0-AF32-4339-82A9-B9007264D690}" destId="{B4280B03-43F2-46E9-B61C-9B66E9F297C7}" srcOrd="5" destOrd="0" presId="urn:microsoft.com/office/officeart/2005/8/layout/vList5"/>
    <dgm:cxn modelId="{29C70650-A977-442C-80BA-7EB8793D899F}" type="presParOf" srcId="{BE10A3E0-AF32-4339-82A9-B9007264D690}" destId="{8A89AC67-A15E-4159-896B-347B8F0EDF91}" srcOrd="6" destOrd="0" presId="urn:microsoft.com/office/officeart/2005/8/layout/vList5"/>
    <dgm:cxn modelId="{EF9D5802-D3AE-47E7-A89C-445003DAA2BE}" type="presParOf" srcId="{8A89AC67-A15E-4159-896B-347B8F0EDF91}" destId="{E330E993-8214-4602-8195-133D882DF2BA}" srcOrd="0" destOrd="0" presId="urn:microsoft.com/office/officeart/2005/8/layout/vList5"/>
    <dgm:cxn modelId="{85E46F89-C942-4E07-8F1E-FDE80E69FF2E}" type="presParOf" srcId="{8A89AC67-A15E-4159-896B-347B8F0EDF91}" destId="{5B3E4F1C-5E19-4B23-8FFD-5B2203BCAFC7}"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3F39B4-5E7E-415A-83D6-ED52CDC27754}" type="doc">
      <dgm:prSet loTypeId="urn:microsoft.com/office/officeart/2005/8/layout/pyramid3" loCatId="pyramid" qsTypeId="urn:microsoft.com/office/officeart/2005/8/quickstyle/simple1" qsCatId="simple" csTypeId="urn:microsoft.com/office/officeart/2005/8/colors/accent0_3" csCatId="mainScheme" phldr="1"/>
      <dgm:spPr/>
      <dgm:t>
        <a:bodyPr/>
        <a:lstStyle/>
        <a:p>
          <a:endParaRPr lang="en-US"/>
        </a:p>
      </dgm:t>
    </dgm:pt>
    <dgm:pt modelId="{CED57451-4DEC-4D26-A615-378CCE7472A3}">
      <dgm:prSet phldrT="[Text]" custT="1"/>
      <dgm:spPr/>
      <dgm:t>
        <a:bodyPr/>
        <a:lstStyle/>
        <a:p>
          <a:pPr rtl="1"/>
          <a:r>
            <a:rPr lang="fa-IR" sz="1400" dirty="0">
              <a:solidFill>
                <a:schemeClr val="bg1"/>
              </a:solidFill>
            </a:rPr>
            <a:t>دهان به دهان</a:t>
          </a:r>
          <a:endParaRPr lang="en-US" sz="1400" dirty="0">
            <a:solidFill>
              <a:schemeClr val="bg1"/>
            </a:solidFill>
          </a:endParaRPr>
        </a:p>
      </dgm:t>
    </dgm:pt>
    <dgm:pt modelId="{CBB39045-E822-476D-BBED-9BBBAEA73C0A}" type="parTrans" cxnId="{18A70530-7660-4CDD-85BD-E715878DA877}">
      <dgm:prSet/>
      <dgm:spPr/>
      <dgm:t>
        <a:bodyPr/>
        <a:lstStyle/>
        <a:p>
          <a:pPr rtl="1"/>
          <a:endParaRPr lang="en-US" sz="1400">
            <a:solidFill>
              <a:schemeClr val="bg1"/>
            </a:solidFill>
          </a:endParaRPr>
        </a:p>
      </dgm:t>
    </dgm:pt>
    <dgm:pt modelId="{C0A6A4A6-E1C6-4C9C-B830-33CC664AAE74}" type="sibTrans" cxnId="{18A70530-7660-4CDD-85BD-E715878DA877}">
      <dgm:prSet/>
      <dgm:spPr/>
      <dgm:t>
        <a:bodyPr/>
        <a:lstStyle/>
        <a:p>
          <a:pPr rtl="1"/>
          <a:endParaRPr lang="en-US" sz="1400">
            <a:solidFill>
              <a:schemeClr val="bg1"/>
            </a:solidFill>
          </a:endParaRPr>
        </a:p>
      </dgm:t>
    </dgm:pt>
    <dgm:pt modelId="{A44E76F7-D844-4D65-BEB5-200C71D950CA}">
      <dgm:prSet custT="1"/>
      <dgm:spPr/>
      <dgm:t>
        <a:bodyPr/>
        <a:lstStyle/>
        <a:p>
          <a:pPr rtl="1"/>
          <a:r>
            <a:rPr lang="fa-IR" sz="1400">
              <a:solidFill>
                <a:schemeClr val="bg1"/>
              </a:solidFill>
            </a:rPr>
            <a:t>بازاریابی موتورهای جستجو</a:t>
          </a:r>
          <a:endParaRPr lang="fa-IR" sz="1400" dirty="0">
            <a:solidFill>
              <a:schemeClr val="bg1"/>
            </a:solidFill>
          </a:endParaRPr>
        </a:p>
      </dgm:t>
    </dgm:pt>
    <dgm:pt modelId="{F89ED68D-7068-4D63-A630-3F2BBD45A7AB}" type="parTrans" cxnId="{A5101808-BECB-40C9-B13D-5ABC3DEAAB71}">
      <dgm:prSet/>
      <dgm:spPr/>
      <dgm:t>
        <a:bodyPr/>
        <a:lstStyle/>
        <a:p>
          <a:pPr rtl="1"/>
          <a:endParaRPr lang="en-US" sz="1400">
            <a:solidFill>
              <a:schemeClr val="bg1"/>
            </a:solidFill>
          </a:endParaRPr>
        </a:p>
      </dgm:t>
    </dgm:pt>
    <dgm:pt modelId="{E90DE569-714C-47EF-9700-771019E08FD9}" type="sibTrans" cxnId="{A5101808-BECB-40C9-B13D-5ABC3DEAAB71}">
      <dgm:prSet/>
      <dgm:spPr/>
      <dgm:t>
        <a:bodyPr/>
        <a:lstStyle/>
        <a:p>
          <a:pPr rtl="1"/>
          <a:endParaRPr lang="en-US" sz="1400">
            <a:solidFill>
              <a:schemeClr val="bg1"/>
            </a:solidFill>
          </a:endParaRPr>
        </a:p>
      </dgm:t>
    </dgm:pt>
    <dgm:pt modelId="{37DCCCA4-9682-4F60-B183-89AD23E4E35A}">
      <dgm:prSet custT="1"/>
      <dgm:spPr/>
      <dgm:t>
        <a:bodyPr/>
        <a:lstStyle/>
        <a:p>
          <a:pPr rtl="1"/>
          <a:r>
            <a:rPr lang="fa-IR" sz="1400">
              <a:solidFill>
                <a:schemeClr val="bg1"/>
              </a:solidFill>
            </a:rPr>
            <a:t>تبلیغات دیجیتال</a:t>
          </a:r>
          <a:endParaRPr lang="fa-IR" sz="1400" dirty="0">
            <a:solidFill>
              <a:schemeClr val="bg1"/>
            </a:solidFill>
          </a:endParaRPr>
        </a:p>
      </dgm:t>
    </dgm:pt>
    <dgm:pt modelId="{8656CD3B-75A9-4921-8981-452701E5A15F}" type="parTrans" cxnId="{7BEC27DC-CA9A-4F0D-A025-B9BCE8AE16C8}">
      <dgm:prSet/>
      <dgm:spPr/>
      <dgm:t>
        <a:bodyPr/>
        <a:lstStyle/>
        <a:p>
          <a:pPr rtl="1"/>
          <a:endParaRPr lang="en-US" sz="1400">
            <a:solidFill>
              <a:schemeClr val="bg1"/>
            </a:solidFill>
          </a:endParaRPr>
        </a:p>
      </dgm:t>
    </dgm:pt>
    <dgm:pt modelId="{0AEC2A3F-DC0C-4C93-8B59-E715FCA61876}" type="sibTrans" cxnId="{7BEC27DC-CA9A-4F0D-A025-B9BCE8AE16C8}">
      <dgm:prSet/>
      <dgm:spPr/>
      <dgm:t>
        <a:bodyPr/>
        <a:lstStyle/>
        <a:p>
          <a:pPr rtl="1"/>
          <a:endParaRPr lang="en-US" sz="1400">
            <a:solidFill>
              <a:schemeClr val="bg1"/>
            </a:solidFill>
          </a:endParaRPr>
        </a:p>
      </dgm:t>
    </dgm:pt>
    <dgm:pt modelId="{F3E28820-7B70-44C5-9E6F-30AFC33C535A}">
      <dgm:prSet custT="1"/>
      <dgm:spPr/>
      <dgm:t>
        <a:bodyPr/>
        <a:lstStyle/>
        <a:p>
          <a:pPr rtl="1"/>
          <a:r>
            <a:rPr lang="fa-IR" sz="1400">
              <a:solidFill>
                <a:schemeClr val="bg1"/>
              </a:solidFill>
            </a:rPr>
            <a:t>بازاریابی محتوا</a:t>
          </a:r>
          <a:endParaRPr lang="fa-IR" sz="1400" dirty="0">
            <a:solidFill>
              <a:schemeClr val="bg1"/>
            </a:solidFill>
          </a:endParaRPr>
        </a:p>
      </dgm:t>
    </dgm:pt>
    <dgm:pt modelId="{23BB89BC-00FE-4A77-8A4F-EDADAD15F931}" type="parTrans" cxnId="{BFE15671-EF58-402F-AB02-FE52552A82A1}">
      <dgm:prSet/>
      <dgm:spPr/>
      <dgm:t>
        <a:bodyPr/>
        <a:lstStyle/>
        <a:p>
          <a:pPr rtl="1"/>
          <a:endParaRPr lang="en-US" sz="1400">
            <a:solidFill>
              <a:schemeClr val="bg1"/>
            </a:solidFill>
          </a:endParaRPr>
        </a:p>
      </dgm:t>
    </dgm:pt>
    <dgm:pt modelId="{FEDD3989-C536-4DE7-AC02-A175198BF893}" type="sibTrans" cxnId="{BFE15671-EF58-402F-AB02-FE52552A82A1}">
      <dgm:prSet/>
      <dgm:spPr/>
      <dgm:t>
        <a:bodyPr/>
        <a:lstStyle/>
        <a:p>
          <a:pPr rtl="1"/>
          <a:endParaRPr lang="en-US" sz="1400">
            <a:solidFill>
              <a:schemeClr val="bg1"/>
            </a:solidFill>
          </a:endParaRPr>
        </a:p>
      </dgm:t>
    </dgm:pt>
    <dgm:pt modelId="{3E52AC1F-8011-466E-8188-368E28D67042}">
      <dgm:prSet custT="1"/>
      <dgm:spPr/>
      <dgm:t>
        <a:bodyPr/>
        <a:lstStyle/>
        <a:p>
          <a:pPr rtl="1"/>
          <a:r>
            <a:rPr lang="fa-IR" sz="1400">
              <a:solidFill>
                <a:schemeClr val="bg1"/>
              </a:solidFill>
            </a:rPr>
            <a:t>رویدادهای عمومی</a:t>
          </a:r>
          <a:endParaRPr lang="fa-IR" sz="1400" dirty="0">
            <a:solidFill>
              <a:schemeClr val="bg1"/>
            </a:solidFill>
          </a:endParaRPr>
        </a:p>
      </dgm:t>
    </dgm:pt>
    <dgm:pt modelId="{B8C29533-B5D2-4759-A6EE-9ED2C2FD221B}" type="parTrans" cxnId="{E224609C-B25D-4CA6-BAFA-865E6C05DFFB}">
      <dgm:prSet/>
      <dgm:spPr/>
      <dgm:t>
        <a:bodyPr/>
        <a:lstStyle/>
        <a:p>
          <a:pPr rtl="1"/>
          <a:endParaRPr lang="en-US" sz="1400">
            <a:solidFill>
              <a:schemeClr val="bg1"/>
            </a:solidFill>
          </a:endParaRPr>
        </a:p>
      </dgm:t>
    </dgm:pt>
    <dgm:pt modelId="{E08AC573-975F-44D9-903E-786EF83E7ED8}" type="sibTrans" cxnId="{E224609C-B25D-4CA6-BAFA-865E6C05DFFB}">
      <dgm:prSet/>
      <dgm:spPr/>
      <dgm:t>
        <a:bodyPr/>
        <a:lstStyle/>
        <a:p>
          <a:pPr rtl="1"/>
          <a:endParaRPr lang="en-US" sz="1400">
            <a:solidFill>
              <a:schemeClr val="bg1"/>
            </a:solidFill>
          </a:endParaRPr>
        </a:p>
      </dgm:t>
    </dgm:pt>
    <dgm:pt modelId="{9912D487-E250-49C0-AFD1-AD513604D0ED}">
      <dgm:prSet custT="1"/>
      <dgm:spPr/>
      <dgm:t>
        <a:bodyPr/>
        <a:lstStyle/>
        <a:p>
          <a:pPr rtl="1"/>
          <a:r>
            <a:rPr lang="fa-IR" sz="1400">
              <a:solidFill>
                <a:schemeClr val="bg1"/>
              </a:solidFill>
            </a:rPr>
            <a:t>شرکای تجاری</a:t>
          </a:r>
          <a:endParaRPr lang="fa-IR" sz="1400" dirty="0">
            <a:solidFill>
              <a:schemeClr val="bg1"/>
            </a:solidFill>
          </a:endParaRPr>
        </a:p>
      </dgm:t>
    </dgm:pt>
    <dgm:pt modelId="{90A62F19-C89C-4FB0-AA09-64339BF20D95}" type="parTrans" cxnId="{09620D44-EA3C-4125-9404-48CA8108E4F0}">
      <dgm:prSet/>
      <dgm:spPr/>
      <dgm:t>
        <a:bodyPr/>
        <a:lstStyle/>
        <a:p>
          <a:pPr rtl="1"/>
          <a:endParaRPr lang="en-US" sz="1400">
            <a:solidFill>
              <a:schemeClr val="bg1"/>
            </a:solidFill>
          </a:endParaRPr>
        </a:p>
      </dgm:t>
    </dgm:pt>
    <dgm:pt modelId="{C17085F8-581D-4FCF-8191-124D56F656B4}" type="sibTrans" cxnId="{09620D44-EA3C-4125-9404-48CA8108E4F0}">
      <dgm:prSet/>
      <dgm:spPr/>
      <dgm:t>
        <a:bodyPr/>
        <a:lstStyle/>
        <a:p>
          <a:pPr rtl="1"/>
          <a:endParaRPr lang="en-US" sz="1400">
            <a:solidFill>
              <a:schemeClr val="bg1"/>
            </a:solidFill>
          </a:endParaRPr>
        </a:p>
      </dgm:t>
    </dgm:pt>
    <dgm:pt modelId="{A73ECC25-BB5F-4501-A47A-BDC3A306DC65}">
      <dgm:prSet custT="1"/>
      <dgm:spPr/>
      <dgm:t>
        <a:bodyPr/>
        <a:lstStyle/>
        <a:p>
          <a:pPr rtl="1"/>
          <a:r>
            <a:rPr lang="fa-IR" sz="1400">
              <a:solidFill>
                <a:schemeClr val="bg1"/>
              </a:solidFill>
            </a:rPr>
            <a:t>مشتریان سازمانی</a:t>
          </a:r>
          <a:endParaRPr lang="en-US" sz="1400" dirty="0">
            <a:solidFill>
              <a:schemeClr val="bg1"/>
            </a:solidFill>
          </a:endParaRPr>
        </a:p>
      </dgm:t>
    </dgm:pt>
    <dgm:pt modelId="{F5C7E329-9BC9-4773-B13D-96188B40252E}" type="parTrans" cxnId="{BCC7661B-886A-420D-B30F-4D33CAA411EB}">
      <dgm:prSet/>
      <dgm:spPr/>
      <dgm:t>
        <a:bodyPr/>
        <a:lstStyle/>
        <a:p>
          <a:pPr rtl="1"/>
          <a:endParaRPr lang="en-US" sz="1400">
            <a:solidFill>
              <a:schemeClr val="bg1"/>
            </a:solidFill>
          </a:endParaRPr>
        </a:p>
      </dgm:t>
    </dgm:pt>
    <dgm:pt modelId="{A7ACC05F-4B3B-4695-BF6F-1248D0993E4E}" type="sibTrans" cxnId="{BCC7661B-886A-420D-B30F-4D33CAA411EB}">
      <dgm:prSet/>
      <dgm:spPr/>
      <dgm:t>
        <a:bodyPr/>
        <a:lstStyle/>
        <a:p>
          <a:pPr rtl="1"/>
          <a:endParaRPr lang="en-US" sz="1400">
            <a:solidFill>
              <a:schemeClr val="bg1"/>
            </a:solidFill>
          </a:endParaRPr>
        </a:p>
      </dgm:t>
    </dgm:pt>
    <dgm:pt modelId="{270397DD-F443-4284-8016-17EE7B2B37E2}">
      <dgm:prSet custT="1"/>
      <dgm:spPr/>
      <dgm:t>
        <a:bodyPr/>
        <a:lstStyle/>
        <a:p>
          <a:pPr rtl="1"/>
          <a:endParaRPr lang="en-US" sz="1400" dirty="0">
            <a:solidFill>
              <a:schemeClr val="bg1"/>
            </a:solidFill>
          </a:endParaRPr>
        </a:p>
      </dgm:t>
    </dgm:pt>
    <dgm:pt modelId="{61295065-A423-47D7-8158-A564BEECF5E5}" type="sibTrans" cxnId="{B173F0A9-42E7-433E-B287-3095009B2515}">
      <dgm:prSet/>
      <dgm:spPr/>
      <dgm:t>
        <a:bodyPr/>
        <a:lstStyle/>
        <a:p>
          <a:pPr rtl="1"/>
          <a:endParaRPr lang="en-US" sz="1400">
            <a:solidFill>
              <a:schemeClr val="bg1"/>
            </a:solidFill>
          </a:endParaRPr>
        </a:p>
      </dgm:t>
    </dgm:pt>
    <dgm:pt modelId="{4088287B-EA46-48A6-9412-66B54753BA21}" type="parTrans" cxnId="{B173F0A9-42E7-433E-B287-3095009B2515}">
      <dgm:prSet/>
      <dgm:spPr/>
      <dgm:t>
        <a:bodyPr/>
        <a:lstStyle/>
        <a:p>
          <a:pPr rtl="1"/>
          <a:endParaRPr lang="en-US" sz="1400">
            <a:solidFill>
              <a:schemeClr val="bg1"/>
            </a:solidFill>
          </a:endParaRPr>
        </a:p>
      </dgm:t>
    </dgm:pt>
    <dgm:pt modelId="{1BF091FD-426B-4079-9B2A-31400F3C6A55}" type="pres">
      <dgm:prSet presAssocID="{C83F39B4-5E7E-415A-83D6-ED52CDC27754}" presName="Name0" presStyleCnt="0">
        <dgm:presLayoutVars>
          <dgm:dir/>
          <dgm:animLvl val="lvl"/>
          <dgm:resizeHandles val="exact"/>
        </dgm:presLayoutVars>
      </dgm:prSet>
      <dgm:spPr/>
    </dgm:pt>
    <dgm:pt modelId="{B38CE07F-2E04-499C-9159-F9C1435D8082}" type="pres">
      <dgm:prSet presAssocID="{CED57451-4DEC-4D26-A615-378CCE7472A3}" presName="Name8" presStyleCnt="0"/>
      <dgm:spPr/>
    </dgm:pt>
    <dgm:pt modelId="{8002A2CF-8E99-4244-998C-27F0F8B0E1CD}" type="pres">
      <dgm:prSet presAssocID="{CED57451-4DEC-4D26-A615-378CCE7472A3}" presName="level" presStyleLbl="node1" presStyleIdx="0" presStyleCnt="8">
        <dgm:presLayoutVars>
          <dgm:chMax val="1"/>
          <dgm:bulletEnabled val="1"/>
        </dgm:presLayoutVars>
      </dgm:prSet>
      <dgm:spPr/>
    </dgm:pt>
    <dgm:pt modelId="{8ABFD953-C1B1-4C17-B822-E487676B3655}" type="pres">
      <dgm:prSet presAssocID="{CED57451-4DEC-4D26-A615-378CCE7472A3}" presName="levelTx" presStyleLbl="revTx" presStyleIdx="0" presStyleCnt="0">
        <dgm:presLayoutVars>
          <dgm:chMax val="1"/>
          <dgm:bulletEnabled val="1"/>
        </dgm:presLayoutVars>
      </dgm:prSet>
      <dgm:spPr/>
    </dgm:pt>
    <dgm:pt modelId="{12E84141-7C5F-4F84-8AF0-2F18A6B5CD2F}" type="pres">
      <dgm:prSet presAssocID="{A44E76F7-D844-4D65-BEB5-200C71D950CA}" presName="Name8" presStyleCnt="0"/>
      <dgm:spPr/>
    </dgm:pt>
    <dgm:pt modelId="{5C618B29-7ACA-4F8B-B8DD-6CFA233916B2}" type="pres">
      <dgm:prSet presAssocID="{A44E76F7-D844-4D65-BEB5-200C71D950CA}" presName="level" presStyleLbl="node1" presStyleIdx="1" presStyleCnt="8">
        <dgm:presLayoutVars>
          <dgm:chMax val="1"/>
          <dgm:bulletEnabled val="1"/>
        </dgm:presLayoutVars>
      </dgm:prSet>
      <dgm:spPr/>
    </dgm:pt>
    <dgm:pt modelId="{D17339F1-4738-4BF1-A2DA-B548FE5CF352}" type="pres">
      <dgm:prSet presAssocID="{A44E76F7-D844-4D65-BEB5-200C71D950CA}" presName="levelTx" presStyleLbl="revTx" presStyleIdx="0" presStyleCnt="0">
        <dgm:presLayoutVars>
          <dgm:chMax val="1"/>
          <dgm:bulletEnabled val="1"/>
        </dgm:presLayoutVars>
      </dgm:prSet>
      <dgm:spPr/>
    </dgm:pt>
    <dgm:pt modelId="{1BACA2D6-E84E-406E-80EF-D46376871DCC}" type="pres">
      <dgm:prSet presAssocID="{37DCCCA4-9682-4F60-B183-89AD23E4E35A}" presName="Name8" presStyleCnt="0"/>
      <dgm:spPr/>
    </dgm:pt>
    <dgm:pt modelId="{1FBBCC9E-DE06-45E0-B651-9119FCD98BE0}" type="pres">
      <dgm:prSet presAssocID="{37DCCCA4-9682-4F60-B183-89AD23E4E35A}" presName="level" presStyleLbl="node1" presStyleIdx="2" presStyleCnt="8">
        <dgm:presLayoutVars>
          <dgm:chMax val="1"/>
          <dgm:bulletEnabled val="1"/>
        </dgm:presLayoutVars>
      </dgm:prSet>
      <dgm:spPr/>
    </dgm:pt>
    <dgm:pt modelId="{0AB9A92A-7411-415A-96CA-73D61DEE4B75}" type="pres">
      <dgm:prSet presAssocID="{37DCCCA4-9682-4F60-B183-89AD23E4E35A}" presName="levelTx" presStyleLbl="revTx" presStyleIdx="0" presStyleCnt="0">
        <dgm:presLayoutVars>
          <dgm:chMax val="1"/>
          <dgm:bulletEnabled val="1"/>
        </dgm:presLayoutVars>
      </dgm:prSet>
      <dgm:spPr/>
    </dgm:pt>
    <dgm:pt modelId="{4CD18CA9-D05E-409C-B293-0F90C0979974}" type="pres">
      <dgm:prSet presAssocID="{F3E28820-7B70-44C5-9E6F-30AFC33C535A}" presName="Name8" presStyleCnt="0"/>
      <dgm:spPr/>
    </dgm:pt>
    <dgm:pt modelId="{9C93E78B-B953-421B-89A7-F8701C69992A}" type="pres">
      <dgm:prSet presAssocID="{F3E28820-7B70-44C5-9E6F-30AFC33C535A}" presName="level" presStyleLbl="node1" presStyleIdx="3" presStyleCnt="8">
        <dgm:presLayoutVars>
          <dgm:chMax val="1"/>
          <dgm:bulletEnabled val="1"/>
        </dgm:presLayoutVars>
      </dgm:prSet>
      <dgm:spPr/>
    </dgm:pt>
    <dgm:pt modelId="{ED565E5C-9CEC-48FD-88F5-3BA76B2088A6}" type="pres">
      <dgm:prSet presAssocID="{F3E28820-7B70-44C5-9E6F-30AFC33C535A}" presName="levelTx" presStyleLbl="revTx" presStyleIdx="0" presStyleCnt="0">
        <dgm:presLayoutVars>
          <dgm:chMax val="1"/>
          <dgm:bulletEnabled val="1"/>
        </dgm:presLayoutVars>
      </dgm:prSet>
      <dgm:spPr/>
    </dgm:pt>
    <dgm:pt modelId="{EC718209-DD70-4D5C-BE9D-6F6904F07DFB}" type="pres">
      <dgm:prSet presAssocID="{3E52AC1F-8011-466E-8188-368E28D67042}" presName="Name8" presStyleCnt="0"/>
      <dgm:spPr/>
    </dgm:pt>
    <dgm:pt modelId="{55549A9D-572A-40EC-812F-1D519BA02440}" type="pres">
      <dgm:prSet presAssocID="{3E52AC1F-8011-466E-8188-368E28D67042}" presName="level" presStyleLbl="node1" presStyleIdx="4" presStyleCnt="8">
        <dgm:presLayoutVars>
          <dgm:chMax val="1"/>
          <dgm:bulletEnabled val="1"/>
        </dgm:presLayoutVars>
      </dgm:prSet>
      <dgm:spPr/>
    </dgm:pt>
    <dgm:pt modelId="{35015A2B-4A04-45A4-9597-4CC4FE67B004}" type="pres">
      <dgm:prSet presAssocID="{3E52AC1F-8011-466E-8188-368E28D67042}" presName="levelTx" presStyleLbl="revTx" presStyleIdx="0" presStyleCnt="0">
        <dgm:presLayoutVars>
          <dgm:chMax val="1"/>
          <dgm:bulletEnabled val="1"/>
        </dgm:presLayoutVars>
      </dgm:prSet>
      <dgm:spPr/>
    </dgm:pt>
    <dgm:pt modelId="{F80C3A43-FB34-4B0E-90AF-DD04402A9087}" type="pres">
      <dgm:prSet presAssocID="{9912D487-E250-49C0-AFD1-AD513604D0ED}" presName="Name8" presStyleCnt="0"/>
      <dgm:spPr/>
    </dgm:pt>
    <dgm:pt modelId="{DF553A0D-59F0-439D-B493-576968E9D5A4}" type="pres">
      <dgm:prSet presAssocID="{9912D487-E250-49C0-AFD1-AD513604D0ED}" presName="level" presStyleLbl="node1" presStyleIdx="5" presStyleCnt="8">
        <dgm:presLayoutVars>
          <dgm:chMax val="1"/>
          <dgm:bulletEnabled val="1"/>
        </dgm:presLayoutVars>
      </dgm:prSet>
      <dgm:spPr/>
    </dgm:pt>
    <dgm:pt modelId="{6B90E6E4-37AA-446C-BB5F-03BCD0C2981A}" type="pres">
      <dgm:prSet presAssocID="{9912D487-E250-49C0-AFD1-AD513604D0ED}" presName="levelTx" presStyleLbl="revTx" presStyleIdx="0" presStyleCnt="0">
        <dgm:presLayoutVars>
          <dgm:chMax val="1"/>
          <dgm:bulletEnabled val="1"/>
        </dgm:presLayoutVars>
      </dgm:prSet>
      <dgm:spPr/>
    </dgm:pt>
    <dgm:pt modelId="{2E09F50A-C54F-4CE1-BC63-0A24BB0371B5}" type="pres">
      <dgm:prSet presAssocID="{A73ECC25-BB5F-4501-A47A-BDC3A306DC65}" presName="Name8" presStyleCnt="0"/>
      <dgm:spPr/>
    </dgm:pt>
    <dgm:pt modelId="{BE2E209F-BDBF-4792-A19F-D487B9CC260E}" type="pres">
      <dgm:prSet presAssocID="{A73ECC25-BB5F-4501-A47A-BDC3A306DC65}" presName="level" presStyleLbl="node1" presStyleIdx="6" presStyleCnt="8">
        <dgm:presLayoutVars>
          <dgm:chMax val="1"/>
          <dgm:bulletEnabled val="1"/>
        </dgm:presLayoutVars>
      </dgm:prSet>
      <dgm:spPr/>
    </dgm:pt>
    <dgm:pt modelId="{0CFBCFA8-A673-4A71-84BD-8F21F6747549}" type="pres">
      <dgm:prSet presAssocID="{A73ECC25-BB5F-4501-A47A-BDC3A306DC65}" presName="levelTx" presStyleLbl="revTx" presStyleIdx="0" presStyleCnt="0">
        <dgm:presLayoutVars>
          <dgm:chMax val="1"/>
          <dgm:bulletEnabled val="1"/>
        </dgm:presLayoutVars>
      </dgm:prSet>
      <dgm:spPr/>
    </dgm:pt>
    <dgm:pt modelId="{B6553768-EB49-4ED8-BD74-A177BC47236D}" type="pres">
      <dgm:prSet presAssocID="{270397DD-F443-4284-8016-17EE7B2B37E2}" presName="Name8" presStyleCnt="0"/>
      <dgm:spPr/>
    </dgm:pt>
    <dgm:pt modelId="{49F1D2FB-CBDE-4B10-93D7-8E3F79C867D5}" type="pres">
      <dgm:prSet presAssocID="{270397DD-F443-4284-8016-17EE7B2B37E2}" presName="level" presStyleLbl="node1" presStyleIdx="7" presStyleCnt="8">
        <dgm:presLayoutVars>
          <dgm:chMax val="1"/>
          <dgm:bulletEnabled val="1"/>
        </dgm:presLayoutVars>
      </dgm:prSet>
      <dgm:spPr/>
    </dgm:pt>
    <dgm:pt modelId="{6550C70E-9EDB-4156-A179-B95E378D63AB}" type="pres">
      <dgm:prSet presAssocID="{270397DD-F443-4284-8016-17EE7B2B37E2}" presName="levelTx" presStyleLbl="revTx" presStyleIdx="0" presStyleCnt="0">
        <dgm:presLayoutVars>
          <dgm:chMax val="1"/>
          <dgm:bulletEnabled val="1"/>
        </dgm:presLayoutVars>
      </dgm:prSet>
      <dgm:spPr/>
    </dgm:pt>
  </dgm:ptLst>
  <dgm:cxnLst>
    <dgm:cxn modelId="{DBC20700-9387-4911-AE0F-156C07BAC8A4}" type="presOf" srcId="{F3E28820-7B70-44C5-9E6F-30AFC33C535A}" destId="{ED565E5C-9CEC-48FD-88F5-3BA76B2088A6}" srcOrd="1" destOrd="0" presId="urn:microsoft.com/office/officeart/2005/8/layout/pyramid3"/>
    <dgm:cxn modelId="{90CC0302-874A-44A3-B256-18FD53A1D284}" type="presOf" srcId="{CED57451-4DEC-4D26-A615-378CCE7472A3}" destId="{8ABFD953-C1B1-4C17-B822-E487676B3655}" srcOrd="1" destOrd="0" presId="urn:microsoft.com/office/officeart/2005/8/layout/pyramid3"/>
    <dgm:cxn modelId="{A5101808-BECB-40C9-B13D-5ABC3DEAAB71}" srcId="{C83F39B4-5E7E-415A-83D6-ED52CDC27754}" destId="{A44E76F7-D844-4D65-BEB5-200C71D950CA}" srcOrd="1" destOrd="0" parTransId="{F89ED68D-7068-4D63-A630-3F2BBD45A7AB}" sibTransId="{E90DE569-714C-47EF-9700-771019E08FD9}"/>
    <dgm:cxn modelId="{F2475F0D-8449-4E30-8695-6059A3B05A56}" type="presOf" srcId="{37DCCCA4-9682-4F60-B183-89AD23E4E35A}" destId="{0AB9A92A-7411-415A-96CA-73D61DEE4B75}" srcOrd="1" destOrd="0" presId="urn:microsoft.com/office/officeart/2005/8/layout/pyramid3"/>
    <dgm:cxn modelId="{497F8F17-5E7A-4FB4-85E7-22FEE0BF9160}" type="presOf" srcId="{3E52AC1F-8011-466E-8188-368E28D67042}" destId="{55549A9D-572A-40EC-812F-1D519BA02440}" srcOrd="0" destOrd="0" presId="urn:microsoft.com/office/officeart/2005/8/layout/pyramid3"/>
    <dgm:cxn modelId="{BCC7661B-886A-420D-B30F-4D33CAA411EB}" srcId="{C83F39B4-5E7E-415A-83D6-ED52CDC27754}" destId="{A73ECC25-BB5F-4501-A47A-BDC3A306DC65}" srcOrd="6" destOrd="0" parTransId="{F5C7E329-9BC9-4773-B13D-96188B40252E}" sibTransId="{A7ACC05F-4B3B-4695-BF6F-1248D0993E4E}"/>
    <dgm:cxn modelId="{4F026B1C-B8A0-47D3-9355-031D0BF46E04}" type="presOf" srcId="{A44E76F7-D844-4D65-BEB5-200C71D950CA}" destId="{5C618B29-7ACA-4F8B-B8DD-6CFA233916B2}" srcOrd="0" destOrd="0" presId="urn:microsoft.com/office/officeart/2005/8/layout/pyramid3"/>
    <dgm:cxn modelId="{18A70530-7660-4CDD-85BD-E715878DA877}" srcId="{C83F39B4-5E7E-415A-83D6-ED52CDC27754}" destId="{CED57451-4DEC-4D26-A615-378CCE7472A3}" srcOrd="0" destOrd="0" parTransId="{CBB39045-E822-476D-BBED-9BBBAEA73C0A}" sibTransId="{C0A6A4A6-E1C6-4C9C-B830-33CC664AAE74}"/>
    <dgm:cxn modelId="{6EA0D73B-AA6E-4473-B1CC-ABE37240C331}" type="presOf" srcId="{A44E76F7-D844-4D65-BEB5-200C71D950CA}" destId="{D17339F1-4738-4BF1-A2DA-B548FE5CF352}" srcOrd="1" destOrd="0" presId="urn:microsoft.com/office/officeart/2005/8/layout/pyramid3"/>
    <dgm:cxn modelId="{39DEF65B-65C7-4D7A-B8AA-26788F0A5C3F}" type="presOf" srcId="{3E52AC1F-8011-466E-8188-368E28D67042}" destId="{35015A2B-4A04-45A4-9597-4CC4FE67B004}" srcOrd="1" destOrd="0" presId="urn:microsoft.com/office/officeart/2005/8/layout/pyramid3"/>
    <dgm:cxn modelId="{09620D44-EA3C-4125-9404-48CA8108E4F0}" srcId="{C83F39B4-5E7E-415A-83D6-ED52CDC27754}" destId="{9912D487-E250-49C0-AFD1-AD513604D0ED}" srcOrd="5" destOrd="0" parTransId="{90A62F19-C89C-4FB0-AA09-64339BF20D95}" sibTransId="{C17085F8-581D-4FCF-8191-124D56F656B4}"/>
    <dgm:cxn modelId="{9ECC5B4C-6E33-451F-A04C-15338BAFC50F}" type="presOf" srcId="{A73ECC25-BB5F-4501-A47A-BDC3A306DC65}" destId="{BE2E209F-BDBF-4792-A19F-D487B9CC260E}" srcOrd="0" destOrd="0" presId="urn:microsoft.com/office/officeart/2005/8/layout/pyramid3"/>
    <dgm:cxn modelId="{BFE15671-EF58-402F-AB02-FE52552A82A1}" srcId="{C83F39B4-5E7E-415A-83D6-ED52CDC27754}" destId="{F3E28820-7B70-44C5-9E6F-30AFC33C535A}" srcOrd="3" destOrd="0" parTransId="{23BB89BC-00FE-4A77-8A4F-EDADAD15F931}" sibTransId="{FEDD3989-C536-4DE7-AC02-A175198BF893}"/>
    <dgm:cxn modelId="{2C422852-6168-4EC3-837E-080AC78FDC15}" type="presOf" srcId="{37DCCCA4-9682-4F60-B183-89AD23E4E35A}" destId="{1FBBCC9E-DE06-45E0-B651-9119FCD98BE0}" srcOrd="0" destOrd="0" presId="urn:microsoft.com/office/officeart/2005/8/layout/pyramid3"/>
    <dgm:cxn modelId="{2E47A87D-40DA-446A-9CE8-593AEC62C6D9}" type="presOf" srcId="{CED57451-4DEC-4D26-A615-378CCE7472A3}" destId="{8002A2CF-8E99-4244-998C-27F0F8B0E1CD}" srcOrd="0" destOrd="0" presId="urn:microsoft.com/office/officeart/2005/8/layout/pyramid3"/>
    <dgm:cxn modelId="{91FC5A88-B7F9-43BD-8909-16D32D69C847}" type="presOf" srcId="{9912D487-E250-49C0-AFD1-AD513604D0ED}" destId="{6B90E6E4-37AA-446C-BB5F-03BCD0C2981A}" srcOrd="1" destOrd="0" presId="urn:microsoft.com/office/officeart/2005/8/layout/pyramid3"/>
    <dgm:cxn modelId="{8887EC8A-779B-4EB3-8A43-292A97DC8E21}" type="presOf" srcId="{270397DD-F443-4284-8016-17EE7B2B37E2}" destId="{49F1D2FB-CBDE-4B10-93D7-8E3F79C867D5}" srcOrd="0" destOrd="0" presId="urn:microsoft.com/office/officeart/2005/8/layout/pyramid3"/>
    <dgm:cxn modelId="{E224609C-B25D-4CA6-BAFA-865E6C05DFFB}" srcId="{C83F39B4-5E7E-415A-83D6-ED52CDC27754}" destId="{3E52AC1F-8011-466E-8188-368E28D67042}" srcOrd="4" destOrd="0" parTransId="{B8C29533-B5D2-4759-A6EE-9ED2C2FD221B}" sibTransId="{E08AC573-975F-44D9-903E-786EF83E7ED8}"/>
    <dgm:cxn modelId="{B173F0A9-42E7-433E-B287-3095009B2515}" srcId="{C83F39B4-5E7E-415A-83D6-ED52CDC27754}" destId="{270397DD-F443-4284-8016-17EE7B2B37E2}" srcOrd="7" destOrd="0" parTransId="{4088287B-EA46-48A6-9412-66B54753BA21}" sibTransId="{61295065-A423-47D7-8158-A564BEECF5E5}"/>
    <dgm:cxn modelId="{915E10BA-7845-416A-BB13-97B436240E13}" type="presOf" srcId="{A73ECC25-BB5F-4501-A47A-BDC3A306DC65}" destId="{0CFBCFA8-A673-4A71-84BD-8F21F6747549}" srcOrd="1" destOrd="0" presId="urn:microsoft.com/office/officeart/2005/8/layout/pyramid3"/>
    <dgm:cxn modelId="{848FBCBD-1A66-451B-BEE4-751C24F04FA0}" type="presOf" srcId="{9912D487-E250-49C0-AFD1-AD513604D0ED}" destId="{DF553A0D-59F0-439D-B493-576968E9D5A4}" srcOrd="0" destOrd="0" presId="urn:microsoft.com/office/officeart/2005/8/layout/pyramid3"/>
    <dgm:cxn modelId="{F52631C8-9226-4A5B-904C-332A1C270EC2}" type="presOf" srcId="{270397DD-F443-4284-8016-17EE7B2B37E2}" destId="{6550C70E-9EDB-4156-A179-B95E378D63AB}" srcOrd="1" destOrd="0" presId="urn:microsoft.com/office/officeart/2005/8/layout/pyramid3"/>
    <dgm:cxn modelId="{F73B25D3-1A52-4450-BFA0-ECA8C16417E2}" type="presOf" srcId="{F3E28820-7B70-44C5-9E6F-30AFC33C535A}" destId="{9C93E78B-B953-421B-89A7-F8701C69992A}" srcOrd="0" destOrd="0" presId="urn:microsoft.com/office/officeart/2005/8/layout/pyramid3"/>
    <dgm:cxn modelId="{7BEC27DC-CA9A-4F0D-A025-B9BCE8AE16C8}" srcId="{C83F39B4-5E7E-415A-83D6-ED52CDC27754}" destId="{37DCCCA4-9682-4F60-B183-89AD23E4E35A}" srcOrd="2" destOrd="0" parTransId="{8656CD3B-75A9-4921-8981-452701E5A15F}" sibTransId="{0AEC2A3F-DC0C-4C93-8B59-E715FCA61876}"/>
    <dgm:cxn modelId="{22C239EB-B0B6-4164-B679-C225D3D212DD}" type="presOf" srcId="{C83F39B4-5E7E-415A-83D6-ED52CDC27754}" destId="{1BF091FD-426B-4079-9B2A-31400F3C6A55}" srcOrd="0" destOrd="0" presId="urn:microsoft.com/office/officeart/2005/8/layout/pyramid3"/>
    <dgm:cxn modelId="{8C94922E-CC4D-46E3-8A6A-8C89B00F08A7}" type="presParOf" srcId="{1BF091FD-426B-4079-9B2A-31400F3C6A55}" destId="{B38CE07F-2E04-499C-9159-F9C1435D8082}" srcOrd="0" destOrd="0" presId="urn:microsoft.com/office/officeart/2005/8/layout/pyramid3"/>
    <dgm:cxn modelId="{DBD96AE1-A364-4A69-ADCB-7EFEECF845F2}" type="presParOf" srcId="{B38CE07F-2E04-499C-9159-F9C1435D8082}" destId="{8002A2CF-8E99-4244-998C-27F0F8B0E1CD}" srcOrd="0" destOrd="0" presId="urn:microsoft.com/office/officeart/2005/8/layout/pyramid3"/>
    <dgm:cxn modelId="{9FCC6ED3-1D0E-4D80-ADAE-97E506FC66A5}" type="presParOf" srcId="{B38CE07F-2E04-499C-9159-F9C1435D8082}" destId="{8ABFD953-C1B1-4C17-B822-E487676B3655}" srcOrd="1" destOrd="0" presId="urn:microsoft.com/office/officeart/2005/8/layout/pyramid3"/>
    <dgm:cxn modelId="{3C6AEED8-3788-4389-BCF3-B0779AAC295F}" type="presParOf" srcId="{1BF091FD-426B-4079-9B2A-31400F3C6A55}" destId="{12E84141-7C5F-4F84-8AF0-2F18A6B5CD2F}" srcOrd="1" destOrd="0" presId="urn:microsoft.com/office/officeart/2005/8/layout/pyramid3"/>
    <dgm:cxn modelId="{038CEFE9-C56F-4F1E-9BF2-E12FD586B065}" type="presParOf" srcId="{12E84141-7C5F-4F84-8AF0-2F18A6B5CD2F}" destId="{5C618B29-7ACA-4F8B-B8DD-6CFA233916B2}" srcOrd="0" destOrd="0" presId="urn:microsoft.com/office/officeart/2005/8/layout/pyramid3"/>
    <dgm:cxn modelId="{01198565-B84B-4D68-B51C-F70780D5ACB9}" type="presParOf" srcId="{12E84141-7C5F-4F84-8AF0-2F18A6B5CD2F}" destId="{D17339F1-4738-4BF1-A2DA-B548FE5CF352}" srcOrd="1" destOrd="0" presId="urn:microsoft.com/office/officeart/2005/8/layout/pyramid3"/>
    <dgm:cxn modelId="{6FE99F37-30C6-4E13-944E-0432238D47C8}" type="presParOf" srcId="{1BF091FD-426B-4079-9B2A-31400F3C6A55}" destId="{1BACA2D6-E84E-406E-80EF-D46376871DCC}" srcOrd="2" destOrd="0" presId="urn:microsoft.com/office/officeart/2005/8/layout/pyramid3"/>
    <dgm:cxn modelId="{51868AF0-FC5F-49E2-9A63-CDD3FC861FF9}" type="presParOf" srcId="{1BACA2D6-E84E-406E-80EF-D46376871DCC}" destId="{1FBBCC9E-DE06-45E0-B651-9119FCD98BE0}" srcOrd="0" destOrd="0" presId="urn:microsoft.com/office/officeart/2005/8/layout/pyramid3"/>
    <dgm:cxn modelId="{F0D989A6-EF6F-4525-B328-1176449845AD}" type="presParOf" srcId="{1BACA2D6-E84E-406E-80EF-D46376871DCC}" destId="{0AB9A92A-7411-415A-96CA-73D61DEE4B75}" srcOrd="1" destOrd="0" presId="urn:microsoft.com/office/officeart/2005/8/layout/pyramid3"/>
    <dgm:cxn modelId="{E3CF4804-20B0-4BFA-930F-76308929F9A8}" type="presParOf" srcId="{1BF091FD-426B-4079-9B2A-31400F3C6A55}" destId="{4CD18CA9-D05E-409C-B293-0F90C0979974}" srcOrd="3" destOrd="0" presId="urn:microsoft.com/office/officeart/2005/8/layout/pyramid3"/>
    <dgm:cxn modelId="{8C0312F6-0F69-419F-8295-D22F592E7A88}" type="presParOf" srcId="{4CD18CA9-D05E-409C-B293-0F90C0979974}" destId="{9C93E78B-B953-421B-89A7-F8701C69992A}" srcOrd="0" destOrd="0" presId="urn:microsoft.com/office/officeart/2005/8/layout/pyramid3"/>
    <dgm:cxn modelId="{586183C9-9C21-4391-98C5-BBBC7C7410B5}" type="presParOf" srcId="{4CD18CA9-D05E-409C-B293-0F90C0979974}" destId="{ED565E5C-9CEC-48FD-88F5-3BA76B2088A6}" srcOrd="1" destOrd="0" presId="urn:microsoft.com/office/officeart/2005/8/layout/pyramid3"/>
    <dgm:cxn modelId="{1CFE8B13-1AB0-43C1-98DD-3946BFBF8406}" type="presParOf" srcId="{1BF091FD-426B-4079-9B2A-31400F3C6A55}" destId="{EC718209-DD70-4D5C-BE9D-6F6904F07DFB}" srcOrd="4" destOrd="0" presId="urn:microsoft.com/office/officeart/2005/8/layout/pyramid3"/>
    <dgm:cxn modelId="{DA8FD100-ADE1-4977-9D03-038A621685A2}" type="presParOf" srcId="{EC718209-DD70-4D5C-BE9D-6F6904F07DFB}" destId="{55549A9D-572A-40EC-812F-1D519BA02440}" srcOrd="0" destOrd="0" presId="urn:microsoft.com/office/officeart/2005/8/layout/pyramid3"/>
    <dgm:cxn modelId="{4C90CF78-EBFB-45D0-AB81-02DE985F02E4}" type="presParOf" srcId="{EC718209-DD70-4D5C-BE9D-6F6904F07DFB}" destId="{35015A2B-4A04-45A4-9597-4CC4FE67B004}" srcOrd="1" destOrd="0" presId="urn:microsoft.com/office/officeart/2005/8/layout/pyramid3"/>
    <dgm:cxn modelId="{048A586A-76A7-44E6-B362-BD0CADD9A73D}" type="presParOf" srcId="{1BF091FD-426B-4079-9B2A-31400F3C6A55}" destId="{F80C3A43-FB34-4B0E-90AF-DD04402A9087}" srcOrd="5" destOrd="0" presId="urn:microsoft.com/office/officeart/2005/8/layout/pyramid3"/>
    <dgm:cxn modelId="{9B28C139-4153-447C-AEFE-AAA5FF4B658A}" type="presParOf" srcId="{F80C3A43-FB34-4B0E-90AF-DD04402A9087}" destId="{DF553A0D-59F0-439D-B493-576968E9D5A4}" srcOrd="0" destOrd="0" presId="urn:microsoft.com/office/officeart/2005/8/layout/pyramid3"/>
    <dgm:cxn modelId="{54596135-1CE3-438D-BF58-9BE52CD6A258}" type="presParOf" srcId="{F80C3A43-FB34-4B0E-90AF-DD04402A9087}" destId="{6B90E6E4-37AA-446C-BB5F-03BCD0C2981A}" srcOrd="1" destOrd="0" presId="urn:microsoft.com/office/officeart/2005/8/layout/pyramid3"/>
    <dgm:cxn modelId="{2D615FF7-3EEB-4DAB-93FA-E69379C517B3}" type="presParOf" srcId="{1BF091FD-426B-4079-9B2A-31400F3C6A55}" destId="{2E09F50A-C54F-4CE1-BC63-0A24BB0371B5}" srcOrd="6" destOrd="0" presId="urn:microsoft.com/office/officeart/2005/8/layout/pyramid3"/>
    <dgm:cxn modelId="{672C86D3-ED02-4C5A-BA30-6128B8531BFD}" type="presParOf" srcId="{2E09F50A-C54F-4CE1-BC63-0A24BB0371B5}" destId="{BE2E209F-BDBF-4792-A19F-D487B9CC260E}" srcOrd="0" destOrd="0" presId="urn:microsoft.com/office/officeart/2005/8/layout/pyramid3"/>
    <dgm:cxn modelId="{C630EDB7-B94E-440F-BF6B-F9309300FC81}" type="presParOf" srcId="{2E09F50A-C54F-4CE1-BC63-0A24BB0371B5}" destId="{0CFBCFA8-A673-4A71-84BD-8F21F6747549}" srcOrd="1" destOrd="0" presId="urn:microsoft.com/office/officeart/2005/8/layout/pyramid3"/>
    <dgm:cxn modelId="{97C926CC-CA77-433F-B982-E9B94C16D4B4}" type="presParOf" srcId="{1BF091FD-426B-4079-9B2A-31400F3C6A55}" destId="{B6553768-EB49-4ED8-BD74-A177BC47236D}" srcOrd="7" destOrd="0" presId="urn:microsoft.com/office/officeart/2005/8/layout/pyramid3"/>
    <dgm:cxn modelId="{F8F739E6-1834-45D8-8E53-F2B97301AB1F}" type="presParOf" srcId="{B6553768-EB49-4ED8-BD74-A177BC47236D}" destId="{49F1D2FB-CBDE-4B10-93D7-8E3F79C867D5}" srcOrd="0" destOrd="0" presId="urn:microsoft.com/office/officeart/2005/8/layout/pyramid3"/>
    <dgm:cxn modelId="{CF717DAD-FC11-4E3A-BB77-57402F001404}" type="presParOf" srcId="{B6553768-EB49-4ED8-BD74-A177BC47236D}" destId="{6550C70E-9EDB-4156-A179-B95E378D63AB}"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A35DD026-1A1A-4E21-AD89-0FE1FB790C0F}"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289B0E12-8EDD-4C2D-A574-A1BD83D9F742}">
      <dgm:prSet phldrT="[Text]" custT="1"/>
      <dgm:spPr/>
      <dgm:t>
        <a:bodyPr/>
        <a:lstStyle/>
        <a:p>
          <a:pPr algn="ctr" rtl="1"/>
          <a:r>
            <a:rPr lang="fa-IR" sz="1200" dirty="0"/>
            <a:t>دوره بازگشت سرمایه</a:t>
          </a:r>
          <a:endParaRPr lang="en-US" sz="1200" dirty="0"/>
        </a:p>
      </dgm:t>
    </dgm:pt>
    <dgm:pt modelId="{71A0B1F1-F119-4159-BC78-07BAD7115471}" type="parTrans" cxnId="{D7FEBE44-AAB0-45BB-A415-94D21BEBA4A5}">
      <dgm:prSet/>
      <dgm:spPr/>
      <dgm:t>
        <a:bodyPr/>
        <a:lstStyle/>
        <a:p>
          <a:pPr rtl="1"/>
          <a:endParaRPr lang="en-US" sz="1600"/>
        </a:p>
      </dgm:t>
    </dgm:pt>
    <dgm:pt modelId="{C36A62F3-FF18-46EB-B6FB-23B6AEC31836}" type="sibTrans" cxnId="{D7FEBE44-AAB0-45BB-A415-94D21BEBA4A5}">
      <dgm:prSet/>
      <dgm:spPr/>
      <dgm:t>
        <a:bodyPr/>
        <a:lstStyle/>
        <a:p>
          <a:pPr rtl="1"/>
          <a:endParaRPr lang="en-US" sz="1600"/>
        </a:p>
      </dgm:t>
    </dgm:pt>
    <dgm:pt modelId="{5900247C-CF5B-4BE6-98A0-4B1966DE6930}">
      <dgm:prSet phldrT="[Text]" custT="1"/>
      <dgm:spPr/>
      <dgm:t>
        <a:bodyPr/>
        <a:lstStyle/>
        <a:p>
          <a:pPr algn="ctr" rtl="1">
            <a:buNone/>
          </a:pPr>
          <a:r>
            <a:rPr lang="fa-IR" sz="1600" dirty="0"/>
            <a:t>۳ سال</a:t>
          </a:r>
          <a:endParaRPr lang="en-US" sz="1600" dirty="0"/>
        </a:p>
      </dgm:t>
    </dgm:pt>
    <dgm:pt modelId="{3BC3D111-B7D1-46BA-9BBB-7D80E6CF0D55}" type="parTrans" cxnId="{9B0C49BF-49B8-4307-A7C3-4A015DA519A4}">
      <dgm:prSet/>
      <dgm:spPr/>
      <dgm:t>
        <a:bodyPr/>
        <a:lstStyle/>
        <a:p>
          <a:pPr rtl="1"/>
          <a:endParaRPr lang="en-US" sz="1600"/>
        </a:p>
      </dgm:t>
    </dgm:pt>
    <dgm:pt modelId="{966A3442-FE5C-4025-86F6-B6CE9304FE27}" type="sibTrans" cxnId="{9B0C49BF-49B8-4307-A7C3-4A015DA519A4}">
      <dgm:prSet/>
      <dgm:spPr/>
      <dgm:t>
        <a:bodyPr/>
        <a:lstStyle/>
        <a:p>
          <a:pPr rtl="1"/>
          <a:endParaRPr lang="en-US" sz="1600"/>
        </a:p>
      </dgm:t>
    </dgm:pt>
    <dgm:pt modelId="{1AC2756B-7792-4980-8B12-587970DA60D2}">
      <dgm:prSet phldrT="[Text]" custT="1"/>
      <dgm:spPr/>
      <dgm:t>
        <a:bodyPr/>
        <a:lstStyle/>
        <a:p>
          <a:pPr algn="ctr" rtl="1"/>
          <a:r>
            <a:rPr lang="fa-IR" sz="1200" dirty="0">
              <a:latin typeface="Ubuntu"/>
              <a:ea typeface="+mn-ea"/>
              <a:cs typeface="IRANYekan"/>
            </a:rPr>
            <a:t>سرمایه‌گذاری قبلی - انجل</a:t>
          </a:r>
          <a:endParaRPr lang="en-US" sz="1200" dirty="0"/>
        </a:p>
      </dgm:t>
    </dgm:pt>
    <dgm:pt modelId="{4E78C8BF-E9CD-4E54-A534-622C1F841E77}" type="parTrans" cxnId="{7DA146E6-C1AD-4536-AF07-AF73968F20E2}">
      <dgm:prSet/>
      <dgm:spPr/>
      <dgm:t>
        <a:bodyPr/>
        <a:lstStyle/>
        <a:p>
          <a:pPr rtl="1"/>
          <a:endParaRPr lang="en-US"/>
        </a:p>
      </dgm:t>
    </dgm:pt>
    <dgm:pt modelId="{B9BD3726-9CF1-46E9-B739-E056BD3AF9FA}" type="sibTrans" cxnId="{7DA146E6-C1AD-4536-AF07-AF73968F20E2}">
      <dgm:prSet/>
      <dgm:spPr/>
      <dgm:t>
        <a:bodyPr/>
        <a:lstStyle/>
        <a:p>
          <a:pPr rtl="1"/>
          <a:endParaRPr lang="en-US"/>
        </a:p>
      </dgm:t>
    </dgm:pt>
    <dgm:pt modelId="{40AE0A16-998E-4CDC-9E92-1D173FE67AD8}">
      <dgm:prSet phldrT="[Text]" custT="1"/>
      <dgm:spPr/>
      <dgm:t>
        <a:bodyPr/>
        <a:lstStyle/>
        <a:p>
          <a:pPr algn="ctr" rtl="1">
            <a:buNone/>
          </a:pPr>
          <a:r>
            <a:rPr lang="fa-IR" sz="1600" dirty="0"/>
            <a:t>۲ سال</a:t>
          </a:r>
          <a:endParaRPr lang="en-US" sz="1600" dirty="0"/>
        </a:p>
      </dgm:t>
    </dgm:pt>
    <dgm:pt modelId="{BE90C95F-00FA-4BFA-8046-7285041627E7}" type="parTrans" cxnId="{FF987CFB-C744-4A82-A4E7-AA4D2ACA98AC}">
      <dgm:prSet/>
      <dgm:spPr/>
      <dgm:t>
        <a:bodyPr/>
        <a:lstStyle/>
        <a:p>
          <a:pPr rtl="1"/>
          <a:endParaRPr lang="en-US"/>
        </a:p>
      </dgm:t>
    </dgm:pt>
    <dgm:pt modelId="{57D34639-A39E-45B8-87CD-353157EDFC8A}" type="sibTrans" cxnId="{FF987CFB-C744-4A82-A4E7-AA4D2ACA98AC}">
      <dgm:prSet/>
      <dgm:spPr/>
      <dgm:t>
        <a:bodyPr/>
        <a:lstStyle/>
        <a:p>
          <a:pPr rtl="1"/>
          <a:endParaRPr lang="en-US"/>
        </a:p>
      </dgm:t>
    </dgm:pt>
    <dgm:pt modelId="{0E9DF0A2-2099-4D9A-89EA-D49107B6779D}">
      <dgm:prSet phldrT="[Text]" custT="1"/>
      <dgm:spPr/>
      <dgm:t>
        <a:bodyPr/>
        <a:lstStyle/>
        <a:p>
          <a:pPr algn="ctr" rtl="1"/>
          <a:r>
            <a:rPr lang="fa-IR" sz="1200" dirty="0"/>
            <a:t>حداقل</a:t>
          </a:r>
          <a:r>
            <a:rPr lang="fa-IR" sz="1200" baseline="0" dirty="0"/>
            <a:t> سرمایه مورد نیاز</a:t>
          </a:r>
          <a:endParaRPr lang="en-US" sz="1200" dirty="0"/>
        </a:p>
      </dgm:t>
    </dgm:pt>
    <dgm:pt modelId="{40F64CC0-3A99-4201-A802-CAC3F9BF5526}" type="parTrans" cxnId="{47FCC48B-F81A-4915-9288-2EB621CD8933}">
      <dgm:prSet/>
      <dgm:spPr/>
      <dgm:t>
        <a:bodyPr/>
        <a:lstStyle/>
        <a:p>
          <a:endParaRPr lang="en-US"/>
        </a:p>
      </dgm:t>
    </dgm:pt>
    <dgm:pt modelId="{29A25B7C-2C8E-48C9-A036-818597266AB9}" type="sibTrans" cxnId="{47FCC48B-F81A-4915-9288-2EB621CD8933}">
      <dgm:prSet/>
      <dgm:spPr/>
      <dgm:t>
        <a:bodyPr/>
        <a:lstStyle/>
        <a:p>
          <a:endParaRPr lang="en-US"/>
        </a:p>
      </dgm:t>
    </dgm:pt>
    <dgm:pt modelId="{FFF69306-BD14-4CCB-BDF3-2BEF2F429B47}">
      <dgm:prSet phldrT="[Text]" custT="1"/>
      <dgm:spPr/>
      <dgm:t>
        <a:bodyPr/>
        <a:lstStyle/>
        <a:p>
          <a:pPr algn="ctr" rtl="1">
            <a:buNone/>
          </a:pPr>
          <a:r>
            <a:rPr lang="fa-IR" sz="1600" b="1" dirty="0"/>
            <a:t>۱۵ میلیارد تومان</a:t>
          </a:r>
          <a:endParaRPr lang="en-US" sz="1600" b="1" dirty="0"/>
        </a:p>
      </dgm:t>
    </dgm:pt>
    <dgm:pt modelId="{38846585-0380-44C4-94B7-9C4E91F89C03}" type="parTrans" cxnId="{ECDCA294-5375-456A-B756-AA09A1CE03C5}">
      <dgm:prSet/>
      <dgm:spPr/>
      <dgm:t>
        <a:bodyPr/>
        <a:lstStyle/>
        <a:p>
          <a:endParaRPr lang="en-US"/>
        </a:p>
      </dgm:t>
    </dgm:pt>
    <dgm:pt modelId="{03914CC2-9426-4222-AE7B-45AA6D109619}" type="sibTrans" cxnId="{ECDCA294-5375-456A-B756-AA09A1CE03C5}">
      <dgm:prSet/>
      <dgm:spPr/>
      <dgm:t>
        <a:bodyPr/>
        <a:lstStyle/>
        <a:p>
          <a:endParaRPr lang="en-US"/>
        </a:p>
      </dgm:t>
    </dgm:pt>
    <dgm:pt modelId="{C041DDDF-1FDF-4248-BF07-F5F94CF0A70F}">
      <dgm:prSet phldrT="[Text]" custT="1"/>
      <dgm:spPr/>
      <dgm:t>
        <a:bodyPr/>
        <a:lstStyle/>
        <a:p>
          <a:pPr algn="ctr" rtl="1"/>
          <a:r>
            <a:rPr lang="fa-IR" sz="1200" dirty="0"/>
            <a:t>نقطه سر به سر</a:t>
          </a:r>
          <a:endParaRPr lang="en-US" sz="1200" dirty="0"/>
        </a:p>
      </dgm:t>
    </dgm:pt>
    <dgm:pt modelId="{E0BA5D1B-B451-445B-BF94-3BE3F1E7329D}" type="sibTrans" cxnId="{B1449A9F-947F-4F5B-B00D-76F189D477D1}">
      <dgm:prSet/>
      <dgm:spPr/>
      <dgm:t>
        <a:bodyPr/>
        <a:lstStyle/>
        <a:p>
          <a:pPr rtl="1"/>
          <a:endParaRPr lang="en-US"/>
        </a:p>
      </dgm:t>
    </dgm:pt>
    <dgm:pt modelId="{03A174CA-EC6C-4A4B-B7F0-9CD5A0FFFA30}" type="parTrans" cxnId="{B1449A9F-947F-4F5B-B00D-76F189D477D1}">
      <dgm:prSet/>
      <dgm:spPr/>
      <dgm:t>
        <a:bodyPr/>
        <a:lstStyle/>
        <a:p>
          <a:pPr rtl="1"/>
          <a:endParaRPr lang="en-US"/>
        </a:p>
      </dgm:t>
    </dgm:pt>
    <dgm:pt modelId="{A983F5B4-72C4-407E-A8D0-AD7B8712920D}">
      <dgm:prSet phldrT="[Text]" custT="1"/>
      <dgm:spPr/>
      <dgm:t>
        <a:bodyPr/>
        <a:lstStyle/>
        <a:p>
          <a:pPr algn="ctr" rtl="1">
            <a:lnSpc>
              <a:spcPct val="100000"/>
            </a:lnSpc>
            <a:spcAft>
              <a:spcPts val="0"/>
            </a:spcAft>
            <a:buNone/>
          </a:pPr>
          <a:r>
            <a:rPr lang="fa-IR" sz="1200" b="1" kern="1200" dirty="0">
              <a:latin typeface="Ubuntu"/>
              <a:ea typeface="+mn-ea"/>
              <a:cs typeface="IRANYekan"/>
            </a:rPr>
            <a:t>۳ میلیارد سال ۹۵ معادل </a:t>
          </a:r>
          <a:r>
            <a:rPr lang="fa-IR" sz="1200" kern="1200" dirty="0">
              <a:latin typeface="Ubuntu"/>
              <a:ea typeface="+mn-ea"/>
              <a:cs typeface="IRANYekan"/>
            </a:rPr>
            <a:t>۱</a:t>
          </a:r>
          <a:r>
            <a:rPr lang="fa-IR" sz="1200" b="1" kern="1200" dirty="0">
              <a:latin typeface="Ubuntu"/>
              <a:ea typeface="+mn-ea"/>
              <a:cs typeface="IRANYekan"/>
            </a:rPr>
            <a:t> میلیون دلار</a:t>
          </a:r>
          <a:endParaRPr lang="en-US" sz="1200" b="1" kern="1200" dirty="0">
            <a:latin typeface="Ubuntu"/>
            <a:ea typeface="+mn-ea"/>
            <a:cs typeface="IRANYekan"/>
          </a:endParaRPr>
        </a:p>
      </dgm:t>
    </dgm:pt>
    <dgm:pt modelId="{387D36B9-E996-43E7-BB76-EFC6E7DADD3B}" type="parTrans" cxnId="{97DCB7D1-57C4-4012-8132-254D9F209BBE}">
      <dgm:prSet/>
      <dgm:spPr/>
      <dgm:t>
        <a:bodyPr/>
        <a:lstStyle/>
        <a:p>
          <a:endParaRPr lang="en-US"/>
        </a:p>
      </dgm:t>
    </dgm:pt>
    <dgm:pt modelId="{900C5556-751A-4357-B08E-8C0D99E2BC5A}" type="sibTrans" cxnId="{97DCB7D1-57C4-4012-8132-254D9F209BBE}">
      <dgm:prSet/>
      <dgm:spPr/>
      <dgm:t>
        <a:bodyPr/>
        <a:lstStyle/>
        <a:p>
          <a:endParaRPr lang="en-US"/>
        </a:p>
      </dgm:t>
    </dgm:pt>
    <dgm:pt modelId="{9A5236B0-83ED-4A80-99EF-3CF4EC227A92}">
      <dgm:prSet phldrT="[Text]" custT="1"/>
      <dgm:spPr/>
      <dgm:t>
        <a:bodyPr/>
        <a:lstStyle/>
        <a:p>
          <a:pPr algn="ctr" rtl="1">
            <a:lnSpc>
              <a:spcPct val="100000"/>
            </a:lnSpc>
            <a:spcAft>
              <a:spcPts val="0"/>
            </a:spcAft>
            <a:buNone/>
          </a:pPr>
          <a:r>
            <a:rPr lang="fa-IR" sz="1200" kern="1200" dirty="0">
              <a:latin typeface="Ubuntu"/>
              <a:ea typeface="+mn-ea"/>
              <a:cs typeface="IRANYekan"/>
            </a:rPr>
            <a:t>خروج پس از پرداخت ۳۳۰ میلیون</a:t>
          </a:r>
          <a:endParaRPr lang="en-US" sz="1200" kern="1200" dirty="0">
            <a:latin typeface="Ubuntu"/>
            <a:ea typeface="+mn-ea"/>
            <a:cs typeface="IRANYekan"/>
          </a:endParaRPr>
        </a:p>
      </dgm:t>
    </dgm:pt>
    <dgm:pt modelId="{28FABA92-0333-42BD-82E0-83FFA879347D}" type="parTrans" cxnId="{B807C1FF-B13B-4FB0-B191-0D95F25FC566}">
      <dgm:prSet/>
      <dgm:spPr/>
      <dgm:t>
        <a:bodyPr/>
        <a:lstStyle/>
        <a:p>
          <a:endParaRPr lang="en-US"/>
        </a:p>
      </dgm:t>
    </dgm:pt>
    <dgm:pt modelId="{B0B79390-8365-43F3-AF07-F1752922426D}" type="sibTrans" cxnId="{B807C1FF-B13B-4FB0-B191-0D95F25FC566}">
      <dgm:prSet/>
      <dgm:spPr/>
      <dgm:t>
        <a:bodyPr/>
        <a:lstStyle/>
        <a:p>
          <a:endParaRPr lang="en-US"/>
        </a:p>
      </dgm:t>
    </dgm:pt>
    <dgm:pt modelId="{BE10A3E0-AF32-4339-82A9-B9007264D690}" type="pres">
      <dgm:prSet presAssocID="{A35DD026-1A1A-4E21-AD89-0FE1FB790C0F}" presName="Name0" presStyleCnt="0">
        <dgm:presLayoutVars>
          <dgm:dir val="rev"/>
          <dgm:animLvl val="lvl"/>
          <dgm:resizeHandles val="exact"/>
        </dgm:presLayoutVars>
      </dgm:prSet>
      <dgm:spPr/>
    </dgm:pt>
    <dgm:pt modelId="{6973C591-ABEC-43CF-8AF1-EA324AB40997}" type="pres">
      <dgm:prSet presAssocID="{1AC2756B-7792-4980-8B12-587970DA60D2}" presName="linNode" presStyleCnt="0"/>
      <dgm:spPr/>
    </dgm:pt>
    <dgm:pt modelId="{C2151C43-630C-4DB9-9A28-9A0850820907}" type="pres">
      <dgm:prSet presAssocID="{1AC2756B-7792-4980-8B12-587970DA60D2}" presName="parentText" presStyleLbl="node1" presStyleIdx="0" presStyleCnt="4" custScaleX="111179">
        <dgm:presLayoutVars>
          <dgm:chMax val="1"/>
          <dgm:bulletEnabled val="1"/>
        </dgm:presLayoutVars>
      </dgm:prSet>
      <dgm:spPr/>
    </dgm:pt>
    <dgm:pt modelId="{4061E789-B207-4492-BD13-D7FE4E5693E6}" type="pres">
      <dgm:prSet presAssocID="{1AC2756B-7792-4980-8B12-587970DA60D2}" presName="descendantText" presStyleLbl="alignAccFollowNode1" presStyleIdx="0" presStyleCnt="4">
        <dgm:presLayoutVars>
          <dgm:bulletEnabled val="1"/>
        </dgm:presLayoutVars>
      </dgm:prSet>
      <dgm:spPr/>
    </dgm:pt>
    <dgm:pt modelId="{39A29D70-6097-4F92-8C4F-13A0DD507924}" type="pres">
      <dgm:prSet presAssocID="{B9BD3726-9CF1-46E9-B739-E056BD3AF9FA}" presName="sp" presStyleCnt="0"/>
      <dgm:spPr/>
    </dgm:pt>
    <dgm:pt modelId="{CE495AC6-9D3F-40B8-A658-66C8244B839A}" type="pres">
      <dgm:prSet presAssocID="{C041DDDF-1FDF-4248-BF07-F5F94CF0A70F}" presName="linNode" presStyleCnt="0"/>
      <dgm:spPr/>
    </dgm:pt>
    <dgm:pt modelId="{72F7FF66-2BBB-4F55-9DE0-DD8733F8AAAE}" type="pres">
      <dgm:prSet presAssocID="{C041DDDF-1FDF-4248-BF07-F5F94CF0A70F}" presName="parentText" presStyleLbl="node1" presStyleIdx="1" presStyleCnt="4" custScaleX="111179">
        <dgm:presLayoutVars>
          <dgm:chMax val="1"/>
          <dgm:bulletEnabled val="1"/>
        </dgm:presLayoutVars>
      </dgm:prSet>
      <dgm:spPr/>
    </dgm:pt>
    <dgm:pt modelId="{16B6F609-C764-4DAE-89D3-C2583C37E55E}" type="pres">
      <dgm:prSet presAssocID="{C041DDDF-1FDF-4248-BF07-F5F94CF0A70F}" presName="descendantText" presStyleLbl="alignAccFollowNode1" presStyleIdx="1" presStyleCnt="4">
        <dgm:presLayoutVars>
          <dgm:bulletEnabled val="1"/>
        </dgm:presLayoutVars>
      </dgm:prSet>
      <dgm:spPr/>
    </dgm:pt>
    <dgm:pt modelId="{E9F78BCC-24F9-4840-A34B-B5B228FBD040}" type="pres">
      <dgm:prSet presAssocID="{E0BA5D1B-B451-445B-BF94-3BE3F1E7329D}" presName="sp" presStyleCnt="0"/>
      <dgm:spPr/>
    </dgm:pt>
    <dgm:pt modelId="{D57E7665-195B-428C-A93B-E6A2793E8C6C}" type="pres">
      <dgm:prSet presAssocID="{289B0E12-8EDD-4C2D-A574-A1BD83D9F742}" presName="linNode" presStyleCnt="0"/>
      <dgm:spPr/>
    </dgm:pt>
    <dgm:pt modelId="{9ECA73F4-8A09-4668-B118-3B8FC09F03ED}" type="pres">
      <dgm:prSet presAssocID="{289B0E12-8EDD-4C2D-A574-A1BD83D9F742}" presName="parentText" presStyleLbl="node1" presStyleIdx="2" presStyleCnt="4" custScaleX="111179">
        <dgm:presLayoutVars>
          <dgm:chMax val="1"/>
          <dgm:bulletEnabled val="1"/>
        </dgm:presLayoutVars>
      </dgm:prSet>
      <dgm:spPr/>
    </dgm:pt>
    <dgm:pt modelId="{EFED500B-58B7-4168-930C-84D4911901E1}" type="pres">
      <dgm:prSet presAssocID="{289B0E12-8EDD-4C2D-A574-A1BD83D9F742}" presName="descendantText" presStyleLbl="alignAccFollowNode1" presStyleIdx="2" presStyleCnt="4">
        <dgm:presLayoutVars>
          <dgm:bulletEnabled val="1"/>
        </dgm:presLayoutVars>
      </dgm:prSet>
      <dgm:spPr/>
    </dgm:pt>
    <dgm:pt modelId="{733B7B16-BD96-4317-8517-515964A0386C}" type="pres">
      <dgm:prSet presAssocID="{C36A62F3-FF18-46EB-B6FB-23B6AEC31836}" presName="sp" presStyleCnt="0"/>
      <dgm:spPr/>
    </dgm:pt>
    <dgm:pt modelId="{DE56FCB0-1DBE-409E-AAD5-64E561BA837F}" type="pres">
      <dgm:prSet presAssocID="{0E9DF0A2-2099-4D9A-89EA-D49107B6779D}" presName="linNode" presStyleCnt="0"/>
      <dgm:spPr/>
    </dgm:pt>
    <dgm:pt modelId="{292B30ED-1425-4E93-BD12-F2AB5D9EC113}" type="pres">
      <dgm:prSet presAssocID="{0E9DF0A2-2099-4D9A-89EA-D49107B6779D}" presName="parentText" presStyleLbl="node1" presStyleIdx="3" presStyleCnt="4" custScaleX="111179" custLinFactNeighborY="-55">
        <dgm:presLayoutVars>
          <dgm:chMax val="1"/>
          <dgm:bulletEnabled val="1"/>
        </dgm:presLayoutVars>
      </dgm:prSet>
      <dgm:spPr/>
    </dgm:pt>
    <dgm:pt modelId="{1FFF3B9C-0A48-437C-A773-F34871858EE2}" type="pres">
      <dgm:prSet presAssocID="{0E9DF0A2-2099-4D9A-89EA-D49107B6779D}" presName="descendantText" presStyleLbl="alignAccFollowNode1" presStyleIdx="3" presStyleCnt="4">
        <dgm:presLayoutVars>
          <dgm:bulletEnabled val="1"/>
        </dgm:presLayoutVars>
      </dgm:prSet>
      <dgm:spPr/>
    </dgm:pt>
  </dgm:ptLst>
  <dgm:cxnLst>
    <dgm:cxn modelId="{FF3B931C-0D41-4DE7-9FF9-F39E35B1BD2C}" type="presOf" srcId="{A983F5B4-72C4-407E-A8D0-AD7B8712920D}" destId="{4061E789-B207-4492-BD13-D7FE4E5693E6}" srcOrd="0" destOrd="0" presId="urn:microsoft.com/office/officeart/2005/8/layout/vList5"/>
    <dgm:cxn modelId="{B8AF5342-52DF-4F04-94EC-600E7BFC4316}" type="presOf" srcId="{40AE0A16-998E-4CDC-9E92-1D173FE67AD8}" destId="{16B6F609-C764-4DAE-89D3-C2583C37E55E}" srcOrd="0" destOrd="0" presId="urn:microsoft.com/office/officeart/2005/8/layout/vList5"/>
    <dgm:cxn modelId="{D7FEBE44-AAB0-45BB-A415-94D21BEBA4A5}" srcId="{A35DD026-1A1A-4E21-AD89-0FE1FB790C0F}" destId="{289B0E12-8EDD-4C2D-A574-A1BD83D9F742}" srcOrd="2" destOrd="0" parTransId="{71A0B1F1-F119-4159-BC78-07BAD7115471}" sibTransId="{C36A62F3-FF18-46EB-B6FB-23B6AEC31836}"/>
    <dgm:cxn modelId="{FAECC369-1AD8-4F99-9EDC-C21FE0908E61}" type="presOf" srcId="{5900247C-CF5B-4BE6-98A0-4B1966DE6930}" destId="{EFED500B-58B7-4168-930C-84D4911901E1}" srcOrd="0" destOrd="0" presId="urn:microsoft.com/office/officeart/2005/8/layout/vList5"/>
    <dgm:cxn modelId="{F8BF5D7D-C65E-40A3-BEE2-0BBCD03DB46E}" type="presOf" srcId="{FFF69306-BD14-4CCB-BDF3-2BEF2F429B47}" destId="{1FFF3B9C-0A48-437C-A773-F34871858EE2}" srcOrd="0" destOrd="0" presId="urn:microsoft.com/office/officeart/2005/8/layout/vList5"/>
    <dgm:cxn modelId="{47FCC48B-F81A-4915-9288-2EB621CD8933}" srcId="{A35DD026-1A1A-4E21-AD89-0FE1FB790C0F}" destId="{0E9DF0A2-2099-4D9A-89EA-D49107B6779D}" srcOrd="3" destOrd="0" parTransId="{40F64CC0-3A99-4201-A802-CAC3F9BF5526}" sibTransId="{29A25B7C-2C8E-48C9-A036-818597266AB9}"/>
    <dgm:cxn modelId="{6CDFD78D-8542-4FA2-A168-7970D9FBDD79}" type="presOf" srcId="{A35DD026-1A1A-4E21-AD89-0FE1FB790C0F}" destId="{BE10A3E0-AF32-4339-82A9-B9007264D690}" srcOrd="0" destOrd="0" presId="urn:microsoft.com/office/officeart/2005/8/layout/vList5"/>
    <dgm:cxn modelId="{ECDCA294-5375-456A-B756-AA09A1CE03C5}" srcId="{0E9DF0A2-2099-4D9A-89EA-D49107B6779D}" destId="{FFF69306-BD14-4CCB-BDF3-2BEF2F429B47}" srcOrd="0" destOrd="0" parTransId="{38846585-0380-44C4-94B7-9C4E91F89C03}" sibTransId="{03914CC2-9426-4222-AE7B-45AA6D109619}"/>
    <dgm:cxn modelId="{AF0AA29B-B378-475C-A924-FE2213E53529}" type="presOf" srcId="{C041DDDF-1FDF-4248-BF07-F5F94CF0A70F}" destId="{72F7FF66-2BBB-4F55-9DE0-DD8733F8AAAE}" srcOrd="0" destOrd="0" presId="urn:microsoft.com/office/officeart/2005/8/layout/vList5"/>
    <dgm:cxn modelId="{B1449A9F-947F-4F5B-B00D-76F189D477D1}" srcId="{A35DD026-1A1A-4E21-AD89-0FE1FB790C0F}" destId="{C041DDDF-1FDF-4248-BF07-F5F94CF0A70F}" srcOrd="1" destOrd="0" parTransId="{03A174CA-EC6C-4A4B-B7F0-9CD5A0FFFA30}" sibTransId="{E0BA5D1B-B451-445B-BF94-3BE3F1E7329D}"/>
    <dgm:cxn modelId="{9B0C49BF-49B8-4307-A7C3-4A015DA519A4}" srcId="{289B0E12-8EDD-4C2D-A574-A1BD83D9F742}" destId="{5900247C-CF5B-4BE6-98A0-4B1966DE6930}" srcOrd="0" destOrd="0" parTransId="{3BC3D111-B7D1-46BA-9BBB-7D80E6CF0D55}" sibTransId="{966A3442-FE5C-4025-86F6-B6CE9304FE27}"/>
    <dgm:cxn modelId="{8D0F8FCF-CF8F-4F11-9D6A-E77D9734E2F0}" type="presOf" srcId="{9A5236B0-83ED-4A80-99EF-3CF4EC227A92}" destId="{4061E789-B207-4492-BD13-D7FE4E5693E6}" srcOrd="0" destOrd="1" presId="urn:microsoft.com/office/officeart/2005/8/layout/vList5"/>
    <dgm:cxn modelId="{97DCB7D1-57C4-4012-8132-254D9F209BBE}" srcId="{1AC2756B-7792-4980-8B12-587970DA60D2}" destId="{A983F5B4-72C4-407E-A8D0-AD7B8712920D}" srcOrd="0" destOrd="0" parTransId="{387D36B9-E996-43E7-BB76-EFC6E7DADD3B}" sibTransId="{900C5556-751A-4357-B08E-8C0D99E2BC5A}"/>
    <dgm:cxn modelId="{C249CFE1-6FDE-41B4-B346-B98D9F483C89}" type="presOf" srcId="{0E9DF0A2-2099-4D9A-89EA-D49107B6779D}" destId="{292B30ED-1425-4E93-BD12-F2AB5D9EC113}" srcOrd="0" destOrd="0" presId="urn:microsoft.com/office/officeart/2005/8/layout/vList5"/>
    <dgm:cxn modelId="{7DA146E6-C1AD-4536-AF07-AF73968F20E2}" srcId="{A35DD026-1A1A-4E21-AD89-0FE1FB790C0F}" destId="{1AC2756B-7792-4980-8B12-587970DA60D2}" srcOrd="0" destOrd="0" parTransId="{4E78C8BF-E9CD-4E54-A534-622C1F841E77}" sibTransId="{B9BD3726-9CF1-46E9-B739-E056BD3AF9FA}"/>
    <dgm:cxn modelId="{6BD671F6-BDB4-467F-81DD-E88F512C7C35}" type="presOf" srcId="{289B0E12-8EDD-4C2D-A574-A1BD83D9F742}" destId="{9ECA73F4-8A09-4668-B118-3B8FC09F03ED}" srcOrd="0" destOrd="0" presId="urn:microsoft.com/office/officeart/2005/8/layout/vList5"/>
    <dgm:cxn modelId="{4A77DFF9-99A0-4864-84AE-8D0FD3BE5B6B}" type="presOf" srcId="{1AC2756B-7792-4980-8B12-587970DA60D2}" destId="{C2151C43-630C-4DB9-9A28-9A0850820907}" srcOrd="0" destOrd="0" presId="urn:microsoft.com/office/officeart/2005/8/layout/vList5"/>
    <dgm:cxn modelId="{FF987CFB-C744-4A82-A4E7-AA4D2ACA98AC}" srcId="{C041DDDF-1FDF-4248-BF07-F5F94CF0A70F}" destId="{40AE0A16-998E-4CDC-9E92-1D173FE67AD8}" srcOrd="0" destOrd="0" parTransId="{BE90C95F-00FA-4BFA-8046-7285041627E7}" sibTransId="{57D34639-A39E-45B8-87CD-353157EDFC8A}"/>
    <dgm:cxn modelId="{B807C1FF-B13B-4FB0-B191-0D95F25FC566}" srcId="{1AC2756B-7792-4980-8B12-587970DA60D2}" destId="{9A5236B0-83ED-4A80-99EF-3CF4EC227A92}" srcOrd="1" destOrd="0" parTransId="{28FABA92-0333-42BD-82E0-83FFA879347D}" sibTransId="{B0B79390-8365-43F3-AF07-F1752922426D}"/>
    <dgm:cxn modelId="{861E3C62-6751-4EB4-BEA6-FD217D015D31}" type="presParOf" srcId="{BE10A3E0-AF32-4339-82A9-B9007264D690}" destId="{6973C591-ABEC-43CF-8AF1-EA324AB40997}" srcOrd="0" destOrd="0" presId="urn:microsoft.com/office/officeart/2005/8/layout/vList5"/>
    <dgm:cxn modelId="{74BCBC16-F848-4F3A-ADBD-9D3FE1CBDDF9}" type="presParOf" srcId="{6973C591-ABEC-43CF-8AF1-EA324AB40997}" destId="{C2151C43-630C-4DB9-9A28-9A0850820907}" srcOrd="0" destOrd="0" presId="urn:microsoft.com/office/officeart/2005/8/layout/vList5"/>
    <dgm:cxn modelId="{01419763-26BF-4CE1-961E-B21169A1A05A}" type="presParOf" srcId="{6973C591-ABEC-43CF-8AF1-EA324AB40997}" destId="{4061E789-B207-4492-BD13-D7FE4E5693E6}" srcOrd="1" destOrd="0" presId="urn:microsoft.com/office/officeart/2005/8/layout/vList5"/>
    <dgm:cxn modelId="{3B8869C4-5150-4A2A-9047-8F7D9BBB7D71}" type="presParOf" srcId="{BE10A3E0-AF32-4339-82A9-B9007264D690}" destId="{39A29D70-6097-4F92-8C4F-13A0DD507924}" srcOrd="1" destOrd="0" presId="urn:microsoft.com/office/officeart/2005/8/layout/vList5"/>
    <dgm:cxn modelId="{50663305-3C8F-4F2C-8A7D-7C2B950DC962}" type="presParOf" srcId="{BE10A3E0-AF32-4339-82A9-B9007264D690}" destId="{CE495AC6-9D3F-40B8-A658-66C8244B839A}" srcOrd="2" destOrd="0" presId="urn:microsoft.com/office/officeart/2005/8/layout/vList5"/>
    <dgm:cxn modelId="{CBF395D3-E1E1-4B2D-BDDA-B465EA3FA057}" type="presParOf" srcId="{CE495AC6-9D3F-40B8-A658-66C8244B839A}" destId="{72F7FF66-2BBB-4F55-9DE0-DD8733F8AAAE}" srcOrd="0" destOrd="0" presId="urn:microsoft.com/office/officeart/2005/8/layout/vList5"/>
    <dgm:cxn modelId="{75303F87-FB12-4DA9-8CA5-208D8A812795}" type="presParOf" srcId="{CE495AC6-9D3F-40B8-A658-66C8244B839A}" destId="{16B6F609-C764-4DAE-89D3-C2583C37E55E}" srcOrd="1" destOrd="0" presId="urn:microsoft.com/office/officeart/2005/8/layout/vList5"/>
    <dgm:cxn modelId="{49FF18E2-06F2-4385-A16A-C68D26DAD437}" type="presParOf" srcId="{BE10A3E0-AF32-4339-82A9-B9007264D690}" destId="{E9F78BCC-24F9-4840-A34B-B5B228FBD040}" srcOrd="3" destOrd="0" presId="urn:microsoft.com/office/officeart/2005/8/layout/vList5"/>
    <dgm:cxn modelId="{59D56882-67E8-4AF9-B5D2-298EF8A4ABA4}" type="presParOf" srcId="{BE10A3E0-AF32-4339-82A9-B9007264D690}" destId="{D57E7665-195B-428C-A93B-E6A2793E8C6C}" srcOrd="4" destOrd="0" presId="urn:microsoft.com/office/officeart/2005/8/layout/vList5"/>
    <dgm:cxn modelId="{F9449BA8-BB76-4317-B219-0466EED562C5}" type="presParOf" srcId="{D57E7665-195B-428C-A93B-E6A2793E8C6C}" destId="{9ECA73F4-8A09-4668-B118-3B8FC09F03ED}" srcOrd="0" destOrd="0" presId="urn:microsoft.com/office/officeart/2005/8/layout/vList5"/>
    <dgm:cxn modelId="{C12818DB-D2D5-42C1-8157-695B515AEAE8}" type="presParOf" srcId="{D57E7665-195B-428C-A93B-E6A2793E8C6C}" destId="{EFED500B-58B7-4168-930C-84D4911901E1}" srcOrd="1" destOrd="0" presId="urn:microsoft.com/office/officeart/2005/8/layout/vList5"/>
    <dgm:cxn modelId="{300CA7C1-8745-4301-AB20-80AA11A4FEC1}" type="presParOf" srcId="{BE10A3E0-AF32-4339-82A9-B9007264D690}" destId="{733B7B16-BD96-4317-8517-515964A0386C}" srcOrd="5" destOrd="0" presId="urn:microsoft.com/office/officeart/2005/8/layout/vList5"/>
    <dgm:cxn modelId="{5C3DE34B-07BB-4266-AC48-5180EC61F76F}" type="presParOf" srcId="{BE10A3E0-AF32-4339-82A9-B9007264D690}" destId="{DE56FCB0-1DBE-409E-AAD5-64E561BA837F}" srcOrd="6" destOrd="0" presId="urn:microsoft.com/office/officeart/2005/8/layout/vList5"/>
    <dgm:cxn modelId="{D18426ED-1503-4E6C-9858-3D2BFC8DFA9F}" type="presParOf" srcId="{DE56FCB0-1DBE-409E-AAD5-64E561BA837F}" destId="{292B30ED-1425-4E93-BD12-F2AB5D9EC113}" srcOrd="0" destOrd="0" presId="urn:microsoft.com/office/officeart/2005/8/layout/vList5"/>
    <dgm:cxn modelId="{9469508E-A242-43F4-B59A-CD909C93C3C8}" type="presParOf" srcId="{DE56FCB0-1DBE-409E-AAD5-64E561BA837F}" destId="{1FFF3B9C-0A48-437C-A773-F34871858EE2}"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1CA253E-51CF-4ECF-AFE1-E9C9B90F1E77}" type="doc">
      <dgm:prSet loTypeId="urn:microsoft.com/office/officeart/2008/layout/AccentedPicture" loCatId="picture" qsTypeId="urn:microsoft.com/office/officeart/2005/8/quickstyle/simple1" qsCatId="simple" csTypeId="urn:microsoft.com/office/officeart/2005/8/colors/accent1_2" csCatId="accent1" phldr="1"/>
      <dgm:spPr/>
      <dgm:t>
        <a:bodyPr/>
        <a:lstStyle/>
        <a:p>
          <a:endParaRPr lang="en-US"/>
        </a:p>
      </dgm:t>
    </dgm:pt>
    <dgm:pt modelId="{1AE67D76-B6B7-4ADC-AD93-3DEDA5FC66C3}">
      <dgm:prSet phldrT="[Text]"/>
      <dgm:spPr/>
      <dgm:t>
        <a:bodyPr/>
        <a:lstStyle/>
        <a:p>
          <a:pPr>
            <a:buFont typeface="Wingdings" panose="05000000000000000000" pitchFamily="2" charset="2"/>
            <a:buNone/>
          </a:pPr>
          <a:r>
            <a:rPr lang="fa-IR" dirty="0">
              <a:cs typeface="+mj-cs"/>
            </a:rPr>
            <a:t>استراتژی رشد متفاوت</a:t>
          </a:r>
          <a:endParaRPr lang="en-US" dirty="0"/>
        </a:p>
      </dgm:t>
    </dgm:pt>
    <dgm:pt modelId="{35301B62-0585-4190-BBD4-16E523B6DDA2}" type="parTrans" cxnId="{D63C24DC-7BED-4DAB-B39A-908A0EB71656}">
      <dgm:prSet/>
      <dgm:spPr/>
      <dgm:t>
        <a:bodyPr/>
        <a:lstStyle/>
        <a:p>
          <a:endParaRPr lang="en-US"/>
        </a:p>
      </dgm:t>
    </dgm:pt>
    <dgm:pt modelId="{3B8B363B-242B-4838-81CB-3988AF6781D4}" type="sibTrans" cxnId="{D63C24DC-7BED-4DAB-B39A-908A0EB71656}">
      <dgm:prSet/>
      <dgm:spPr/>
      <dgm:t>
        <a:bodyPr/>
        <a:lstStyle/>
        <a:p>
          <a:endParaRPr lang="en-US"/>
        </a:p>
      </dgm:t>
    </dgm:pt>
    <dgm:pt modelId="{493E3DAA-6B39-4035-88EC-24E8D1432138}">
      <dgm:prSet phldrT="[Text]"/>
      <dgm:spPr/>
      <dgm:t>
        <a:bodyPr/>
        <a:lstStyle/>
        <a:p>
          <a:pPr>
            <a:buFont typeface="Wingdings" panose="05000000000000000000" pitchFamily="2" charset="2"/>
            <a:buNone/>
          </a:pPr>
          <a:r>
            <a:rPr lang="fa-IR" dirty="0"/>
            <a:t>قابلیت رشد فوق‌العاده به‌دلیل استراتژی فری‌میوم و ایجاد اکوسیستم درآمدزایی متنوع.</a:t>
          </a:r>
          <a:endParaRPr lang="en-US" dirty="0"/>
        </a:p>
      </dgm:t>
    </dgm:pt>
    <dgm:pt modelId="{5EB58A09-CF13-4221-9068-ADFF2E697828}" type="parTrans" cxnId="{CEDB8B22-656F-428D-AAB9-D471CF6C5618}">
      <dgm:prSet/>
      <dgm:spPr/>
      <dgm:t>
        <a:bodyPr/>
        <a:lstStyle/>
        <a:p>
          <a:endParaRPr lang="en-US"/>
        </a:p>
      </dgm:t>
    </dgm:pt>
    <dgm:pt modelId="{B2403ACF-08A1-4D1F-B97D-C8E50B4B2A53}" type="sibTrans" cxnId="{CEDB8B22-656F-428D-AAB9-D471CF6C5618}">
      <dgm:prSet/>
      <dgm:spPr/>
      <dgm:t>
        <a:bodyPr/>
        <a:lstStyle/>
        <a:p>
          <a:endParaRPr lang="en-US"/>
        </a:p>
      </dgm:t>
    </dgm:pt>
    <dgm:pt modelId="{D91A1263-F6D6-413E-8644-B1F298503A36}">
      <dgm:prSet phldrT="[Text]"/>
      <dgm:spPr/>
      <dgm:t>
        <a:bodyPr/>
        <a:lstStyle/>
        <a:p>
          <a:pPr>
            <a:buFont typeface="Wingdings" panose="05000000000000000000" pitchFamily="2" charset="2"/>
            <a:buNone/>
          </a:pPr>
          <a:r>
            <a:rPr lang="fa-IR" dirty="0">
              <a:cs typeface="+mj-cs"/>
            </a:rPr>
            <a:t>فرصت بی‌نظیر</a:t>
          </a:r>
          <a:endParaRPr lang="en-US" dirty="0"/>
        </a:p>
      </dgm:t>
    </dgm:pt>
    <dgm:pt modelId="{F1FD4C81-CADF-440F-B225-D81ADF69763F}" type="parTrans" cxnId="{524260D0-2BF6-4B93-974D-95A0C1C9073F}">
      <dgm:prSet/>
      <dgm:spPr/>
      <dgm:t>
        <a:bodyPr/>
        <a:lstStyle/>
        <a:p>
          <a:endParaRPr lang="en-US"/>
        </a:p>
      </dgm:t>
    </dgm:pt>
    <dgm:pt modelId="{1207272F-2092-4695-AAC8-9A6997D7CB1C}" type="sibTrans" cxnId="{524260D0-2BF6-4B93-974D-95A0C1C9073F}">
      <dgm:prSet/>
      <dgm:spPr/>
      <dgm:t>
        <a:bodyPr/>
        <a:lstStyle/>
        <a:p>
          <a:endParaRPr lang="en-US"/>
        </a:p>
      </dgm:t>
    </dgm:pt>
    <dgm:pt modelId="{03B50E56-624F-4F61-8E25-D50D258B642E}">
      <dgm:prSet phldrT="[Text]"/>
      <dgm:spPr/>
      <dgm:t>
        <a:bodyPr/>
        <a:lstStyle/>
        <a:p>
          <a:pPr>
            <a:buFont typeface="Wingdings" panose="05000000000000000000" pitchFamily="2" charset="2"/>
            <a:buNone/>
          </a:pPr>
          <a:r>
            <a:rPr lang="fa-IR" dirty="0"/>
            <a:t>جیبرس محصولی با کیفیت عالی است و قابلیت جهانی شدن را به‌دلیل معماری برتر داراست.</a:t>
          </a:r>
          <a:endParaRPr lang="en-US" dirty="0"/>
        </a:p>
      </dgm:t>
    </dgm:pt>
    <dgm:pt modelId="{707D0A40-5517-4181-A89D-BA56110FADBA}" type="parTrans" cxnId="{D778FF83-0857-4624-A7CE-9DE3A98F6223}">
      <dgm:prSet/>
      <dgm:spPr/>
      <dgm:t>
        <a:bodyPr/>
        <a:lstStyle/>
        <a:p>
          <a:endParaRPr lang="en-US"/>
        </a:p>
      </dgm:t>
    </dgm:pt>
    <dgm:pt modelId="{48E56D74-0B90-4A62-A43D-826932CE42EA}" type="sibTrans" cxnId="{D778FF83-0857-4624-A7CE-9DE3A98F6223}">
      <dgm:prSet/>
      <dgm:spPr/>
      <dgm:t>
        <a:bodyPr/>
        <a:lstStyle/>
        <a:p>
          <a:endParaRPr lang="en-US"/>
        </a:p>
      </dgm:t>
    </dgm:pt>
    <dgm:pt modelId="{913E9F3A-8033-4769-8103-AA80D80CD8FE}">
      <dgm:prSet phldrT="[Text]"/>
      <dgm:spPr/>
      <dgm:t>
        <a:bodyPr/>
        <a:lstStyle/>
        <a:p>
          <a:pPr>
            <a:buFont typeface="Wingdings" panose="05000000000000000000" pitchFamily="2" charset="2"/>
            <a:buNone/>
          </a:pPr>
          <a:r>
            <a:rPr lang="fa-IR" dirty="0"/>
            <a:t>محصولی خاص در حوزه فین‌تک و تجارت الکترونیک با قابلیت رشد بی‌نهایت.</a:t>
          </a:r>
          <a:endParaRPr lang="en-US" dirty="0"/>
        </a:p>
      </dgm:t>
    </dgm:pt>
    <dgm:pt modelId="{41D7F97E-B0BB-46E3-8FF8-2705E8B540D9}" type="parTrans" cxnId="{686CD36D-D782-40AA-AFF0-1C6143432BDF}">
      <dgm:prSet/>
      <dgm:spPr/>
      <dgm:t>
        <a:bodyPr/>
        <a:lstStyle/>
        <a:p>
          <a:endParaRPr lang="en-US"/>
        </a:p>
      </dgm:t>
    </dgm:pt>
    <dgm:pt modelId="{0A6E3EB4-E1A7-4EBB-BB39-51068838B9BA}" type="sibTrans" cxnId="{686CD36D-D782-40AA-AFF0-1C6143432BDF}">
      <dgm:prSet/>
      <dgm:spPr/>
      <dgm:t>
        <a:bodyPr/>
        <a:lstStyle/>
        <a:p>
          <a:endParaRPr lang="en-US"/>
        </a:p>
      </dgm:t>
    </dgm:pt>
    <dgm:pt modelId="{4DD25DB3-552C-4F42-8330-F90FE603E39C}">
      <dgm:prSet phldrT="[Text]"/>
      <dgm:spPr/>
      <dgm:t>
        <a:bodyPr/>
        <a:lstStyle/>
        <a:p>
          <a:pPr>
            <a:buFont typeface="Wingdings" panose="05000000000000000000" pitchFamily="2" charset="2"/>
            <a:buNone/>
          </a:pPr>
          <a:r>
            <a:rPr lang="fa-IR" dirty="0">
              <a:cs typeface="+mj-cs"/>
            </a:rPr>
            <a:t>چشم‌انداز روشن</a:t>
          </a:r>
          <a:endParaRPr lang="en-US" dirty="0"/>
        </a:p>
      </dgm:t>
    </dgm:pt>
    <dgm:pt modelId="{169D01B2-4C2B-49B6-97F8-8DFD835DCECD}" type="parTrans" cxnId="{A83BA10D-3AAC-4AAD-B7CA-F96F2865EC68}">
      <dgm:prSet/>
      <dgm:spPr/>
      <dgm:t>
        <a:bodyPr/>
        <a:lstStyle/>
        <a:p>
          <a:endParaRPr lang="en-US"/>
        </a:p>
      </dgm:t>
    </dgm:pt>
    <dgm:pt modelId="{C9F18EA4-69FA-4938-B5A2-7FB4A7339A75}" type="sibTrans" cxnId="{A83BA10D-3AAC-4AAD-B7CA-F96F2865EC68}">
      <dgm:prSet/>
      <dgm:spPr/>
      <dgm:t>
        <a:bodyPr/>
        <a:lstStyle/>
        <a:p>
          <a:endParaRPr lang="en-US"/>
        </a:p>
      </dgm:t>
    </dgm:pt>
    <dgm:pt modelId="{A00B15F5-6361-4CF6-BFE1-A864012E79BA}">
      <dgm:prSet phldrT="[Text]"/>
      <dgm:spPr/>
      <dgm:t>
        <a:bodyPr/>
        <a:lstStyle/>
        <a:p>
          <a:pPr>
            <a:buFont typeface="Wingdings" panose="05000000000000000000" pitchFamily="2" charset="2"/>
            <a:buNone/>
          </a:pPr>
          <a:r>
            <a:rPr lang="fa-IR" dirty="0"/>
            <a:t>برنامه‌ریزی و نگاه بلندمدت به محصول و تیم فنی مسلط بر توسعه محصول.</a:t>
          </a:r>
          <a:endParaRPr lang="en-US" dirty="0"/>
        </a:p>
      </dgm:t>
    </dgm:pt>
    <dgm:pt modelId="{56500526-9DE3-4CAF-B5A9-4476CA942135}" type="parTrans" cxnId="{FF0D46F4-7014-489D-AE23-F0983A4E2AD6}">
      <dgm:prSet/>
      <dgm:spPr/>
      <dgm:t>
        <a:bodyPr/>
        <a:lstStyle/>
        <a:p>
          <a:endParaRPr lang="en-US"/>
        </a:p>
      </dgm:t>
    </dgm:pt>
    <dgm:pt modelId="{8E64B1DD-A2E3-4FA4-B452-57A0FFE09051}" type="sibTrans" cxnId="{FF0D46F4-7014-489D-AE23-F0983A4E2AD6}">
      <dgm:prSet/>
      <dgm:spPr/>
      <dgm:t>
        <a:bodyPr/>
        <a:lstStyle/>
        <a:p>
          <a:endParaRPr lang="en-US"/>
        </a:p>
      </dgm:t>
    </dgm:pt>
    <dgm:pt modelId="{D1129A52-99CD-4BB1-A696-5B417219805C}">
      <dgm:prSet phldrT="[Text]"/>
      <dgm:spPr/>
      <dgm:t>
        <a:bodyPr/>
        <a:lstStyle/>
        <a:p>
          <a:r>
            <a:rPr lang="fa-IR" dirty="0">
              <a:cs typeface="+mj-cs"/>
            </a:rPr>
            <a:t>مقیاس‌پذیر</a:t>
          </a:r>
          <a:endParaRPr lang="en-US" dirty="0"/>
        </a:p>
      </dgm:t>
    </dgm:pt>
    <dgm:pt modelId="{D0E5F2C9-5C6A-4299-8D81-ACAA2CE4BCEC}" type="sibTrans" cxnId="{1BE57D59-849F-4AB5-A2C8-ED6A35CF3F14}">
      <dgm:prSet/>
      <dgm:spPr/>
      <dgm:t>
        <a:bodyPr/>
        <a:lstStyle/>
        <a:p>
          <a:endParaRPr lang="en-US"/>
        </a:p>
      </dgm:t>
    </dgm:pt>
    <dgm:pt modelId="{B8BC002E-9E9C-4BA9-ABF1-9A035FF8DE8A}" type="parTrans" cxnId="{1BE57D59-849F-4AB5-A2C8-ED6A35CF3F14}">
      <dgm:prSet/>
      <dgm:spPr/>
      <dgm:t>
        <a:bodyPr/>
        <a:lstStyle/>
        <a:p>
          <a:endParaRPr lang="en-US"/>
        </a:p>
      </dgm:t>
    </dgm:pt>
    <dgm:pt modelId="{9B9692F5-4EB4-447D-8BB6-90741D7051AA}">
      <dgm:prSet phldrT="[Text]"/>
      <dgm:spPr/>
      <dgm:t>
        <a:bodyPr/>
        <a:lstStyle/>
        <a:p>
          <a:endParaRPr lang="en-US" dirty="0"/>
        </a:p>
      </dgm:t>
    </dgm:pt>
    <dgm:pt modelId="{3F00F16C-E725-4060-9C59-2BABBB09050E}" type="sibTrans" cxnId="{58EBDCD8-3A88-4515-9D1B-912CCAAECE0B}">
      <dgm:prSet/>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163" t="1500" r="-90837" b="-1500"/>
          </a:stretch>
        </a:blipFill>
      </dgm:spPr>
      <dgm:t>
        <a:bodyPr/>
        <a:lstStyle/>
        <a:p>
          <a:endParaRPr lang="en-US"/>
        </a:p>
      </dgm:t>
    </dgm:pt>
    <dgm:pt modelId="{3ACC97D5-B8AA-4DC8-96AB-F30B5DCFF321}" type="parTrans" cxnId="{58EBDCD8-3A88-4515-9D1B-912CCAAECE0B}">
      <dgm:prSet/>
      <dgm:spPr/>
      <dgm:t>
        <a:bodyPr/>
        <a:lstStyle/>
        <a:p>
          <a:endParaRPr lang="en-US"/>
        </a:p>
      </dgm:t>
    </dgm:pt>
    <dgm:pt modelId="{0711904A-B2B8-47A5-A569-2912635E6210}" type="pres">
      <dgm:prSet presAssocID="{B1CA253E-51CF-4ECF-AFE1-E9C9B90F1E77}" presName="Name0" presStyleCnt="0">
        <dgm:presLayoutVars>
          <dgm:dir val="rev"/>
        </dgm:presLayoutVars>
      </dgm:prSet>
      <dgm:spPr/>
    </dgm:pt>
    <dgm:pt modelId="{E87B2DDF-AD38-4E69-BB43-62F9C0990DD2}" type="pres">
      <dgm:prSet presAssocID="{3F00F16C-E725-4060-9C59-2BABBB09050E}" presName="picture_1" presStyleLbl="bgImgPlace1" presStyleIdx="0" presStyleCnt="1"/>
      <dgm:spPr/>
    </dgm:pt>
    <dgm:pt modelId="{6A5B8C78-E7A1-47CE-B98B-A4E9F7A94084}" type="pres">
      <dgm:prSet presAssocID="{9B9692F5-4EB4-447D-8BB6-90741D7051AA}" presName="text_1" presStyleLbl="node1" presStyleIdx="0" presStyleCnt="0">
        <dgm:presLayoutVars>
          <dgm:bulletEnabled val="1"/>
        </dgm:presLayoutVars>
      </dgm:prSet>
      <dgm:spPr/>
    </dgm:pt>
    <dgm:pt modelId="{B122CDA4-C674-445B-A910-4939E995F25B}" type="pres">
      <dgm:prSet presAssocID="{B1CA253E-51CF-4ECF-AFE1-E9C9B90F1E77}" presName="linV" presStyleCnt="0"/>
      <dgm:spPr/>
    </dgm:pt>
    <dgm:pt modelId="{9246F925-3A82-4903-B3C1-88C262C8A29C}" type="pres">
      <dgm:prSet presAssocID="{D1129A52-99CD-4BB1-A696-5B417219805C}" presName="pair" presStyleCnt="0"/>
      <dgm:spPr/>
    </dgm:pt>
    <dgm:pt modelId="{2C68831D-8AB3-4F60-9CF1-3DDCEA296371}" type="pres">
      <dgm:prSet presAssocID="{D1129A52-99CD-4BB1-A696-5B417219805C}" presName="spaceH" presStyleLbl="node1" presStyleIdx="0" presStyleCnt="0"/>
      <dgm:spPr/>
    </dgm:pt>
    <dgm:pt modelId="{CB38D619-7484-4D77-940A-4625D5F8BA0B}" type="pres">
      <dgm:prSet presAssocID="{D1129A52-99CD-4BB1-A696-5B417219805C}" presName="desPictures" presStyleLbl="alignImgPlace1" presStyleIdx="0"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D3F79DE9-563E-40C0-8842-AA283F753770}" type="pres">
      <dgm:prSet presAssocID="{D1129A52-99CD-4BB1-A696-5B417219805C}" presName="desTextWrapper" presStyleCnt="0"/>
      <dgm:spPr/>
    </dgm:pt>
    <dgm:pt modelId="{49B56CCE-C7E2-4B4F-9095-BF3DB62414DC}" type="pres">
      <dgm:prSet presAssocID="{D1129A52-99CD-4BB1-A696-5B417219805C}" presName="desText" presStyleLbl="revTx" presStyleIdx="0" presStyleCnt="4">
        <dgm:presLayoutVars>
          <dgm:bulletEnabled val="1"/>
        </dgm:presLayoutVars>
      </dgm:prSet>
      <dgm:spPr/>
    </dgm:pt>
    <dgm:pt modelId="{679783D7-2AEB-41E1-90A3-8187C3B204B3}" type="pres">
      <dgm:prSet presAssocID="{D0E5F2C9-5C6A-4299-8D81-ACAA2CE4BCEC}" presName="spaceV" presStyleCnt="0"/>
      <dgm:spPr/>
    </dgm:pt>
    <dgm:pt modelId="{3B5F2B79-E09C-41FA-B1FA-C65048A9957F}" type="pres">
      <dgm:prSet presAssocID="{1AE67D76-B6B7-4ADC-AD93-3DEDA5FC66C3}" presName="pair" presStyleCnt="0"/>
      <dgm:spPr/>
    </dgm:pt>
    <dgm:pt modelId="{7589ABF8-6480-4682-865B-E7BE6EED6F9B}" type="pres">
      <dgm:prSet presAssocID="{1AE67D76-B6B7-4ADC-AD93-3DEDA5FC66C3}" presName="spaceH" presStyleLbl="node1" presStyleIdx="0" presStyleCnt="0"/>
      <dgm:spPr/>
    </dgm:pt>
    <dgm:pt modelId="{5D4EB185-8964-4065-911D-8C86DBB279CB}" type="pres">
      <dgm:prSet presAssocID="{1AE67D76-B6B7-4ADC-AD93-3DEDA5FC66C3}" presName="desPictures" presStyleLbl="alignImgPlace1" presStyleIdx="1" presStyleCnt="4"/>
      <dgm:spPr>
        <a:blipFill>
          <a:blip xmlns:r="http://schemas.openxmlformats.org/officeDocument/2006/relationships" r:embed="rId3"/>
          <a:srcRect/>
          <a:stretch>
            <a:fillRect t="-7000" b="-7000"/>
          </a:stretch>
        </a:blipFill>
      </dgm:spPr>
    </dgm:pt>
    <dgm:pt modelId="{4D7AF468-DBFE-4BCA-9F2F-29FA57649731}" type="pres">
      <dgm:prSet presAssocID="{1AE67D76-B6B7-4ADC-AD93-3DEDA5FC66C3}" presName="desTextWrapper" presStyleCnt="0"/>
      <dgm:spPr/>
    </dgm:pt>
    <dgm:pt modelId="{73B4EE32-7E09-43C1-BD89-3AE8A86C16DB}" type="pres">
      <dgm:prSet presAssocID="{1AE67D76-B6B7-4ADC-AD93-3DEDA5FC66C3}" presName="desText" presStyleLbl="revTx" presStyleIdx="1" presStyleCnt="4">
        <dgm:presLayoutVars>
          <dgm:bulletEnabled val="1"/>
        </dgm:presLayoutVars>
      </dgm:prSet>
      <dgm:spPr/>
    </dgm:pt>
    <dgm:pt modelId="{0FC8E91A-B957-465A-A4E7-AECE9912D301}" type="pres">
      <dgm:prSet presAssocID="{3B8B363B-242B-4838-81CB-3988AF6781D4}" presName="spaceV" presStyleCnt="0"/>
      <dgm:spPr/>
    </dgm:pt>
    <dgm:pt modelId="{26C44FC6-6D20-408B-A3CB-5750D00C736A}" type="pres">
      <dgm:prSet presAssocID="{D91A1263-F6D6-413E-8644-B1F298503A36}" presName="pair" presStyleCnt="0"/>
      <dgm:spPr/>
    </dgm:pt>
    <dgm:pt modelId="{FAFED8E7-0211-42B4-B489-0351851A4EC1}" type="pres">
      <dgm:prSet presAssocID="{D91A1263-F6D6-413E-8644-B1F298503A36}" presName="spaceH" presStyleLbl="node1" presStyleIdx="0" presStyleCnt="0"/>
      <dgm:spPr/>
    </dgm:pt>
    <dgm:pt modelId="{4BC10F28-E083-457E-BA29-6557992F8D30}" type="pres">
      <dgm:prSet presAssocID="{D91A1263-F6D6-413E-8644-B1F298503A36}" presName="desPictures" presStyleLbl="alignImgPlace1" presStyleIdx="2"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5000" b="-5000"/>
          </a:stretch>
        </a:blipFill>
      </dgm:spPr>
    </dgm:pt>
    <dgm:pt modelId="{F17D1A0C-5893-4180-BACB-8DDE6542AA91}" type="pres">
      <dgm:prSet presAssocID="{D91A1263-F6D6-413E-8644-B1F298503A36}" presName="desTextWrapper" presStyleCnt="0"/>
      <dgm:spPr/>
    </dgm:pt>
    <dgm:pt modelId="{77A9897E-5162-4839-9622-CFF45A23C8C9}" type="pres">
      <dgm:prSet presAssocID="{D91A1263-F6D6-413E-8644-B1F298503A36}" presName="desText" presStyleLbl="revTx" presStyleIdx="2" presStyleCnt="4">
        <dgm:presLayoutVars>
          <dgm:bulletEnabled val="1"/>
        </dgm:presLayoutVars>
      </dgm:prSet>
      <dgm:spPr/>
    </dgm:pt>
    <dgm:pt modelId="{5D3E02EF-1297-4958-9BAF-B94138DB1D3A}" type="pres">
      <dgm:prSet presAssocID="{1207272F-2092-4695-AAC8-9A6997D7CB1C}" presName="spaceV" presStyleCnt="0"/>
      <dgm:spPr/>
    </dgm:pt>
    <dgm:pt modelId="{3DF85D89-469E-4882-BB10-E589DA7E7213}" type="pres">
      <dgm:prSet presAssocID="{4DD25DB3-552C-4F42-8330-F90FE603E39C}" presName="pair" presStyleCnt="0"/>
      <dgm:spPr/>
    </dgm:pt>
    <dgm:pt modelId="{B0BB0FAD-0FAA-445A-8339-EF9D664B8A3A}" type="pres">
      <dgm:prSet presAssocID="{4DD25DB3-552C-4F42-8330-F90FE603E39C}" presName="spaceH" presStyleLbl="node1" presStyleIdx="0" presStyleCnt="0"/>
      <dgm:spPr/>
    </dgm:pt>
    <dgm:pt modelId="{451A07A7-E435-4D08-B14E-E92AC076B00C}" type="pres">
      <dgm:prSet presAssocID="{4DD25DB3-552C-4F42-8330-F90FE603E39C}" presName="desPictures" presStyleLbl="alignImgPlace1" presStyleIdx="3" presStyleCnt="4"/>
      <dgm:spPr>
        <a:blipFill>
          <a:blip xmlns:r="http://schemas.openxmlformats.org/officeDocument/2006/relationships" r:embed="rId5"/>
          <a:srcRect/>
          <a:stretch>
            <a:fillRect t="-2000" b="-2000"/>
          </a:stretch>
        </a:blipFill>
      </dgm:spPr>
    </dgm:pt>
    <dgm:pt modelId="{83305915-85A6-4BFD-BD80-F517120DE91E}" type="pres">
      <dgm:prSet presAssocID="{4DD25DB3-552C-4F42-8330-F90FE603E39C}" presName="desTextWrapper" presStyleCnt="0"/>
      <dgm:spPr/>
    </dgm:pt>
    <dgm:pt modelId="{48DB8FD3-0EB0-4B63-8A3E-1C5DD6A7B175}" type="pres">
      <dgm:prSet presAssocID="{4DD25DB3-552C-4F42-8330-F90FE603E39C}" presName="desText" presStyleLbl="revTx" presStyleIdx="3" presStyleCnt="4">
        <dgm:presLayoutVars>
          <dgm:bulletEnabled val="1"/>
        </dgm:presLayoutVars>
      </dgm:prSet>
      <dgm:spPr/>
    </dgm:pt>
    <dgm:pt modelId="{8328ADD3-0EAF-4D72-BA53-E1DAB3B7C210}" type="pres">
      <dgm:prSet presAssocID="{B1CA253E-51CF-4ECF-AFE1-E9C9B90F1E77}" presName="maxNode" presStyleCnt="0"/>
      <dgm:spPr/>
    </dgm:pt>
    <dgm:pt modelId="{AC2283A2-CBE6-4415-90EF-A5123D922A3D}" type="pres">
      <dgm:prSet presAssocID="{B1CA253E-51CF-4ECF-AFE1-E9C9B90F1E77}" presName="Name33" presStyleCnt="0"/>
      <dgm:spPr/>
    </dgm:pt>
  </dgm:ptLst>
  <dgm:cxnLst>
    <dgm:cxn modelId="{6164940A-4CDC-42CC-B0CF-52FBF7C2840E}" type="presOf" srcId="{A00B15F5-6361-4CF6-BFE1-A864012E79BA}" destId="{48DB8FD3-0EB0-4B63-8A3E-1C5DD6A7B175}" srcOrd="0" destOrd="1" presId="urn:microsoft.com/office/officeart/2008/layout/AccentedPicture"/>
    <dgm:cxn modelId="{A83BA10D-3AAC-4AAD-B7CA-F96F2865EC68}" srcId="{B1CA253E-51CF-4ECF-AFE1-E9C9B90F1E77}" destId="{4DD25DB3-552C-4F42-8330-F90FE603E39C}" srcOrd="4" destOrd="0" parTransId="{169D01B2-4C2B-49B6-97F8-8DFD835DCECD}" sibTransId="{C9F18EA4-69FA-4938-B5A2-7FB4A7339A75}"/>
    <dgm:cxn modelId="{0716D810-7A49-49BF-819E-13492C62287D}" type="presOf" srcId="{913E9F3A-8033-4769-8103-AA80D80CD8FE}" destId="{77A9897E-5162-4839-9622-CFF45A23C8C9}" srcOrd="0" destOrd="1" presId="urn:microsoft.com/office/officeart/2008/layout/AccentedPicture"/>
    <dgm:cxn modelId="{CEDB8B22-656F-428D-AAB9-D471CF6C5618}" srcId="{1AE67D76-B6B7-4ADC-AD93-3DEDA5FC66C3}" destId="{493E3DAA-6B39-4035-88EC-24E8D1432138}" srcOrd="0" destOrd="0" parTransId="{5EB58A09-CF13-4221-9068-ADFF2E697828}" sibTransId="{B2403ACF-08A1-4D1F-B97D-C8E50B4B2A53}"/>
    <dgm:cxn modelId="{B9C35B23-11FA-4110-A2C7-F6DEAA4D53AB}" type="presOf" srcId="{9B9692F5-4EB4-447D-8BB6-90741D7051AA}" destId="{6A5B8C78-E7A1-47CE-B98B-A4E9F7A94084}" srcOrd="0" destOrd="0" presId="urn:microsoft.com/office/officeart/2008/layout/AccentedPicture"/>
    <dgm:cxn modelId="{50267E5B-D948-45E9-9841-A0F007AB549A}" type="presOf" srcId="{493E3DAA-6B39-4035-88EC-24E8D1432138}" destId="{73B4EE32-7E09-43C1-BD89-3AE8A86C16DB}" srcOrd="0" destOrd="1" presId="urn:microsoft.com/office/officeart/2008/layout/AccentedPicture"/>
    <dgm:cxn modelId="{33B17E62-F477-4DD7-8DC7-440B78D4653B}" type="presOf" srcId="{4DD25DB3-552C-4F42-8330-F90FE603E39C}" destId="{48DB8FD3-0EB0-4B63-8A3E-1C5DD6A7B175}" srcOrd="0" destOrd="0" presId="urn:microsoft.com/office/officeart/2008/layout/AccentedPicture"/>
    <dgm:cxn modelId="{686CD36D-D782-40AA-AFF0-1C6143432BDF}" srcId="{D91A1263-F6D6-413E-8644-B1F298503A36}" destId="{913E9F3A-8033-4769-8103-AA80D80CD8FE}" srcOrd="0" destOrd="0" parTransId="{41D7F97E-B0BB-46E3-8FF8-2705E8B540D9}" sibTransId="{0A6E3EB4-E1A7-4EBB-BB39-51068838B9BA}"/>
    <dgm:cxn modelId="{1BE57D59-849F-4AB5-A2C8-ED6A35CF3F14}" srcId="{B1CA253E-51CF-4ECF-AFE1-E9C9B90F1E77}" destId="{D1129A52-99CD-4BB1-A696-5B417219805C}" srcOrd="1" destOrd="0" parTransId="{B8BC002E-9E9C-4BA9-ABF1-9A035FF8DE8A}" sibTransId="{D0E5F2C9-5C6A-4299-8D81-ACAA2CE4BCEC}"/>
    <dgm:cxn modelId="{D778FF83-0857-4624-A7CE-9DE3A98F6223}" srcId="{D1129A52-99CD-4BB1-A696-5B417219805C}" destId="{03B50E56-624F-4F61-8E25-D50D258B642E}" srcOrd="0" destOrd="0" parTransId="{707D0A40-5517-4181-A89D-BA56110FADBA}" sibTransId="{48E56D74-0B90-4A62-A43D-826932CE42EA}"/>
    <dgm:cxn modelId="{FDFB5186-2C7E-4703-A2FC-B91F19113A31}" type="presOf" srcId="{1AE67D76-B6B7-4ADC-AD93-3DEDA5FC66C3}" destId="{73B4EE32-7E09-43C1-BD89-3AE8A86C16DB}" srcOrd="0" destOrd="0" presId="urn:microsoft.com/office/officeart/2008/layout/AccentedPicture"/>
    <dgm:cxn modelId="{278C4398-4A42-4B80-89D3-E367006F9170}" type="presOf" srcId="{B1CA253E-51CF-4ECF-AFE1-E9C9B90F1E77}" destId="{0711904A-B2B8-47A5-A569-2912635E6210}" srcOrd="0" destOrd="0" presId="urn:microsoft.com/office/officeart/2008/layout/AccentedPicture"/>
    <dgm:cxn modelId="{F7010AA0-2E2A-432F-889B-012EB11B9914}" type="presOf" srcId="{D91A1263-F6D6-413E-8644-B1F298503A36}" destId="{77A9897E-5162-4839-9622-CFF45A23C8C9}" srcOrd="0" destOrd="0" presId="urn:microsoft.com/office/officeart/2008/layout/AccentedPicture"/>
    <dgm:cxn modelId="{8F53A9BF-5821-403F-A750-294E3F9493DF}" type="presOf" srcId="{D1129A52-99CD-4BB1-A696-5B417219805C}" destId="{49B56CCE-C7E2-4B4F-9095-BF3DB62414DC}" srcOrd="0" destOrd="0" presId="urn:microsoft.com/office/officeart/2008/layout/AccentedPicture"/>
    <dgm:cxn modelId="{6F5FE2C8-734D-444F-94D0-FF20035FAE25}" type="presOf" srcId="{03B50E56-624F-4F61-8E25-D50D258B642E}" destId="{49B56CCE-C7E2-4B4F-9095-BF3DB62414DC}" srcOrd="0" destOrd="1" presId="urn:microsoft.com/office/officeart/2008/layout/AccentedPicture"/>
    <dgm:cxn modelId="{524260D0-2BF6-4B93-974D-95A0C1C9073F}" srcId="{B1CA253E-51CF-4ECF-AFE1-E9C9B90F1E77}" destId="{D91A1263-F6D6-413E-8644-B1F298503A36}" srcOrd="3" destOrd="0" parTransId="{F1FD4C81-CADF-440F-B225-D81ADF69763F}" sibTransId="{1207272F-2092-4695-AAC8-9A6997D7CB1C}"/>
    <dgm:cxn modelId="{58EBDCD8-3A88-4515-9D1B-912CCAAECE0B}" srcId="{B1CA253E-51CF-4ECF-AFE1-E9C9B90F1E77}" destId="{9B9692F5-4EB4-447D-8BB6-90741D7051AA}" srcOrd="0" destOrd="0" parTransId="{3ACC97D5-B8AA-4DC8-96AB-F30B5DCFF321}" sibTransId="{3F00F16C-E725-4060-9C59-2BABBB09050E}"/>
    <dgm:cxn modelId="{D63C24DC-7BED-4DAB-B39A-908A0EB71656}" srcId="{B1CA253E-51CF-4ECF-AFE1-E9C9B90F1E77}" destId="{1AE67D76-B6B7-4ADC-AD93-3DEDA5FC66C3}" srcOrd="2" destOrd="0" parTransId="{35301B62-0585-4190-BBD4-16E523B6DDA2}" sibTransId="{3B8B363B-242B-4838-81CB-3988AF6781D4}"/>
    <dgm:cxn modelId="{034C4CEF-C817-4C3D-9C79-B4E064B7B3A2}" type="presOf" srcId="{3F00F16C-E725-4060-9C59-2BABBB09050E}" destId="{E87B2DDF-AD38-4E69-BB43-62F9C0990DD2}" srcOrd="0" destOrd="0" presId="urn:microsoft.com/office/officeart/2008/layout/AccentedPicture"/>
    <dgm:cxn modelId="{FF0D46F4-7014-489D-AE23-F0983A4E2AD6}" srcId="{4DD25DB3-552C-4F42-8330-F90FE603E39C}" destId="{A00B15F5-6361-4CF6-BFE1-A864012E79BA}" srcOrd="0" destOrd="0" parTransId="{56500526-9DE3-4CAF-B5A9-4476CA942135}" sibTransId="{8E64B1DD-A2E3-4FA4-B452-57A0FFE09051}"/>
    <dgm:cxn modelId="{B5BBF318-ED6A-4C51-9EA6-92B2E5BACEA5}" type="presParOf" srcId="{0711904A-B2B8-47A5-A569-2912635E6210}" destId="{E87B2DDF-AD38-4E69-BB43-62F9C0990DD2}" srcOrd="0" destOrd="0" presId="urn:microsoft.com/office/officeart/2008/layout/AccentedPicture"/>
    <dgm:cxn modelId="{4DCC916E-98BC-4519-AF86-56D257CF2756}" type="presParOf" srcId="{0711904A-B2B8-47A5-A569-2912635E6210}" destId="{6A5B8C78-E7A1-47CE-B98B-A4E9F7A94084}" srcOrd="1" destOrd="0" presId="urn:microsoft.com/office/officeart/2008/layout/AccentedPicture"/>
    <dgm:cxn modelId="{0085D1F6-5075-496E-A6A1-A38F5DAFB466}" type="presParOf" srcId="{0711904A-B2B8-47A5-A569-2912635E6210}" destId="{B122CDA4-C674-445B-A910-4939E995F25B}" srcOrd="2" destOrd="0" presId="urn:microsoft.com/office/officeart/2008/layout/AccentedPicture"/>
    <dgm:cxn modelId="{12826005-BB58-4A0C-A53E-3323B06B2BE2}" type="presParOf" srcId="{B122CDA4-C674-445B-A910-4939E995F25B}" destId="{9246F925-3A82-4903-B3C1-88C262C8A29C}" srcOrd="0" destOrd="0" presId="urn:microsoft.com/office/officeart/2008/layout/AccentedPicture"/>
    <dgm:cxn modelId="{1CE6D4A1-EFA5-4593-A17C-863FFDBD0D8F}" type="presParOf" srcId="{9246F925-3A82-4903-B3C1-88C262C8A29C}" destId="{2C68831D-8AB3-4F60-9CF1-3DDCEA296371}" srcOrd="0" destOrd="0" presId="urn:microsoft.com/office/officeart/2008/layout/AccentedPicture"/>
    <dgm:cxn modelId="{5B4381E5-903E-4EE1-B1E7-994F1008BB81}" type="presParOf" srcId="{9246F925-3A82-4903-B3C1-88C262C8A29C}" destId="{CB38D619-7484-4D77-940A-4625D5F8BA0B}" srcOrd="1" destOrd="0" presId="urn:microsoft.com/office/officeart/2008/layout/AccentedPicture"/>
    <dgm:cxn modelId="{4AD69B63-2537-4C13-AEF4-A8BAF9E23950}" type="presParOf" srcId="{9246F925-3A82-4903-B3C1-88C262C8A29C}" destId="{D3F79DE9-563E-40C0-8842-AA283F753770}" srcOrd="2" destOrd="0" presId="urn:microsoft.com/office/officeart/2008/layout/AccentedPicture"/>
    <dgm:cxn modelId="{F76961B5-FDE2-41DF-BC23-326074142B0B}" type="presParOf" srcId="{D3F79DE9-563E-40C0-8842-AA283F753770}" destId="{49B56CCE-C7E2-4B4F-9095-BF3DB62414DC}" srcOrd="0" destOrd="0" presId="urn:microsoft.com/office/officeart/2008/layout/AccentedPicture"/>
    <dgm:cxn modelId="{F522FA3C-3C5B-4F97-8D2D-E25CDE1C5CB3}" type="presParOf" srcId="{B122CDA4-C674-445B-A910-4939E995F25B}" destId="{679783D7-2AEB-41E1-90A3-8187C3B204B3}" srcOrd="1" destOrd="0" presId="urn:microsoft.com/office/officeart/2008/layout/AccentedPicture"/>
    <dgm:cxn modelId="{31272481-0BBD-4D90-9647-90CD0AF9B323}" type="presParOf" srcId="{B122CDA4-C674-445B-A910-4939E995F25B}" destId="{3B5F2B79-E09C-41FA-B1FA-C65048A9957F}" srcOrd="2" destOrd="0" presId="urn:microsoft.com/office/officeart/2008/layout/AccentedPicture"/>
    <dgm:cxn modelId="{312154B2-8538-4B44-8D73-271BC06346DA}" type="presParOf" srcId="{3B5F2B79-E09C-41FA-B1FA-C65048A9957F}" destId="{7589ABF8-6480-4682-865B-E7BE6EED6F9B}" srcOrd="0" destOrd="0" presId="urn:microsoft.com/office/officeart/2008/layout/AccentedPicture"/>
    <dgm:cxn modelId="{B9D5B18C-3447-4722-8AA8-B74E7F15147A}" type="presParOf" srcId="{3B5F2B79-E09C-41FA-B1FA-C65048A9957F}" destId="{5D4EB185-8964-4065-911D-8C86DBB279CB}" srcOrd="1" destOrd="0" presId="urn:microsoft.com/office/officeart/2008/layout/AccentedPicture"/>
    <dgm:cxn modelId="{C580B1D4-33BF-48EE-94F0-97DC8AEA86B8}" type="presParOf" srcId="{3B5F2B79-E09C-41FA-B1FA-C65048A9957F}" destId="{4D7AF468-DBFE-4BCA-9F2F-29FA57649731}" srcOrd="2" destOrd="0" presId="urn:microsoft.com/office/officeart/2008/layout/AccentedPicture"/>
    <dgm:cxn modelId="{74EDAC52-7DF3-4D11-ADFF-7A09ECB13551}" type="presParOf" srcId="{4D7AF468-DBFE-4BCA-9F2F-29FA57649731}" destId="{73B4EE32-7E09-43C1-BD89-3AE8A86C16DB}" srcOrd="0" destOrd="0" presId="urn:microsoft.com/office/officeart/2008/layout/AccentedPicture"/>
    <dgm:cxn modelId="{5DD5CFAB-2973-4A92-A9D0-0BF9E17290A6}" type="presParOf" srcId="{B122CDA4-C674-445B-A910-4939E995F25B}" destId="{0FC8E91A-B957-465A-A4E7-AECE9912D301}" srcOrd="3" destOrd="0" presId="urn:microsoft.com/office/officeart/2008/layout/AccentedPicture"/>
    <dgm:cxn modelId="{549D88B3-1D62-4A54-8D3F-E590142BDF86}" type="presParOf" srcId="{B122CDA4-C674-445B-A910-4939E995F25B}" destId="{26C44FC6-6D20-408B-A3CB-5750D00C736A}" srcOrd="4" destOrd="0" presId="urn:microsoft.com/office/officeart/2008/layout/AccentedPicture"/>
    <dgm:cxn modelId="{830A2902-83D1-4637-A9C4-B9088679F377}" type="presParOf" srcId="{26C44FC6-6D20-408B-A3CB-5750D00C736A}" destId="{FAFED8E7-0211-42B4-B489-0351851A4EC1}" srcOrd="0" destOrd="0" presId="urn:microsoft.com/office/officeart/2008/layout/AccentedPicture"/>
    <dgm:cxn modelId="{6CA16635-8E32-423E-B2B5-F96362287962}" type="presParOf" srcId="{26C44FC6-6D20-408B-A3CB-5750D00C736A}" destId="{4BC10F28-E083-457E-BA29-6557992F8D30}" srcOrd="1" destOrd="0" presId="urn:microsoft.com/office/officeart/2008/layout/AccentedPicture"/>
    <dgm:cxn modelId="{2BE2099A-9B1B-4FF3-A5C4-B5E6E901FF9A}" type="presParOf" srcId="{26C44FC6-6D20-408B-A3CB-5750D00C736A}" destId="{F17D1A0C-5893-4180-BACB-8DDE6542AA91}" srcOrd="2" destOrd="0" presId="urn:microsoft.com/office/officeart/2008/layout/AccentedPicture"/>
    <dgm:cxn modelId="{A523FFEA-0371-4D67-9E5E-BEB9A44876A5}" type="presParOf" srcId="{F17D1A0C-5893-4180-BACB-8DDE6542AA91}" destId="{77A9897E-5162-4839-9622-CFF45A23C8C9}" srcOrd="0" destOrd="0" presId="urn:microsoft.com/office/officeart/2008/layout/AccentedPicture"/>
    <dgm:cxn modelId="{EE506575-6E37-42D6-BA94-364A913AD294}" type="presParOf" srcId="{B122CDA4-C674-445B-A910-4939E995F25B}" destId="{5D3E02EF-1297-4958-9BAF-B94138DB1D3A}" srcOrd="5" destOrd="0" presId="urn:microsoft.com/office/officeart/2008/layout/AccentedPicture"/>
    <dgm:cxn modelId="{435B5A9F-E9F1-4438-B5E6-CBD20EEDD4FA}" type="presParOf" srcId="{B122CDA4-C674-445B-A910-4939E995F25B}" destId="{3DF85D89-469E-4882-BB10-E589DA7E7213}" srcOrd="6" destOrd="0" presId="urn:microsoft.com/office/officeart/2008/layout/AccentedPicture"/>
    <dgm:cxn modelId="{D25CEB81-E2F7-435E-9BD8-7AAA1D8DA4CE}" type="presParOf" srcId="{3DF85D89-469E-4882-BB10-E589DA7E7213}" destId="{B0BB0FAD-0FAA-445A-8339-EF9D664B8A3A}" srcOrd="0" destOrd="0" presId="urn:microsoft.com/office/officeart/2008/layout/AccentedPicture"/>
    <dgm:cxn modelId="{D82B843E-04E5-4A5A-872E-CD1BF5B223D3}" type="presParOf" srcId="{3DF85D89-469E-4882-BB10-E589DA7E7213}" destId="{451A07A7-E435-4D08-B14E-E92AC076B00C}" srcOrd="1" destOrd="0" presId="urn:microsoft.com/office/officeart/2008/layout/AccentedPicture"/>
    <dgm:cxn modelId="{0E9AA871-545C-4260-9973-45CD7A65C88F}" type="presParOf" srcId="{3DF85D89-469E-4882-BB10-E589DA7E7213}" destId="{83305915-85A6-4BFD-BD80-F517120DE91E}" srcOrd="2" destOrd="0" presId="urn:microsoft.com/office/officeart/2008/layout/AccentedPicture"/>
    <dgm:cxn modelId="{3E6E4F29-6068-4140-9633-39FB16A05E80}" type="presParOf" srcId="{83305915-85A6-4BFD-BD80-F517120DE91E}" destId="{48DB8FD3-0EB0-4B63-8A3E-1C5DD6A7B175}" srcOrd="0" destOrd="0" presId="urn:microsoft.com/office/officeart/2008/layout/AccentedPicture"/>
    <dgm:cxn modelId="{529B5FFF-ECE1-4D9F-8C66-9B170BEDC3D1}" type="presParOf" srcId="{0711904A-B2B8-47A5-A569-2912635E6210}" destId="{8328ADD3-0EAF-4D72-BA53-E1DAB3B7C210}" srcOrd="3" destOrd="0" presId="urn:microsoft.com/office/officeart/2008/layout/AccentedPicture"/>
    <dgm:cxn modelId="{E3C1ADA4-3D79-4B8E-809C-47FAB3FA4731}" type="presParOf" srcId="{8328ADD3-0EAF-4D72-BA53-E1DAB3B7C210}" destId="{AC2283A2-CBE6-4415-90EF-A5123D922A3D}" srcOrd="0" destOrd="0" presId="urn:microsoft.com/office/officeart/2008/layout/AccentedPi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B4F79-3B7D-489A-A6BC-11C4E8C85428}">
      <dsp:nvSpPr>
        <dsp:cNvPr id="0" name=""/>
        <dsp:cNvSpPr/>
      </dsp:nvSpPr>
      <dsp:spPr>
        <a:xfrm>
          <a:off x="8637441" y="2016"/>
          <a:ext cx="1284689" cy="770813"/>
        </a:xfrm>
        <a:prstGeom prst="rect">
          <a:avLst/>
        </a:prstGeom>
        <a:solidFill>
          <a:schemeClr val="accent1">
            <a:alpha val="9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سایت‌ساز</a:t>
          </a:r>
          <a:endParaRPr lang="en-US" sz="1100" kern="1200" dirty="0"/>
        </a:p>
      </dsp:txBody>
      <dsp:txXfrm>
        <a:off x="8637441" y="2016"/>
        <a:ext cx="1284689" cy="770813"/>
      </dsp:txXfrm>
    </dsp:sp>
    <dsp:sp modelId="{B4E1D589-E6A2-4C8C-B272-F067E195DB99}">
      <dsp:nvSpPr>
        <dsp:cNvPr id="0" name=""/>
        <dsp:cNvSpPr/>
      </dsp:nvSpPr>
      <dsp:spPr>
        <a:xfrm>
          <a:off x="7224283" y="2016"/>
          <a:ext cx="1284689" cy="770813"/>
        </a:xfrm>
        <a:prstGeom prst="rect">
          <a:avLst/>
        </a:prstGeom>
        <a:solidFill>
          <a:schemeClr val="accent1">
            <a:alpha val="90000"/>
            <a:hueOff val="0"/>
            <a:satOff val="0"/>
            <a:lumOff val="0"/>
            <a:alphaOff val="-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a-IR" sz="1100" kern="1200" dirty="0"/>
            <a:t>اپلیکیشن اختصاصی</a:t>
          </a:r>
          <a:endParaRPr lang="en-US" sz="1100" kern="1200" dirty="0"/>
        </a:p>
      </dsp:txBody>
      <dsp:txXfrm>
        <a:off x="7224283" y="2016"/>
        <a:ext cx="1284689" cy="770813"/>
      </dsp:txXfrm>
    </dsp:sp>
    <dsp:sp modelId="{E0F5F243-3991-414C-B1DE-77FABA13F7FD}">
      <dsp:nvSpPr>
        <dsp:cNvPr id="0" name=""/>
        <dsp:cNvSpPr/>
      </dsp:nvSpPr>
      <dsp:spPr>
        <a:xfrm>
          <a:off x="5811125" y="2016"/>
          <a:ext cx="1284689" cy="770813"/>
        </a:xfrm>
        <a:prstGeom prst="rect">
          <a:avLst/>
        </a:prstGeom>
        <a:solidFill>
          <a:schemeClr val="accent1">
            <a:alpha val="90000"/>
            <a:hueOff val="0"/>
            <a:satOff val="0"/>
            <a:lumOff val="0"/>
            <a:alphaOff val="-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مدیریت رسانه‌های اجتماعی</a:t>
          </a:r>
          <a:endParaRPr lang="en-US" sz="1100" kern="1200" dirty="0"/>
        </a:p>
      </dsp:txBody>
      <dsp:txXfrm>
        <a:off x="5811125" y="2016"/>
        <a:ext cx="1284689" cy="770813"/>
      </dsp:txXfrm>
    </dsp:sp>
    <dsp:sp modelId="{1874CD63-F84C-4F49-8D7E-B5147E0C0761}">
      <dsp:nvSpPr>
        <dsp:cNvPr id="0" name=""/>
        <dsp:cNvSpPr/>
      </dsp:nvSpPr>
      <dsp:spPr>
        <a:xfrm>
          <a:off x="4397967" y="2016"/>
          <a:ext cx="1284689" cy="770813"/>
        </a:xfrm>
        <a:prstGeom prst="rect">
          <a:avLst/>
        </a:prstGeom>
        <a:solidFill>
          <a:schemeClr val="accent1">
            <a:alpha val="90000"/>
            <a:hueOff val="0"/>
            <a:satOff val="0"/>
            <a:lumOff val="0"/>
            <a:alphaOff val="-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صندوق فروشگاهی</a:t>
          </a:r>
          <a:endParaRPr lang="en-US" sz="1100" kern="1200" dirty="0"/>
        </a:p>
      </dsp:txBody>
      <dsp:txXfrm>
        <a:off x="4397967" y="2016"/>
        <a:ext cx="1284689" cy="770813"/>
      </dsp:txXfrm>
    </dsp:sp>
    <dsp:sp modelId="{02976B10-6E5D-4454-9854-670643BAA783}">
      <dsp:nvSpPr>
        <dsp:cNvPr id="0" name=""/>
        <dsp:cNvSpPr/>
      </dsp:nvSpPr>
      <dsp:spPr>
        <a:xfrm>
          <a:off x="2984810" y="2016"/>
          <a:ext cx="1284689" cy="770813"/>
        </a:xfrm>
        <a:prstGeom prst="rect">
          <a:avLst/>
        </a:prstGeom>
        <a:solidFill>
          <a:schemeClr val="accent1">
            <a:alpha val="90000"/>
            <a:hueOff val="0"/>
            <a:satOff val="0"/>
            <a:lumOff val="0"/>
            <a:alphaOff val="-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حسابداری ابری</a:t>
          </a:r>
          <a:endParaRPr lang="en-US" sz="1100" kern="1200" dirty="0"/>
        </a:p>
      </dsp:txBody>
      <dsp:txXfrm>
        <a:off x="2984810" y="2016"/>
        <a:ext cx="1284689" cy="770813"/>
      </dsp:txXfrm>
    </dsp:sp>
    <dsp:sp modelId="{76E029D1-94EC-40EE-81C4-F23C133BE993}">
      <dsp:nvSpPr>
        <dsp:cNvPr id="0" name=""/>
        <dsp:cNvSpPr/>
      </dsp:nvSpPr>
      <dsp:spPr>
        <a:xfrm>
          <a:off x="1571652" y="2016"/>
          <a:ext cx="1284689" cy="770813"/>
        </a:xfrm>
        <a:prstGeom prst="rect">
          <a:avLst/>
        </a:prstGeom>
        <a:solidFill>
          <a:schemeClr val="accent1">
            <a:alpha val="90000"/>
            <a:hueOff val="0"/>
            <a:satOff val="0"/>
            <a:lumOff val="0"/>
            <a:alphaOff val="-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فرم‌ساز حرفه‌ای</a:t>
          </a:r>
          <a:endParaRPr lang="en-US" sz="1100" kern="1200" dirty="0"/>
        </a:p>
      </dsp:txBody>
      <dsp:txXfrm>
        <a:off x="1571652" y="2016"/>
        <a:ext cx="1284689" cy="770813"/>
      </dsp:txXfrm>
    </dsp:sp>
    <dsp:sp modelId="{E25BB2F7-BA9E-4708-9149-1D79F26AD6CC}">
      <dsp:nvSpPr>
        <dsp:cNvPr id="0" name=""/>
        <dsp:cNvSpPr/>
      </dsp:nvSpPr>
      <dsp:spPr>
        <a:xfrm>
          <a:off x="158494" y="2016"/>
          <a:ext cx="1284689" cy="770813"/>
        </a:xfrm>
        <a:prstGeom prst="rect">
          <a:avLst/>
        </a:prstGeom>
        <a:solidFill>
          <a:schemeClr val="accent1">
            <a:alpha val="90000"/>
            <a:hueOff val="0"/>
            <a:satOff val="0"/>
            <a:lumOff val="0"/>
            <a:alphaOff val="-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صدور فاکتور</a:t>
          </a:r>
          <a:endParaRPr lang="en-US" sz="1100" kern="1200" dirty="0"/>
        </a:p>
      </dsp:txBody>
      <dsp:txXfrm>
        <a:off x="158494" y="2016"/>
        <a:ext cx="1284689" cy="770813"/>
      </dsp:txXfrm>
    </dsp:sp>
    <dsp:sp modelId="{7F794C98-7D5C-4DF9-B7D0-067299852C12}">
      <dsp:nvSpPr>
        <dsp:cNvPr id="0" name=""/>
        <dsp:cNvSpPr/>
      </dsp:nvSpPr>
      <dsp:spPr>
        <a:xfrm>
          <a:off x="8637441" y="901298"/>
          <a:ext cx="1284689" cy="770813"/>
        </a:xfrm>
        <a:prstGeom prst="rect">
          <a:avLst/>
        </a:prstGeom>
        <a:solidFill>
          <a:schemeClr val="accent1">
            <a:alpha val="90000"/>
            <a:hueOff val="0"/>
            <a:satOff val="0"/>
            <a:lumOff val="0"/>
            <a:alphaOff val="-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مرکز دامنه</a:t>
          </a:r>
          <a:endParaRPr lang="en-US" sz="1100" kern="1200" dirty="0"/>
        </a:p>
      </dsp:txBody>
      <dsp:txXfrm>
        <a:off x="8637441" y="901298"/>
        <a:ext cx="1284689" cy="770813"/>
      </dsp:txXfrm>
    </dsp:sp>
    <dsp:sp modelId="{B6DAB058-3648-4EE2-AF7D-C975643C8ADA}">
      <dsp:nvSpPr>
        <dsp:cNvPr id="0" name=""/>
        <dsp:cNvSpPr/>
      </dsp:nvSpPr>
      <dsp:spPr>
        <a:xfrm>
          <a:off x="7224283" y="901298"/>
          <a:ext cx="1284689" cy="770813"/>
        </a:xfrm>
        <a:prstGeom prst="rect">
          <a:avLst/>
        </a:prstGeom>
        <a:solidFill>
          <a:schemeClr val="accent1">
            <a:alpha val="90000"/>
            <a:hueOff val="0"/>
            <a:satOff val="0"/>
            <a:lumOff val="0"/>
            <a:alphaOff val="-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تیکتینگ اختصاصی</a:t>
          </a:r>
          <a:endParaRPr lang="en-US" sz="1100" kern="1200" dirty="0"/>
        </a:p>
      </dsp:txBody>
      <dsp:txXfrm>
        <a:off x="7224283" y="901298"/>
        <a:ext cx="1284689" cy="770813"/>
      </dsp:txXfrm>
    </dsp:sp>
    <dsp:sp modelId="{C485E01D-DF6A-49B6-A2A1-1ECE62257912}">
      <dsp:nvSpPr>
        <dsp:cNvPr id="0" name=""/>
        <dsp:cNvSpPr/>
      </dsp:nvSpPr>
      <dsp:spPr>
        <a:xfrm>
          <a:off x="5811125" y="901298"/>
          <a:ext cx="1284689" cy="770813"/>
        </a:xfrm>
        <a:prstGeom prst="rect">
          <a:avLst/>
        </a:prstGeom>
        <a:solidFill>
          <a:schemeClr val="accent1">
            <a:alpha val="90000"/>
            <a:hueOff val="0"/>
            <a:satOff val="0"/>
            <a:lumOff val="0"/>
            <a:alphaOff val="-1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CRM</a:t>
          </a:r>
        </a:p>
      </dsp:txBody>
      <dsp:txXfrm>
        <a:off x="5811125" y="901298"/>
        <a:ext cx="1284689" cy="770813"/>
      </dsp:txXfrm>
    </dsp:sp>
    <dsp:sp modelId="{FBF879CA-CC28-40FD-98EE-60DBB3043409}">
      <dsp:nvSpPr>
        <dsp:cNvPr id="0" name=""/>
        <dsp:cNvSpPr/>
      </dsp:nvSpPr>
      <dsp:spPr>
        <a:xfrm>
          <a:off x="4397967" y="901298"/>
          <a:ext cx="1284689" cy="770813"/>
        </a:xfrm>
        <a:prstGeom prst="rect">
          <a:avLst/>
        </a:prstGeom>
        <a:solidFill>
          <a:schemeClr val="accent1">
            <a:alpha val="90000"/>
            <a:hueOff val="0"/>
            <a:satOff val="0"/>
            <a:lumOff val="0"/>
            <a:alphaOff val="-1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داشبوردهای مدیریتی متنوع</a:t>
          </a:r>
          <a:endParaRPr lang="en-US" sz="1100" kern="1200" dirty="0"/>
        </a:p>
      </dsp:txBody>
      <dsp:txXfrm>
        <a:off x="4397967" y="901298"/>
        <a:ext cx="1284689" cy="770813"/>
      </dsp:txXfrm>
    </dsp:sp>
    <dsp:sp modelId="{B0EB05C0-DB6E-4D7D-9C81-8EA80DB74F2A}">
      <dsp:nvSpPr>
        <dsp:cNvPr id="0" name=""/>
        <dsp:cNvSpPr/>
      </dsp:nvSpPr>
      <dsp:spPr>
        <a:xfrm>
          <a:off x="2984810" y="901298"/>
          <a:ext cx="1284689" cy="770813"/>
        </a:xfrm>
        <a:prstGeom prst="rect">
          <a:avLst/>
        </a:prstGeom>
        <a:solidFill>
          <a:schemeClr val="accent1">
            <a:alpha val="90000"/>
            <a:hueOff val="0"/>
            <a:satOff val="0"/>
            <a:lumOff val="0"/>
            <a:alphaOff val="-1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مدیریت محتوا</a:t>
          </a:r>
          <a:endParaRPr lang="en-US" sz="1100" kern="1200" dirty="0"/>
        </a:p>
      </dsp:txBody>
      <dsp:txXfrm>
        <a:off x="2984810" y="901298"/>
        <a:ext cx="1284689" cy="770813"/>
      </dsp:txXfrm>
    </dsp:sp>
    <dsp:sp modelId="{A10247E1-A73C-45CB-A44F-E28C587262EB}">
      <dsp:nvSpPr>
        <dsp:cNvPr id="0" name=""/>
        <dsp:cNvSpPr/>
      </dsp:nvSpPr>
      <dsp:spPr>
        <a:xfrm>
          <a:off x="1571652" y="901298"/>
          <a:ext cx="1284689" cy="770813"/>
        </a:xfrm>
        <a:prstGeom prst="rect">
          <a:avLst/>
        </a:prstGeom>
        <a:solidFill>
          <a:schemeClr val="accent1">
            <a:alpha val="90000"/>
            <a:hueOff val="0"/>
            <a:satOff val="0"/>
            <a:lumOff val="0"/>
            <a:alphaOff val="-1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بلاگ</a:t>
          </a:r>
          <a:endParaRPr lang="en-US" sz="1100" kern="1200" dirty="0"/>
        </a:p>
      </dsp:txBody>
      <dsp:txXfrm>
        <a:off x="1571652" y="901298"/>
        <a:ext cx="1284689" cy="770813"/>
      </dsp:txXfrm>
    </dsp:sp>
    <dsp:sp modelId="{474CEEFB-41AE-41D1-B7CD-3329FB841E6E}">
      <dsp:nvSpPr>
        <dsp:cNvPr id="0" name=""/>
        <dsp:cNvSpPr/>
      </dsp:nvSpPr>
      <dsp:spPr>
        <a:xfrm>
          <a:off x="158494" y="901298"/>
          <a:ext cx="1284689" cy="770813"/>
        </a:xfrm>
        <a:prstGeom prst="rect">
          <a:avLst/>
        </a:prstGeom>
        <a:solidFill>
          <a:schemeClr val="accent1">
            <a:alpha val="90000"/>
            <a:hueOff val="0"/>
            <a:satOff val="0"/>
            <a:lumOff val="0"/>
            <a:alphaOff val="-1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گزارشات نموداری لحظه‌ای</a:t>
          </a:r>
          <a:endParaRPr lang="en-US" sz="1100" kern="1200" dirty="0"/>
        </a:p>
      </dsp:txBody>
      <dsp:txXfrm>
        <a:off x="158494" y="901298"/>
        <a:ext cx="1284689" cy="770813"/>
      </dsp:txXfrm>
    </dsp:sp>
    <dsp:sp modelId="{AFA39F50-A2C2-4D93-A2C7-5DD705CFFA2A}">
      <dsp:nvSpPr>
        <dsp:cNvPr id="0" name=""/>
        <dsp:cNvSpPr/>
      </dsp:nvSpPr>
      <dsp:spPr>
        <a:xfrm>
          <a:off x="8637441" y="1800580"/>
          <a:ext cx="1284689" cy="770813"/>
        </a:xfrm>
        <a:prstGeom prst="rect">
          <a:avLst/>
        </a:prstGeom>
        <a:solidFill>
          <a:schemeClr val="accent1">
            <a:alpha val="90000"/>
            <a:hueOff val="0"/>
            <a:satOff val="0"/>
            <a:lumOff val="0"/>
            <a:alphaOff val="-1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کنترل کامل سطح دسترسی</a:t>
          </a:r>
          <a:endParaRPr lang="en-US" sz="1100" kern="1200" dirty="0"/>
        </a:p>
      </dsp:txBody>
      <dsp:txXfrm>
        <a:off x="8637441" y="1800580"/>
        <a:ext cx="1284689" cy="770813"/>
      </dsp:txXfrm>
    </dsp:sp>
    <dsp:sp modelId="{156B9DA0-DD4E-4FFE-B56B-6C5DEE7B3CA6}">
      <dsp:nvSpPr>
        <dsp:cNvPr id="0" name=""/>
        <dsp:cNvSpPr/>
      </dsp:nvSpPr>
      <dsp:spPr>
        <a:xfrm>
          <a:off x="7224283" y="1800580"/>
          <a:ext cx="1284689" cy="770813"/>
        </a:xfrm>
        <a:prstGeom prst="rect">
          <a:avLst/>
        </a:prstGeom>
        <a:solidFill>
          <a:schemeClr val="accent1">
            <a:alpha val="90000"/>
            <a:hueOff val="0"/>
            <a:satOff val="0"/>
            <a:lumOff val="0"/>
            <a:alphaOff val="-1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بهینه‌شده برای موتورهای جستجو</a:t>
          </a:r>
          <a:endParaRPr lang="en-US" sz="1100" kern="1200" dirty="0"/>
        </a:p>
      </dsp:txBody>
      <dsp:txXfrm>
        <a:off x="7224283" y="1800580"/>
        <a:ext cx="1284689" cy="770813"/>
      </dsp:txXfrm>
    </dsp:sp>
    <dsp:sp modelId="{B62269E5-4C35-4AE4-82A0-01C592142BF2}">
      <dsp:nvSpPr>
        <dsp:cNvPr id="0" name=""/>
        <dsp:cNvSpPr/>
      </dsp:nvSpPr>
      <dsp:spPr>
        <a:xfrm>
          <a:off x="5811125" y="1800580"/>
          <a:ext cx="1284689" cy="770813"/>
        </a:xfrm>
        <a:prstGeom prst="rect">
          <a:avLst/>
        </a:prstGeom>
        <a:solidFill>
          <a:schemeClr val="accent1">
            <a:alpha val="90000"/>
            <a:hueOff val="0"/>
            <a:satOff val="0"/>
            <a:lumOff val="0"/>
            <a:alphaOff val="-1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طراحی دوستدار موبایل</a:t>
          </a:r>
          <a:endParaRPr lang="en-US" sz="1100" kern="1200" dirty="0"/>
        </a:p>
      </dsp:txBody>
      <dsp:txXfrm>
        <a:off x="5811125" y="1800580"/>
        <a:ext cx="1284689" cy="770813"/>
      </dsp:txXfrm>
    </dsp:sp>
    <dsp:sp modelId="{647250C0-600F-45E9-A558-3098717C83E8}">
      <dsp:nvSpPr>
        <dsp:cNvPr id="0" name=""/>
        <dsp:cNvSpPr/>
      </dsp:nvSpPr>
      <dsp:spPr>
        <a:xfrm>
          <a:off x="4397967" y="1800580"/>
          <a:ext cx="1284689" cy="770813"/>
        </a:xfrm>
        <a:prstGeom prst="rect">
          <a:avLst/>
        </a:prstGeom>
        <a:solidFill>
          <a:schemeClr val="accent1">
            <a:alpha val="90000"/>
            <a:hueOff val="0"/>
            <a:satOff val="0"/>
            <a:lumOff val="0"/>
            <a:alphaOff val="-2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کدتخفیف و جشنواره</a:t>
          </a:r>
          <a:endParaRPr lang="en-US" sz="1100" kern="1200" dirty="0"/>
        </a:p>
      </dsp:txBody>
      <dsp:txXfrm>
        <a:off x="4397967" y="1800580"/>
        <a:ext cx="1284689" cy="770813"/>
      </dsp:txXfrm>
    </dsp:sp>
    <dsp:sp modelId="{C57E4F06-A1B1-428E-9136-219524DE30BA}">
      <dsp:nvSpPr>
        <dsp:cNvPr id="0" name=""/>
        <dsp:cNvSpPr/>
      </dsp:nvSpPr>
      <dsp:spPr>
        <a:xfrm>
          <a:off x="2984810" y="1800580"/>
          <a:ext cx="1284689" cy="770813"/>
        </a:xfrm>
        <a:prstGeom prst="rect">
          <a:avLst/>
        </a:prstGeom>
        <a:solidFill>
          <a:schemeClr val="accent1">
            <a:alpha val="90000"/>
            <a:hueOff val="0"/>
            <a:satOff val="0"/>
            <a:lumOff val="0"/>
            <a:alphaOff val="-2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دیزاین‌های پرمیوم</a:t>
          </a:r>
          <a:endParaRPr lang="en-US" sz="1100" kern="1200" dirty="0"/>
        </a:p>
      </dsp:txBody>
      <dsp:txXfrm>
        <a:off x="2984810" y="1800580"/>
        <a:ext cx="1284689" cy="770813"/>
      </dsp:txXfrm>
    </dsp:sp>
    <dsp:sp modelId="{18783CB2-8EA0-4C89-A0F8-57B779CA4244}">
      <dsp:nvSpPr>
        <dsp:cNvPr id="0" name=""/>
        <dsp:cNvSpPr/>
      </dsp:nvSpPr>
      <dsp:spPr>
        <a:xfrm>
          <a:off x="1571652" y="1800580"/>
          <a:ext cx="1284689" cy="770813"/>
        </a:xfrm>
        <a:prstGeom prst="rect">
          <a:avLst/>
        </a:prstGeom>
        <a:solidFill>
          <a:schemeClr val="accent1">
            <a:alpha val="90000"/>
            <a:hueOff val="0"/>
            <a:satOff val="0"/>
            <a:lumOff val="0"/>
            <a:alphaOff val="-2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چاپ </a:t>
          </a:r>
          <a:r>
            <a:rPr lang="en-US" sz="1100" kern="1200" dirty="0"/>
            <a:t>A4, A5</a:t>
          </a:r>
        </a:p>
      </dsp:txBody>
      <dsp:txXfrm>
        <a:off x="1571652" y="1800580"/>
        <a:ext cx="1284689" cy="770813"/>
      </dsp:txXfrm>
    </dsp:sp>
    <dsp:sp modelId="{D355042F-DCC6-42FD-A0D1-38DECAAA25BF}">
      <dsp:nvSpPr>
        <dsp:cNvPr id="0" name=""/>
        <dsp:cNvSpPr/>
      </dsp:nvSpPr>
      <dsp:spPr>
        <a:xfrm>
          <a:off x="158494" y="1800580"/>
          <a:ext cx="1284689" cy="770813"/>
        </a:xfrm>
        <a:prstGeom prst="rect">
          <a:avLst/>
        </a:prstGeom>
        <a:solidFill>
          <a:schemeClr val="accent1">
            <a:alpha val="90000"/>
            <a:hueOff val="0"/>
            <a:satOff val="0"/>
            <a:lumOff val="0"/>
            <a:alphaOff val="-2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فروش سریع</a:t>
          </a:r>
          <a:endParaRPr lang="en-US" sz="1100" kern="1200" dirty="0"/>
        </a:p>
      </dsp:txBody>
      <dsp:txXfrm>
        <a:off x="158494" y="1800580"/>
        <a:ext cx="1284689" cy="770813"/>
      </dsp:txXfrm>
    </dsp:sp>
    <dsp:sp modelId="{ADEF7C6E-EFE0-4A83-AC24-B65739D4E2E1}">
      <dsp:nvSpPr>
        <dsp:cNvPr id="0" name=""/>
        <dsp:cNvSpPr/>
      </dsp:nvSpPr>
      <dsp:spPr>
        <a:xfrm>
          <a:off x="8637441" y="2699863"/>
          <a:ext cx="1284689" cy="770813"/>
        </a:xfrm>
        <a:prstGeom prst="rect">
          <a:avLst/>
        </a:prstGeom>
        <a:solidFill>
          <a:schemeClr val="accent1">
            <a:alpha val="90000"/>
            <a:hueOff val="0"/>
            <a:satOff val="0"/>
            <a:lumOff val="0"/>
            <a:alphaOff val="-2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انبارداری*</a:t>
          </a:r>
          <a:endParaRPr lang="en-US" sz="1100" kern="1200" dirty="0"/>
        </a:p>
      </dsp:txBody>
      <dsp:txXfrm>
        <a:off x="8637441" y="2699863"/>
        <a:ext cx="1284689" cy="770813"/>
      </dsp:txXfrm>
    </dsp:sp>
    <dsp:sp modelId="{8B3DB1A9-520B-495E-BB8A-B3E67D72601A}">
      <dsp:nvSpPr>
        <dsp:cNvPr id="0" name=""/>
        <dsp:cNvSpPr/>
      </dsp:nvSpPr>
      <dsp:spPr>
        <a:xfrm>
          <a:off x="7224283" y="2699863"/>
          <a:ext cx="1284689" cy="770813"/>
        </a:xfrm>
        <a:prstGeom prst="rect">
          <a:avLst/>
        </a:prstGeom>
        <a:solidFill>
          <a:schemeClr val="accent1">
            <a:alpha val="90000"/>
            <a:hueOff val="0"/>
            <a:satOff val="0"/>
            <a:lumOff val="0"/>
            <a:alphaOff val="-2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درگاه بانک اختصاصی</a:t>
          </a:r>
          <a:endParaRPr lang="en-US" sz="1100" kern="1200" dirty="0"/>
        </a:p>
      </dsp:txBody>
      <dsp:txXfrm>
        <a:off x="7224283" y="2699863"/>
        <a:ext cx="1284689" cy="770813"/>
      </dsp:txXfrm>
    </dsp:sp>
    <dsp:sp modelId="{146BC6D7-864C-43A2-BCFF-521A96E60704}">
      <dsp:nvSpPr>
        <dsp:cNvPr id="0" name=""/>
        <dsp:cNvSpPr/>
      </dsp:nvSpPr>
      <dsp:spPr>
        <a:xfrm>
          <a:off x="5811125" y="2699863"/>
          <a:ext cx="1284689" cy="770813"/>
        </a:xfrm>
        <a:prstGeom prst="rect">
          <a:avLst/>
        </a:prstGeom>
        <a:solidFill>
          <a:schemeClr val="accent1">
            <a:alpha val="90000"/>
            <a:hueOff val="0"/>
            <a:satOff val="0"/>
            <a:lumOff val="0"/>
            <a:alphaOff val="-2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لینک پرداخت فاکتور*</a:t>
          </a:r>
          <a:endParaRPr lang="en-US" sz="1100" kern="1200" dirty="0"/>
        </a:p>
      </dsp:txBody>
      <dsp:txXfrm>
        <a:off x="5811125" y="2699863"/>
        <a:ext cx="1284689" cy="770813"/>
      </dsp:txXfrm>
    </dsp:sp>
    <dsp:sp modelId="{E02CFCE3-A09D-4588-9730-BF8563B50838}">
      <dsp:nvSpPr>
        <dsp:cNvPr id="0" name=""/>
        <dsp:cNvSpPr/>
      </dsp:nvSpPr>
      <dsp:spPr>
        <a:xfrm>
          <a:off x="4397967" y="2699863"/>
          <a:ext cx="1284689" cy="770813"/>
        </a:xfrm>
        <a:prstGeom prst="rect">
          <a:avLst/>
        </a:prstGeom>
        <a:solidFill>
          <a:schemeClr val="accent1">
            <a:alpha val="90000"/>
            <a:hueOff val="0"/>
            <a:satOff val="0"/>
            <a:lumOff val="0"/>
            <a:alphaOff val="-2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تگ پیشرفته</a:t>
          </a:r>
          <a:endParaRPr lang="en-US" sz="1100" kern="1200" dirty="0"/>
        </a:p>
      </dsp:txBody>
      <dsp:txXfrm>
        <a:off x="4397967" y="2699863"/>
        <a:ext cx="1284689" cy="770813"/>
      </dsp:txXfrm>
    </dsp:sp>
    <dsp:sp modelId="{34E0BA42-3D04-4EFD-86EC-82E6F5E5290D}">
      <dsp:nvSpPr>
        <dsp:cNvPr id="0" name=""/>
        <dsp:cNvSpPr/>
      </dsp:nvSpPr>
      <dsp:spPr>
        <a:xfrm>
          <a:off x="2984810" y="2699863"/>
          <a:ext cx="1284689" cy="770813"/>
        </a:xfrm>
        <a:prstGeom prst="rect">
          <a:avLst/>
        </a:prstGeom>
        <a:solidFill>
          <a:schemeClr val="accent1">
            <a:alpha val="90000"/>
            <a:hueOff val="0"/>
            <a:satOff val="0"/>
            <a:lumOff val="0"/>
            <a:alphaOff val="-2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فیش پرینت</a:t>
          </a:r>
          <a:endParaRPr lang="en-US" sz="1100" kern="1200" dirty="0"/>
        </a:p>
      </dsp:txBody>
      <dsp:txXfrm>
        <a:off x="2984810" y="2699863"/>
        <a:ext cx="1284689" cy="770813"/>
      </dsp:txXfrm>
    </dsp:sp>
    <dsp:sp modelId="{221D7CC6-E6C6-4A1E-B35E-2D3F1BF5D911}">
      <dsp:nvSpPr>
        <dsp:cNvPr id="0" name=""/>
        <dsp:cNvSpPr/>
      </dsp:nvSpPr>
      <dsp:spPr>
        <a:xfrm>
          <a:off x="1571652" y="2699863"/>
          <a:ext cx="1284689" cy="770813"/>
        </a:xfrm>
        <a:prstGeom prst="rect">
          <a:avLst/>
        </a:prstGeom>
        <a:solidFill>
          <a:schemeClr val="accent1">
            <a:alpha val="90000"/>
            <a:hueOff val="0"/>
            <a:satOff val="0"/>
            <a:lumOff val="0"/>
            <a:alphaOff val="-3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بارکدخوان</a:t>
          </a:r>
          <a:endParaRPr lang="en-US" sz="1100" kern="1200" dirty="0"/>
        </a:p>
      </dsp:txBody>
      <dsp:txXfrm>
        <a:off x="1571652" y="2699863"/>
        <a:ext cx="1284689" cy="770813"/>
      </dsp:txXfrm>
    </dsp:sp>
    <dsp:sp modelId="{751F100A-C108-4CB3-9A40-CC0C44BA357B}">
      <dsp:nvSpPr>
        <dsp:cNvPr id="0" name=""/>
        <dsp:cNvSpPr/>
      </dsp:nvSpPr>
      <dsp:spPr>
        <a:xfrm>
          <a:off x="158494" y="2699863"/>
          <a:ext cx="1284689" cy="770813"/>
        </a:xfrm>
        <a:prstGeom prst="rect">
          <a:avLst/>
        </a:prstGeom>
        <a:solidFill>
          <a:schemeClr val="accent1">
            <a:alpha val="90000"/>
            <a:hueOff val="0"/>
            <a:satOff val="0"/>
            <a:lumOff val="0"/>
            <a:alphaOff val="-3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ترازوی دیجیتال</a:t>
          </a:r>
          <a:endParaRPr lang="en-US" sz="1100" kern="1200" dirty="0"/>
        </a:p>
      </dsp:txBody>
      <dsp:txXfrm>
        <a:off x="158494" y="2699863"/>
        <a:ext cx="1284689" cy="770813"/>
      </dsp:txXfrm>
    </dsp:sp>
    <dsp:sp modelId="{F3A1D2F0-2B78-457B-BEDB-EA11EA17591B}">
      <dsp:nvSpPr>
        <dsp:cNvPr id="0" name=""/>
        <dsp:cNvSpPr/>
      </dsp:nvSpPr>
      <dsp:spPr>
        <a:xfrm>
          <a:off x="8637441" y="3599145"/>
          <a:ext cx="1284689" cy="770813"/>
        </a:xfrm>
        <a:prstGeom prst="rect">
          <a:avLst/>
        </a:prstGeom>
        <a:solidFill>
          <a:schemeClr val="accent1">
            <a:alpha val="90000"/>
            <a:hueOff val="0"/>
            <a:satOff val="0"/>
            <a:lumOff val="0"/>
            <a:alphaOff val="-3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پی‌سی پوز</a:t>
          </a:r>
          <a:endParaRPr lang="en-US" sz="1100" kern="1200" dirty="0"/>
        </a:p>
      </dsp:txBody>
      <dsp:txXfrm>
        <a:off x="8637441" y="3599145"/>
        <a:ext cx="1284689" cy="770813"/>
      </dsp:txXfrm>
    </dsp:sp>
    <dsp:sp modelId="{647EA1A9-77DD-439D-A4FD-C1EE10535520}">
      <dsp:nvSpPr>
        <dsp:cNvPr id="0" name=""/>
        <dsp:cNvSpPr/>
      </dsp:nvSpPr>
      <dsp:spPr>
        <a:xfrm>
          <a:off x="7224283" y="3599145"/>
          <a:ext cx="1284689" cy="770813"/>
        </a:xfrm>
        <a:prstGeom prst="rect">
          <a:avLst/>
        </a:prstGeom>
        <a:solidFill>
          <a:schemeClr val="accent1">
            <a:alpha val="90000"/>
            <a:hueOff val="0"/>
            <a:satOff val="0"/>
            <a:lumOff val="0"/>
            <a:alphaOff val="-3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زیرساخت ابری</a:t>
          </a:r>
          <a:endParaRPr lang="en-US" sz="1100" kern="1200" dirty="0"/>
        </a:p>
      </dsp:txBody>
      <dsp:txXfrm>
        <a:off x="7224283" y="3599145"/>
        <a:ext cx="1284689" cy="770813"/>
      </dsp:txXfrm>
    </dsp:sp>
    <dsp:sp modelId="{897DDA67-365E-4C76-B151-AD75A5E6288B}">
      <dsp:nvSpPr>
        <dsp:cNvPr id="0" name=""/>
        <dsp:cNvSpPr/>
      </dsp:nvSpPr>
      <dsp:spPr>
        <a:xfrm>
          <a:off x="5811125" y="3599145"/>
          <a:ext cx="1284689" cy="770813"/>
        </a:xfrm>
        <a:prstGeom prst="rect">
          <a:avLst/>
        </a:prstGeom>
        <a:solidFill>
          <a:schemeClr val="accent1">
            <a:alpha val="90000"/>
            <a:hueOff val="0"/>
            <a:satOff val="0"/>
            <a:lumOff val="0"/>
            <a:alphaOff val="-3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سرویس‌های دیگران</a:t>
          </a:r>
          <a:endParaRPr lang="en-US" sz="1100" kern="1200" dirty="0"/>
        </a:p>
      </dsp:txBody>
      <dsp:txXfrm>
        <a:off x="5811125" y="3599145"/>
        <a:ext cx="1284689" cy="770813"/>
      </dsp:txXfrm>
    </dsp:sp>
    <dsp:sp modelId="{AC5CD965-AAAD-40A6-859B-4358FEABDC6C}">
      <dsp:nvSpPr>
        <dsp:cNvPr id="0" name=""/>
        <dsp:cNvSpPr/>
      </dsp:nvSpPr>
      <dsp:spPr>
        <a:xfrm>
          <a:off x="4397967" y="3599145"/>
          <a:ext cx="1284689" cy="770813"/>
        </a:xfrm>
        <a:prstGeom prst="rect">
          <a:avLst/>
        </a:prstGeom>
        <a:solidFill>
          <a:schemeClr val="accent1">
            <a:alpha val="90000"/>
            <a:hueOff val="0"/>
            <a:satOff val="0"/>
            <a:lumOff val="0"/>
            <a:alphaOff val="-3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بکاپ‌گیری خودکار</a:t>
          </a:r>
          <a:endParaRPr lang="en-US" sz="1100" kern="1200" dirty="0"/>
        </a:p>
      </dsp:txBody>
      <dsp:txXfrm>
        <a:off x="4397967" y="3599145"/>
        <a:ext cx="1284689" cy="770813"/>
      </dsp:txXfrm>
    </dsp:sp>
    <dsp:sp modelId="{73EDA0E1-8BC1-4F3B-B013-A1ABC111A7C9}">
      <dsp:nvSpPr>
        <dsp:cNvPr id="0" name=""/>
        <dsp:cNvSpPr/>
      </dsp:nvSpPr>
      <dsp:spPr>
        <a:xfrm>
          <a:off x="2984810" y="3599145"/>
          <a:ext cx="1284689" cy="770813"/>
        </a:xfrm>
        <a:prstGeom prst="rect">
          <a:avLst/>
        </a:prstGeom>
        <a:solidFill>
          <a:schemeClr val="accent1">
            <a:alpha val="90000"/>
            <a:hueOff val="0"/>
            <a:satOff val="0"/>
            <a:lumOff val="0"/>
            <a:alphaOff val="-3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ربات تلگرام فروشنده</a:t>
          </a:r>
          <a:endParaRPr lang="en-US" sz="1100" kern="1200" dirty="0"/>
        </a:p>
      </dsp:txBody>
      <dsp:txXfrm>
        <a:off x="2984810" y="3599145"/>
        <a:ext cx="1284689" cy="770813"/>
      </dsp:txXfrm>
    </dsp:sp>
    <dsp:sp modelId="{2875147D-0D4C-4B47-A167-139DD76115C8}">
      <dsp:nvSpPr>
        <dsp:cNvPr id="0" name=""/>
        <dsp:cNvSpPr/>
      </dsp:nvSpPr>
      <dsp:spPr>
        <a:xfrm>
          <a:off x="1571652" y="3599145"/>
          <a:ext cx="1284689" cy="770813"/>
        </a:xfrm>
        <a:prstGeom prst="rect">
          <a:avLst/>
        </a:prstGeom>
        <a:solidFill>
          <a:schemeClr val="accent1">
            <a:alpha val="90000"/>
            <a:hueOff val="0"/>
            <a:satOff val="0"/>
            <a:lumOff val="0"/>
            <a:alphaOff val="-3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دستیار هوشمند اینستاگرام*</a:t>
          </a:r>
          <a:endParaRPr lang="en-US" sz="1100" kern="1200" dirty="0"/>
        </a:p>
      </dsp:txBody>
      <dsp:txXfrm>
        <a:off x="1571652" y="3599145"/>
        <a:ext cx="1284689" cy="770813"/>
      </dsp:txXfrm>
    </dsp:sp>
    <dsp:sp modelId="{39F53283-9254-43C9-AD10-52D4CC91FA99}">
      <dsp:nvSpPr>
        <dsp:cNvPr id="0" name=""/>
        <dsp:cNvSpPr/>
      </dsp:nvSpPr>
      <dsp:spPr>
        <a:xfrm>
          <a:off x="158494" y="3599145"/>
          <a:ext cx="1284689" cy="770813"/>
        </a:xfrm>
        <a:prstGeom prst="rect">
          <a:avLst/>
        </a:prstGeom>
        <a:solidFill>
          <a:schemeClr val="accent1">
            <a:alpha val="90000"/>
            <a:hueOff val="0"/>
            <a:satOff val="0"/>
            <a:lumOff val="0"/>
            <a:alpha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Full API</a:t>
          </a:r>
        </a:p>
      </dsp:txBody>
      <dsp:txXfrm>
        <a:off x="158494" y="3599145"/>
        <a:ext cx="1284689" cy="770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D746C-03DE-4916-98D9-529406B43943}">
      <dsp:nvSpPr>
        <dsp:cNvPr id="0" name=""/>
        <dsp:cNvSpPr/>
      </dsp:nvSpPr>
      <dsp:spPr>
        <a:xfrm>
          <a:off x="177799" y="0"/>
          <a:ext cx="4511675" cy="4511675"/>
        </a:xfrm>
        <a:prstGeom prst="ellipse">
          <a:avLst/>
        </a:prstGeom>
        <a:solidFill>
          <a:srgbClr val="66B7DC"/>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$153B</a:t>
          </a:r>
          <a:r>
            <a:rPr lang="en-US" sz="2400" kern="1200" dirty="0">
              <a:latin typeface="+mn-lt"/>
            </a:rPr>
            <a:t> </a:t>
          </a:r>
          <a:r>
            <a:rPr lang="en-US" sz="1800" kern="1200" dirty="0">
              <a:latin typeface="+mn-lt"/>
            </a:rPr>
            <a:t>PAM</a:t>
          </a:r>
        </a:p>
      </dsp:txBody>
      <dsp:txXfrm>
        <a:off x="1802905" y="225583"/>
        <a:ext cx="1261464" cy="676751"/>
      </dsp:txXfrm>
    </dsp:sp>
    <dsp:sp modelId="{E684386D-1E47-4FCD-A54B-6AF4DD777DE1}">
      <dsp:nvSpPr>
        <dsp:cNvPr id="0" name=""/>
        <dsp:cNvSpPr/>
      </dsp:nvSpPr>
      <dsp:spPr>
        <a:xfrm>
          <a:off x="628967" y="902334"/>
          <a:ext cx="3609340" cy="3609340"/>
        </a:xfrm>
        <a:prstGeom prst="ellipse">
          <a:avLst/>
        </a:prstGeom>
        <a:solidFill>
          <a:srgbClr val="6771DC"/>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$7.4B </a:t>
          </a:r>
          <a:r>
            <a:rPr lang="en-US" sz="1800" kern="1200" dirty="0">
              <a:latin typeface="+mn-lt"/>
            </a:rPr>
            <a:t>TAM</a:t>
          </a:r>
        </a:p>
      </dsp:txBody>
      <dsp:txXfrm>
        <a:off x="1802905" y="1118895"/>
        <a:ext cx="1261464" cy="649681"/>
      </dsp:txXfrm>
    </dsp:sp>
    <dsp:sp modelId="{E443CFDB-1517-43BA-9FC7-580C41428181}">
      <dsp:nvSpPr>
        <dsp:cNvPr id="0" name=""/>
        <dsp:cNvSpPr/>
      </dsp:nvSpPr>
      <dsp:spPr>
        <a:xfrm>
          <a:off x="1080134" y="1804669"/>
          <a:ext cx="2707005" cy="2707005"/>
        </a:xfrm>
        <a:prstGeom prst="ellipse">
          <a:avLst/>
        </a:prstGeom>
        <a:solidFill>
          <a:srgbClr val="DC67CE"/>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$44M</a:t>
          </a:r>
          <a:r>
            <a:rPr lang="en-US" sz="2400" kern="1200" dirty="0">
              <a:latin typeface="+mn-lt"/>
            </a:rPr>
            <a:t> </a:t>
          </a:r>
          <a:r>
            <a:rPr lang="en-US" sz="1800" kern="1200" dirty="0">
              <a:latin typeface="+mn-lt"/>
            </a:rPr>
            <a:t>SAM</a:t>
          </a:r>
        </a:p>
      </dsp:txBody>
      <dsp:txXfrm>
        <a:off x="1802905" y="2007695"/>
        <a:ext cx="1261464" cy="609076"/>
      </dsp:txXfrm>
    </dsp:sp>
    <dsp:sp modelId="{F991A3AD-4F42-493E-A210-C0C7F6F0985D}">
      <dsp:nvSpPr>
        <dsp:cNvPr id="0" name=""/>
        <dsp:cNvSpPr/>
      </dsp:nvSpPr>
      <dsp:spPr>
        <a:xfrm>
          <a:off x="1531302" y="2707004"/>
          <a:ext cx="1804670" cy="1804670"/>
        </a:xfrm>
        <a:prstGeom prst="ellipse">
          <a:avLst/>
        </a:prstGeom>
        <a:solidFill>
          <a:schemeClr val="accent5">
            <a:hueOff val="5313054"/>
            <a:satOff val="-2284"/>
            <a:lumOff val="-1058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$1M</a:t>
          </a:r>
        </a:p>
        <a:p>
          <a:pPr marL="0" lvl="0" indent="0" algn="ctr" defTabSz="1066800">
            <a:lnSpc>
              <a:spcPct val="100000"/>
            </a:lnSpc>
            <a:spcBef>
              <a:spcPct val="0"/>
            </a:spcBef>
            <a:spcAft>
              <a:spcPct val="35000"/>
            </a:spcAft>
            <a:buNone/>
          </a:pPr>
          <a:r>
            <a:rPr lang="en-US" sz="1800" kern="1200" dirty="0">
              <a:latin typeface="+mn-lt"/>
            </a:rPr>
            <a:t>SOM</a:t>
          </a:r>
        </a:p>
      </dsp:txBody>
      <dsp:txXfrm>
        <a:off x="1795590" y="3158172"/>
        <a:ext cx="1276094" cy="9023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3BD0B-1783-4AD7-84F9-25523B1941C1}">
      <dsp:nvSpPr>
        <dsp:cNvPr id="0" name=""/>
        <dsp:cNvSpPr/>
      </dsp:nvSpPr>
      <dsp:spPr>
        <a:xfrm rot="16200000">
          <a:off x="1258845" y="-1207711"/>
          <a:ext cx="389380" cy="2904172"/>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None/>
          </a:pPr>
          <a:r>
            <a:rPr lang="en-US" sz="2400" i="0" kern="1200" dirty="0">
              <a:latin typeface="+mj-lt"/>
            </a:rPr>
            <a:t>~ 2%</a:t>
          </a:r>
        </a:p>
      </dsp:txBody>
      <dsp:txXfrm rot="5400000">
        <a:off x="20457" y="68693"/>
        <a:ext cx="2885164" cy="351364"/>
      </dsp:txXfrm>
    </dsp:sp>
    <dsp:sp modelId="{9DB16810-82A4-4AED-B5DD-B623E2064468}">
      <dsp:nvSpPr>
        <dsp:cNvPr id="0" name=""/>
        <dsp:cNvSpPr/>
      </dsp:nvSpPr>
      <dsp:spPr>
        <a:xfrm>
          <a:off x="2905622" y="1011"/>
          <a:ext cx="1933215" cy="486726"/>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نرخ تبدیل مشتریان</a:t>
          </a:r>
          <a:endParaRPr lang="en-US" sz="1200" kern="1200" dirty="0"/>
        </a:p>
      </dsp:txBody>
      <dsp:txXfrm>
        <a:off x="2929382" y="24771"/>
        <a:ext cx="1885695" cy="439206"/>
      </dsp:txXfrm>
    </dsp:sp>
    <dsp:sp modelId="{5B3E4F1C-5E19-4B23-8FFD-5B2203BCAFC7}">
      <dsp:nvSpPr>
        <dsp:cNvPr id="0" name=""/>
        <dsp:cNvSpPr/>
      </dsp:nvSpPr>
      <dsp:spPr>
        <a:xfrm rot="16200000">
          <a:off x="1258845" y="-696649"/>
          <a:ext cx="389380" cy="2904172"/>
        </a:xfrm>
        <a:prstGeom prst="round2SameRect">
          <a:avLst/>
        </a:prstGeom>
        <a:solidFill>
          <a:schemeClr val="accent3">
            <a:tint val="40000"/>
            <a:alpha val="90000"/>
            <a:hueOff val="395936"/>
            <a:satOff val="3821"/>
            <a:lumOff val="209"/>
            <a:alphaOff val="0"/>
          </a:schemeClr>
        </a:solidFill>
        <a:ln w="19050" cap="flat" cmpd="sng" algn="ctr">
          <a:solidFill>
            <a:schemeClr val="accent3">
              <a:tint val="40000"/>
              <a:alpha val="90000"/>
              <a:hueOff val="395936"/>
              <a:satOff val="3821"/>
              <a:lumOff val="2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None/>
          </a:pPr>
          <a:r>
            <a:rPr lang="en-US" sz="2400" i="0" kern="1200" baseline="0" dirty="0">
              <a:latin typeface="+mj-lt"/>
            </a:rPr>
            <a:t>~ 47,000</a:t>
          </a:r>
          <a:endParaRPr lang="en-US" sz="2400" i="0" kern="1200" dirty="0">
            <a:latin typeface="+mj-lt"/>
          </a:endParaRPr>
        </a:p>
      </dsp:txBody>
      <dsp:txXfrm rot="5400000">
        <a:off x="20457" y="579755"/>
        <a:ext cx="2885164" cy="351364"/>
      </dsp:txXfrm>
    </dsp:sp>
    <dsp:sp modelId="{E330E993-8214-4602-8195-133D882DF2BA}">
      <dsp:nvSpPr>
        <dsp:cNvPr id="0" name=""/>
        <dsp:cNvSpPr/>
      </dsp:nvSpPr>
      <dsp:spPr>
        <a:xfrm>
          <a:off x="2905622" y="512074"/>
          <a:ext cx="1933215" cy="486726"/>
        </a:xfrm>
        <a:prstGeom prst="roundRect">
          <a:avLst/>
        </a:prstGeom>
        <a:solidFill>
          <a:schemeClr val="accent3">
            <a:hueOff val="398659"/>
            <a:satOff val="3314"/>
            <a:lumOff val="2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33400" rtl="1">
            <a:lnSpc>
              <a:spcPct val="90000"/>
            </a:lnSpc>
            <a:spcBef>
              <a:spcPct val="0"/>
            </a:spcBef>
            <a:spcAft>
              <a:spcPct val="35000"/>
            </a:spcAft>
            <a:buNone/>
          </a:pPr>
          <a:r>
            <a:rPr lang="fa-IR" sz="1200" kern="1200" dirty="0">
              <a:latin typeface="Ubuntu"/>
              <a:ea typeface="+mn-ea"/>
              <a:cs typeface="IRANYekan"/>
            </a:rPr>
            <a:t>میانگین درآمد از هر مشتری</a:t>
          </a:r>
          <a:endParaRPr lang="en-US" sz="1200" kern="1200" dirty="0">
            <a:latin typeface="Ubuntu"/>
            <a:ea typeface="+mn-ea"/>
            <a:cs typeface="IRANYekan"/>
          </a:endParaRPr>
        </a:p>
      </dsp:txBody>
      <dsp:txXfrm>
        <a:off x="2929382" y="535834"/>
        <a:ext cx="1885695" cy="439206"/>
      </dsp:txXfrm>
    </dsp:sp>
    <dsp:sp modelId="{2898E06E-115B-47FB-9C7F-A1FEE9F1C58E}">
      <dsp:nvSpPr>
        <dsp:cNvPr id="0" name=""/>
        <dsp:cNvSpPr/>
      </dsp:nvSpPr>
      <dsp:spPr>
        <a:xfrm rot="16200000">
          <a:off x="1258845" y="-185586"/>
          <a:ext cx="389380" cy="2904172"/>
        </a:xfrm>
        <a:prstGeom prst="round2SameRect">
          <a:avLst/>
        </a:prstGeom>
        <a:solidFill>
          <a:schemeClr val="accent3">
            <a:tint val="40000"/>
            <a:alpha val="90000"/>
            <a:hueOff val="791871"/>
            <a:satOff val="7642"/>
            <a:lumOff val="417"/>
            <a:alphaOff val="0"/>
          </a:schemeClr>
        </a:solidFill>
        <a:ln w="19050" cap="flat" cmpd="sng" algn="ctr">
          <a:solidFill>
            <a:schemeClr val="accent3">
              <a:tint val="40000"/>
              <a:alpha val="90000"/>
              <a:hueOff val="791871"/>
              <a:satOff val="7642"/>
              <a:lumOff val="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None/>
          </a:pPr>
          <a:r>
            <a:rPr lang="en-US" sz="2400" i="0" kern="1200" dirty="0">
              <a:latin typeface="+mj-lt"/>
              <a:ea typeface="+mn-ea"/>
              <a:cs typeface="IRANYekan"/>
            </a:rPr>
            <a:t>~ 30,000,000</a:t>
          </a:r>
        </a:p>
      </dsp:txBody>
      <dsp:txXfrm rot="5400000">
        <a:off x="20457" y="1090818"/>
        <a:ext cx="2885164" cy="351364"/>
      </dsp:txXfrm>
    </dsp:sp>
    <dsp:sp modelId="{54F9A354-2430-4CEC-B4C1-6714CCAB53DB}">
      <dsp:nvSpPr>
        <dsp:cNvPr id="0" name=""/>
        <dsp:cNvSpPr/>
      </dsp:nvSpPr>
      <dsp:spPr>
        <a:xfrm>
          <a:off x="2905622" y="1023136"/>
          <a:ext cx="1933215" cy="486726"/>
        </a:xfrm>
        <a:prstGeom prst="roundRect">
          <a:avLst/>
        </a:prstGeom>
        <a:solidFill>
          <a:schemeClr val="accent3">
            <a:hueOff val="797318"/>
            <a:satOff val="6629"/>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نرخ سوختن ماهیانه فعلی</a:t>
          </a:r>
          <a:endParaRPr lang="en-US" sz="1200" i="0" kern="1200" dirty="0">
            <a:latin typeface="+mj-lt"/>
          </a:endParaRPr>
        </a:p>
      </dsp:txBody>
      <dsp:txXfrm>
        <a:off x="2929382" y="1046896"/>
        <a:ext cx="1885695" cy="439206"/>
      </dsp:txXfrm>
    </dsp:sp>
    <dsp:sp modelId="{1FFF3B9C-0A48-437C-A773-F34871858EE2}">
      <dsp:nvSpPr>
        <dsp:cNvPr id="0" name=""/>
        <dsp:cNvSpPr/>
      </dsp:nvSpPr>
      <dsp:spPr>
        <a:xfrm rot="16200000">
          <a:off x="1258845" y="325475"/>
          <a:ext cx="389380" cy="2904172"/>
        </a:xfrm>
        <a:prstGeom prst="round2SameRect">
          <a:avLst/>
        </a:prstGeom>
        <a:solidFill>
          <a:schemeClr val="accent3">
            <a:tint val="40000"/>
            <a:alpha val="90000"/>
            <a:hueOff val="1187807"/>
            <a:satOff val="11463"/>
            <a:lumOff val="626"/>
            <a:alphaOff val="0"/>
          </a:schemeClr>
        </a:solidFill>
        <a:ln w="19050" cap="flat" cmpd="sng" algn="ctr">
          <a:solidFill>
            <a:schemeClr val="accent3">
              <a:tint val="40000"/>
              <a:alpha val="90000"/>
              <a:hueOff val="1187807"/>
              <a:satOff val="11463"/>
              <a:lumOff val="6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None/>
          </a:pPr>
          <a:r>
            <a:rPr lang="en-US" sz="2400" b="0" i="0" kern="1200" dirty="0">
              <a:latin typeface="+mj-lt"/>
            </a:rPr>
            <a:t>+ 400,000,000</a:t>
          </a:r>
        </a:p>
      </dsp:txBody>
      <dsp:txXfrm rot="5400000">
        <a:off x="20457" y="1601879"/>
        <a:ext cx="2885164" cy="351364"/>
      </dsp:txXfrm>
    </dsp:sp>
    <dsp:sp modelId="{292B30ED-1425-4E93-BD12-F2AB5D9EC113}">
      <dsp:nvSpPr>
        <dsp:cNvPr id="0" name=""/>
        <dsp:cNvSpPr/>
      </dsp:nvSpPr>
      <dsp:spPr>
        <a:xfrm>
          <a:off x="2905622" y="1533931"/>
          <a:ext cx="1933215" cy="486726"/>
        </a:xfrm>
        <a:prstGeom prst="roundRect">
          <a:avLst/>
        </a:prstGeom>
        <a:solidFill>
          <a:schemeClr val="accent3">
            <a:hueOff val="1195977"/>
            <a:satOff val="9943"/>
            <a:lumOff val="78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درآمد کسب شده تاکنون</a:t>
          </a:r>
          <a:endParaRPr lang="en-US" sz="1200" kern="1200" dirty="0"/>
        </a:p>
      </dsp:txBody>
      <dsp:txXfrm>
        <a:off x="2929382" y="1557691"/>
        <a:ext cx="1885695" cy="4392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7F64E-501F-4FA0-8D5F-EE72F0D379CF}">
      <dsp:nvSpPr>
        <dsp:cNvPr id="0" name=""/>
        <dsp:cNvSpPr/>
      </dsp:nvSpPr>
      <dsp:spPr>
        <a:xfrm rot="16200000">
          <a:off x="1269916" y="-1219594"/>
          <a:ext cx="394375" cy="2934208"/>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None/>
          </a:pPr>
          <a:r>
            <a:rPr lang="en-US" sz="2400" kern="1200" dirty="0"/>
            <a:t>20,000 +</a:t>
          </a:r>
        </a:p>
      </dsp:txBody>
      <dsp:txXfrm rot="5400000">
        <a:off x="19252" y="69574"/>
        <a:ext cx="2914956" cy="355871"/>
      </dsp:txXfrm>
    </dsp:sp>
    <dsp:sp modelId="{AFAF1B8D-B6E7-4E57-B97F-4B35F86A8683}">
      <dsp:nvSpPr>
        <dsp:cNvPr id="0" name=""/>
        <dsp:cNvSpPr/>
      </dsp:nvSpPr>
      <dsp:spPr>
        <a:xfrm>
          <a:off x="2934208" y="1024"/>
          <a:ext cx="1650492" cy="49296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dirty="0"/>
            <a:t>تعداد کل محصولات</a:t>
          </a:r>
          <a:endParaRPr lang="en-US" sz="1400" kern="1200" dirty="0"/>
        </a:p>
      </dsp:txBody>
      <dsp:txXfrm>
        <a:off x="2958273" y="25089"/>
        <a:ext cx="1602362" cy="444839"/>
      </dsp:txXfrm>
    </dsp:sp>
    <dsp:sp modelId="{EFED500B-58B7-4168-930C-84D4911901E1}">
      <dsp:nvSpPr>
        <dsp:cNvPr id="0" name=""/>
        <dsp:cNvSpPr/>
      </dsp:nvSpPr>
      <dsp:spPr>
        <a:xfrm rot="16200000">
          <a:off x="1269916" y="-701975"/>
          <a:ext cx="394375" cy="2934208"/>
        </a:xfrm>
        <a:prstGeom prst="round2SameRect">
          <a:avLst/>
        </a:prstGeom>
        <a:solidFill>
          <a:schemeClr val="accent3">
            <a:tint val="40000"/>
            <a:alpha val="90000"/>
            <a:hueOff val="395936"/>
            <a:satOff val="3821"/>
            <a:lumOff val="209"/>
            <a:alphaOff val="0"/>
          </a:schemeClr>
        </a:solidFill>
        <a:ln w="19050" cap="flat" cmpd="sng" algn="ctr">
          <a:solidFill>
            <a:schemeClr val="accent3">
              <a:tint val="40000"/>
              <a:alpha val="90000"/>
              <a:hueOff val="395936"/>
              <a:satOff val="3821"/>
              <a:lumOff val="2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None/>
          </a:pPr>
          <a:r>
            <a:rPr lang="en-US" sz="2400" kern="1200" dirty="0"/>
            <a:t>450,000 +</a:t>
          </a:r>
        </a:p>
      </dsp:txBody>
      <dsp:txXfrm rot="5400000">
        <a:off x="19252" y="587193"/>
        <a:ext cx="2914956" cy="355871"/>
      </dsp:txXfrm>
    </dsp:sp>
    <dsp:sp modelId="{9ECA73F4-8A09-4668-B118-3B8FC09F03ED}">
      <dsp:nvSpPr>
        <dsp:cNvPr id="0" name=""/>
        <dsp:cNvSpPr/>
      </dsp:nvSpPr>
      <dsp:spPr>
        <a:xfrm>
          <a:off x="2934208" y="518643"/>
          <a:ext cx="1650492" cy="492969"/>
        </a:xfrm>
        <a:prstGeom prst="roundRect">
          <a:avLst/>
        </a:prstGeom>
        <a:solidFill>
          <a:schemeClr val="accent3">
            <a:hueOff val="398659"/>
            <a:satOff val="3314"/>
            <a:lumOff val="2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a:t>تعداد کل فاکتورها</a:t>
          </a:r>
          <a:endParaRPr lang="en-US" sz="1400" kern="1200" dirty="0"/>
        </a:p>
      </dsp:txBody>
      <dsp:txXfrm>
        <a:off x="2958273" y="542708"/>
        <a:ext cx="1602362" cy="444839"/>
      </dsp:txXfrm>
    </dsp:sp>
    <dsp:sp modelId="{ED93BD0B-1783-4AD7-84F9-25523B1941C1}">
      <dsp:nvSpPr>
        <dsp:cNvPr id="0" name=""/>
        <dsp:cNvSpPr/>
      </dsp:nvSpPr>
      <dsp:spPr>
        <a:xfrm rot="16200000">
          <a:off x="1269916" y="-184357"/>
          <a:ext cx="394375" cy="2934208"/>
        </a:xfrm>
        <a:prstGeom prst="round2SameRect">
          <a:avLst/>
        </a:prstGeom>
        <a:solidFill>
          <a:schemeClr val="accent3">
            <a:tint val="40000"/>
            <a:alpha val="90000"/>
            <a:hueOff val="791871"/>
            <a:satOff val="7642"/>
            <a:lumOff val="417"/>
            <a:alphaOff val="0"/>
          </a:schemeClr>
        </a:solidFill>
        <a:ln w="19050" cap="flat" cmpd="sng" algn="ctr">
          <a:solidFill>
            <a:schemeClr val="accent3">
              <a:tint val="40000"/>
              <a:alpha val="90000"/>
              <a:hueOff val="791871"/>
              <a:satOff val="7642"/>
              <a:lumOff val="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None/>
          </a:pPr>
          <a:r>
            <a:rPr lang="en-US" sz="2400" kern="1200" dirty="0"/>
            <a:t>9.7 B+</a:t>
          </a:r>
        </a:p>
      </dsp:txBody>
      <dsp:txXfrm rot="5400000">
        <a:off x="19252" y="1104811"/>
        <a:ext cx="2914956" cy="355871"/>
      </dsp:txXfrm>
    </dsp:sp>
    <dsp:sp modelId="{9DB16810-82A4-4AED-B5DD-B623E2064468}">
      <dsp:nvSpPr>
        <dsp:cNvPr id="0" name=""/>
        <dsp:cNvSpPr/>
      </dsp:nvSpPr>
      <dsp:spPr>
        <a:xfrm>
          <a:off x="2934208" y="1036261"/>
          <a:ext cx="1650492" cy="492969"/>
        </a:xfrm>
        <a:prstGeom prst="roundRect">
          <a:avLst/>
        </a:prstGeom>
        <a:solidFill>
          <a:schemeClr val="accent3">
            <a:hueOff val="797318"/>
            <a:satOff val="6629"/>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dirty="0"/>
            <a:t>جمع کل فروش</a:t>
          </a:r>
          <a:endParaRPr lang="en-US" sz="1400" kern="1200" dirty="0"/>
        </a:p>
      </dsp:txBody>
      <dsp:txXfrm>
        <a:off x="2958273" y="1060326"/>
        <a:ext cx="1602362" cy="444839"/>
      </dsp:txXfrm>
    </dsp:sp>
    <dsp:sp modelId="{5B3E4F1C-5E19-4B23-8FFD-5B2203BCAFC7}">
      <dsp:nvSpPr>
        <dsp:cNvPr id="0" name=""/>
        <dsp:cNvSpPr/>
      </dsp:nvSpPr>
      <dsp:spPr>
        <a:xfrm rot="16200000">
          <a:off x="1269916" y="333261"/>
          <a:ext cx="394375" cy="2934208"/>
        </a:xfrm>
        <a:prstGeom prst="round2SameRect">
          <a:avLst/>
        </a:prstGeom>
        <a:solidFill>
          <a:schemeClr val="accent3">
            <a:tint val="40000"/>
            <a:alpha val="90000"/>
            <a:hueOff val="1187807"/>
            <a:satOff val="11463"/>
            <a:lumOff val="626"/>
            <a:alphaOff val="0"/>
          </a:schemeClr>
        </a:solidFill>
        <a:ln w="19050" cap="flat" cmpd="sng" algn="ctr">
          <a:solidFill>
            <a:schemeClr val="accent3">
              <a:tint val="40000"/>
              <a:alpha val="90000"/>
              <a:hueOff val="1187807"/>
              <a:satOff val="11463"/>
              <a:lumOff val="6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None/>
          </a:pPr>
          <a:r>
            <a:rPr lang="fa-IR" sz="2400" kern="1200" dirty="0"/>
            <a:t>560</a:t>
          </a:r>
          <a:r>
            <a:rPr lang="en-US" sz="2400" kern="1200" dirty="0"/>
            <a:t> +</a:t>
          </a:r>
        </a:p>
      </dsp:txBody>
      <dsp:txXfrm rot="5400000">
        <a:off x="19252" y="1622429"/>
        <a:ext cx="2914956" cy="355871"/>
      </dsp:txXfrm>
    </dsp:sp>
    <dsp:sp modelId="{E330E993-8214-4602-8195-133D882DF2BA}">
      <dsp:nvSpPr>
        <dsp:cNvPr id="0" name=""/>
        <dsp:cNvSpPr/>
      </dsp:nvSpPr>
      <dsp:spPr>
        <a:xfrm>
          <a:off x="2934208" y="1553880"/>
          <a:ext cx="1650492" cy="492969"/>
        </a:xfrm>
        <a:prstGeom prst="roundRect">
          <a:avLst/>
        </a:prstGeom>
        <a:solidFill>
          <a:srgbClr val="4EA6DC">
            <a:hueOff val="797318"/>
            <a:satOff val="6629"/>
            <a:lumOff val="523"/>
            <a:alphaOff val="0"/>
          </a:srgbClr>
        </a:solidFill>
        <a:ln w="1905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fa-IR" sz="1300" kern="1200" dirty="0"/>
            <a:t>تعداد کل </a:t>
          </a:r>
          <a:r>
            <a:rPr lang="fa-IR" sz="1300" kern="1200" dirty="0">
              <a:solidFill>
                <a:prstClr val="white"/>
              </a:solidFill>
              <a:latin typeface="Ubuntu"/>
              <a:ea typeface="+mn-ea"/>
              <a:cs typeface="IRANYekan"/>
            </a:rPr>
            <a:t>بیزینس‌ها</a:t>
          </a:r>
          <a:endParaRPr lang="en-US" sz="1300" kern="1200" dirty="0">
            <a:solidFill>
              <a:prstClr val="white"/>
            </a:solidFill>
            <a:latin typeface="Ubuntu"/>
            <a:ea typeface="+mn-ea"/>
            <a:cs typeface="IRANYekan"/>
          </a:endParaRPr>
        </a:p>
      </dsp:txBody>
      <dsp:txXfrm>
        <a:off x="2958273" y="1577945"/>
        <a:ext cx="1602362" cy="4448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2A2CF-8E99-4244-998C-27F0F8B0E1CD}">
      <dsp:nvSpPr>
        <dsp:cNvPr id="0" name=""/>
        <dsp:cNvSpPr/>
      </dsp:nvSpPr>
      <dsp:spPr>
        <a:xfrm rot="10800000">
          <a:off x="0" y="0"/>
          <a:ext cx="4840287"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dirty="0">
              <a:solidFill>
                <a:schemeClr val="bg1"/>
              </a:solidFill>
            </a:rPr>
            <a:t>دهان به دهان</a:t>
          </a:r>
          <a:endParaRPr lang="en-US" sz="1400" kern="1200" dirty="0">
            <a:solidFill>
              <a:schemeClr val="bg1"/>
            </a:solidFill>
          </a:endParaRPr>
        </a:p>
      </dsp:txBody>
      <dsp:txXfrm rot="-10800000">
        <a:off x="847050" y="0"/>
        <a:ext cx="3146187" cy="563959"/>
      </dsp:txXfrm>
    </dsp:sp>
    <dsp:sp modelId="{5C618B29-7ACA-4F8B-B8DD-6CFA233916B2}">
      <dsp:nvSpPr>
        <dsp:cNvPr id="0" name=""/>
        <dsp:cNvSpPr/>
      </dsp:nvSpPr>
      <dsp:spPr>
        <a:xfrm rot="10800000">
          <a:off x="302518" y="563959"/>
          <a:ext cx="4235251"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بازاریابی موتورهای جستجو</a:t>
          </a:r>
          <a:endParaRPr lang="fa-IR" sz="1400" kern="1200" dirty="0">
            <a:solidFill>
              <a:schemeClr val="bg1"/>
            </a:solidFill>
          </a:endParaRPr>
        </a:p>
      </dsp:txBody>
      <dsp:txXfrm rot="-10800000">
        <a:off x="1043687" y="563959"/>
        <a:ext cx="2752913" cy="563959"/>
      </dsp:txXfrm>
    </dsp:sp>
    <dsp:sp modelId="{1FBBCC9E-DE06-45E0-B651-9119FCD98BE0}">
      <dsp:nvSpPr>
        <dsp:cNvPr id="0" name=""/>
        <dsp:cNvSpPr/>
      </dsp:nvSpPr>
      <dsp:spPr>
        <a:xfrm rot="10800000">
          <a:off x="605036" y="1127918"/>
          <a:ext cx="3630215"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تبلیغات دیجیتال</a:t>
          </a:r>
          <a:endParaRPr lang="fa-IR" sz="1400" kern="1200" dirty="0">
            <a:solidFill>
              <a:schemeClr val="bg1"/>
            </a:solidFill>
          </a:endParaRPr>
        </a:p>
      </dsp:txBody>
      <dsp:txXfrm rot="-10800000">
        <a:off x="1240323" y="1127918"/>
        <a:ext cx="2359640" cy="563959"/>
      </dsp:txXfrm>
    </dsp:sp>
    <dsp:sp modelId="{9C93E78B-B953-421B-89A7-F8701C69992A}">
      <dsp:nvSpPr>
        <dsp:cNvPr id="0" name=""/>
        <dsp:cNvSpPr/>
      </dsp:nvSpPr>
      <dsp:spPr>
        <a:xfrm rot="10800000">
          <a:off x="907554" y="1691878"/>
          <a:ext cx="3025179"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بازاریابی محتوا</a:t>
          </a:r>
          <a:endParaRPr lang="fa-IR" sz="1400" kern="1200" dirty="0">
            <a:solidFill>
              <a:schemeClr val="bg1"/>
            </a:solidFill>
          </a:endParaRPr>
        </a:p>
      </dsp:txBody>
      <dsp:txXfrm rot="-10800000">
        <a:off x="1436960" y="1691878"/>
        <a:ext cx="1966367" cy="563959"/>
      </dsp:txXfrm>
    </dsp:sp>
    <dsp:sp modelId="{55549A9D-572A-40EC-812F-1D519BA02440}">
      <dsp:nvSpPr>
        <dsp:cNvPr id="0" name=""/>
        <dsp:cNvSpPr/>
      </dsp:nvSpPr>
      <dsp:spPr>
        <a:xfrm rot="10800000">
          <a:off x="1210072" y="2255837"/>
          <a:ext cx="2420144"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رویدادهای عمومی</a:t>
          </a:r>
          <a:endParaRPr lang="fa-IR" sz="1400" kern="1200" dirty="0">
            <a:solidFill>
              <a:schemeClr val="bg1"/>
            </a:solidFill>
          </a:endParaRPr>
        </a:p>
      </dsp:txBody>
      <dsp:txXfrm rot="-10800000">
        <a:off x="1633597" y="2255837"/>
        <a:ext cx="1573093" cy="563959"/>
      </dsp:txXfrm>
    </dsp:sp>
    <dsp:sp modelId="{DF553A0D-59F0-439D-B493-576968E9D5A4}">
      <dsp:nvSpPr>
        <dsp:cNvPr id="0" name=""/>
        <dsp:cNvSpPr/>
      </dsp:nvSpPr>
      <dsp:spPr>
        <a:xfrm rot="10800000">
          <a:off x="1512590" y="2819796"/>
          <a:ext cx="1815107"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شرکای تجاری</a:t>
          </a:r>
          <a:endParaRPr lang="fa-IR" sz="1400" kern="1200" dirty="0">
            <a:solidFill>
              <a:schemeClr val="bg1"/>
            </a:solidFill>
          </a:endParaRPr>
        </a:p>
      </dsp:txBody>
      <dsp:txXfrm rot="-10800000">
        <a:off x="1830233" y="2819796"/>
        <a:ext cx="1179820" cy="563959"/>
      </dsp:txXfrm>
    </dsp:sp>
    <dsp:sp modelId="{BE2E209F-BDBF-4792-A19F-D487B9CC260E}">
      <dsp:nvSpPr>
        <dsp:cNvPr id="0" name=""/>
        <dsp:cNvSpPr/>
      </dsp:nvSpPr>
      <dsp:spPr>
        <a:xfrm rot="10800000">
          <a:off x="1815108" y="3383756"/>
          <a:ext cx="1210072"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مشتریان سازمانی</a:t>
          </a:r>
          <a:endParaRPr lang="en-US" sz="1400" kern="1200" dirty="0">
            <a:solidFill>
              <a:schemeClr val="bg1"/>
            </a:solidFill>
          </a:endParaRPr>
        </a:p>
      </dsp:txBody>
      <dsp:txXfrm rot="-10800000">
        <a:off x="2026870" y="3383756"/>
        <a:ext cx="786546" cy="563959"/>
      </dsp:txXfrm>
    </dsp:sp>
    <dsp:sp modelId="{49F1D2FB-CBDE-4B10-93D7-8E3F79C867D5}">
      <dsp:nvSpPr>
        <dsp:cNvPr id="0" name=""/>
        <dsp:cNvSpPr/>
      </dsp:nvSpPr>
      <dsp:spPr>
        <a:xfrm rot="10800000">
          <a:off x="2117626" y="3947715"/>
          <a:ext cx="605036"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endParaRPr lang="en-US" sz="1400" kern="1200" dirty="0">
            <a:solidFill>
              <a:schemeClr val="bg1"/>
            </a:solidFill>
          </a:endParaRPr>
        </a:p>
      </dsp:txBody>
      <dsp:txXfrm rot="-10800000">
        <a:off x="2117626" y="3947715"/>
        <a:ext cx="605036" cy="5639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1E789-B207-4492-BD13-D7FE4E5693E6}">
      <dsp:nvSpPr>
        <dsp:cNvPr id="0" name=""/>
        <dsp:cNvSpPr/>
      </dsp:nvSpPr>
      <dsp:spPr>
        <a:xfrm rot="16200000">
          <a:off x="1132564" y="-1038449"/>
          <a:ext cx="730143" cy="2993374"/>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ctr" defTabSz="533400" rtl="1">
            <a:lnSpc>
              <a:spcPct val="100000"/>
            </a:lnSpc>
            <a:spcBef>
              <a:spcPct val="0"/>
            </a:spcBef>
            <a:spcAft>
              <a:spcPts val="0"/>
            </a:spcAft>
            <a:buNone/>
          </a:pPr>
          <a:r>
            <a:rPr lang="fa-IR" sz="1200" b="1" kern="1200" dirty="0">
              <a:latin typeface="Ubuntu"/>
              <a:ea typeface="+mn-ea"/>
              <a:cs typeface="IRANYekan"/>
            </a:rPr>
            <a:t>۳ میلیارد سال ۹۵ معادل </a:t>
          </a:r>
          <a:r>
            <a:rPr lang="fa-IR" sz="1200" kern="1200" dirty="0">
              <a:latin typeface="Ubuntu"/>
              <a:ea typeface="+mn-ea"/>
              <a:cs typeface="IRANYekan"/>
            </a:rPr>
            <a:t>۱</a:t>
          </a:r>
          <a:r>
            <a:rPr lang="fa-IR" sz="1200" b="1" kern="1200" dirty="0">
              <a:latin typeface="Ubuntu"/>
              <a:ea typeface="+mn-ea"/>
              <a:cs typeface="IRANYekan"/>
            </a:rPr>
            <a:t> میلیون دلار</a:t>
          </a:r>
          <a:endParaRPr lang="en-US" sz="1200" b="1" kern="1200" dirty="0">
            <a:latin typeface="Ubuntu"/>
            <a:ea typeface="+mn-ea"/>
            <a:cs typeface="IRANYekan"/>
          </a:endParaRPr>
        </a:p>
        <a:p>
          <a:pPr marL="114300" lvl="1" indent="-114300" algn="ctr" defTabSz="533400" rtl="1">
            <a:lnSpc>
              <a:spcPct val="100000"/>
            </a:lnSpc>
            <a:spcBef>
              <a:spcPct val="0"/>
            </a:spcBef>
            <a:spcAft>
              <a:spcPts val="0"/>
            </a:spcAft>
            <a:buNone/>
          </a:pPr>
          <a:r>
            <a:rPr lang="fa-IR" sz="1200" kern="1200" dirty="0">
              <a:latin typeface="Ubuntu"/>
              <a:ea typeface="+mn-ea"/>
              <a:cs typeface="IRANYekan"/>
            </a:rPr>
            <a:t>خروج پس از پرداخت ۳۳۰ میلیون</a:t>
          </a:r>
          <a:endParaRPr lang="en-US" sz="1200" kern="1200" dirty="0">
            <a:latin typeface="Ubuntu"/>
            <a:ea typeface="+mn-ea"/>
            <a:cs typeface="IRANYekan"/>
          </a:endParaRPr>
        </a:p>
      </dsp:txBody>
      <dsp:txXfrm rot="5400000">
        <a:off x="36592" y="128809"/>
        <a:ext cx="2957731" cy="658857"/>
      </dsp:txXfrm>
    </dsp:sp>
    <dsp:sp modelId="{C2151C43-630C-4DB9-9A28-9A0850820907}">
      <dsp:nvSpPr>
        <dsp:cNvPr id="0" name=""/>
        <dsp:cNvSpPr/>
      </dsp:nvSpPr>
      <dsp:spPr>
        <a:xfrm>
          <a:off x="2994323" y="1897"/>
          <a:ext cx="1872001" cy="91267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latin typeface="Ubuntu"/>
              <a:ea typeface="+mn-ea"/>
              <a:cs typeface="IRANYekan"/>
            </a:rPr>
            <a:t>سرمایه‌گذاری قبلی - انجل</a:t>
          </a:r>
          <a:endParaRPr lang="en-US" sz="1200" kern="1200" dirty="0"/>
        </a:p>
      </dsp:txBody>
      <dsp:txXfrm>
        <a:off x="3038876" y="46450"/>
        <a:ext cx="1782895" cy="823573"/>
      </dsp:txXfrm>
    </dsp:sp>
    <dsp:sp modelId="{16B6F609-C764-4DAE-89D3-C2583C37E55E}">
      <dsp:nvSpPr>
        <dsp:cNvPr id="0" name=""/>
        <dsp:cNvSpPr/>
      </dsp:nvSpPr>
      <dsp:spPr>
        <a:xfrm rot="16200000">
          <a:off x="1132564" y="-80136"/>
          <a:ext cx="730143" cy="2993374"/>
        </a:xfrm>
        <a:prstGeom prst="round2SameRect">
          <a:avLst/>
        </a:prstGeom>
        <a:solidFill>
          <a:schemeClr val="accent3">
            <a:tint val="40000"/>
            <a:alpha val="90000"/>
            <a:hueOff val="395936"/>
            <a:satOff val="3821"/>
            <a:lumOff val="209"/>
            <a:alphaOff val="0"/>
          </a:schemeClr>
        </a:solidFill>
        <a:ln w="19050" cap="flat" cmpd="sng" algn="ctr">
          <a:solidFill>
            <a:schemeClr val="accent3">
              <a:tint val="40000"/>
              <a:alpha val="90000"/>
              <a:hueOff val="395936"/>
              <a:satOff val="3821"/>
              <a:lumOff val="2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rtl="1">
            <a:lnSpc>
              <a:spcPct val="90000"/>
            </a:lnSpc>
            <a:spcBef>
              <a:spcPct val="0"/>
            </a:spcBef>
            <a:spcAft>
              <a:spcPct val="15000"/>
            </a:spcAft>
            <a:buNone/>
          </a:pPr>
          <a:r>
            <a:rPr lang="fa-IR" sz="1600" kern="1200" dirty="0"/>
            <a:t>۲ سال</a:t>
          </a:r>
          <a:endParaRPr lang="en-US" sz="1600" kern="1200" dirty="0"/>
        </a:p>
      </dsp:txBody>
      <dsp:txXfrm rot="5400000">
        <a:off x="36592" y="1087122"/>
        <a:ext cx="2957731" cy="658857"/>
      </dsp:txXfrm>
    </dsp:sp>
    <dsp:sp modelId="{72F7FF66-2BBB-4F55-9DE0-DD8733F8AAAE}">
      <dsp:nvSpPr>
        <dsp:cNvPr id="0" name=""/>
        <dsp:cNvSpPr/>
      </dsp:nvSpPr>
      <dsp:spPr>
        <a:xfrm>
          <a:off x="2994323" y="960210"/>
          <a:ext cx="1872001" cy="912679"/>
        </a:xfrm>
        <a:prstGeom prst="roundRect">
          <a:avLst/>
        </a:prstGeom>
        <a:solidFill>
          <a:schemeClr val="accent3">
            <a:hueOff val="398659"/>
            <a:satOff val="3314"/>
            <a:lumOff val="2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نقطه سر به سر</a:t>
          </a:r>
          <a:endParaRPr lang="en-US" sz="1200" kern="1200" dirty="0"/>
        </a:p>
      </dsp:txBody>
      <dsp:txXfrm>
        <a:off x="3038876" y="1004763"/>
        <a:ext cx="1782895" cy="823573"/>
      </dsp:txXfrm>
    </dsp:sp>
    <dsp:sp modelId="{EFED500B-58B7-4168-930C-84D4911901E1}">
      <dsp:nvSpPr>
        <dsp:cNvPr id="0" name=""/>
        <dsp:cNvSpPr/>
      </dsp:nvSpPr>
      <dsp:spPr>
        <a:xfrm rot="16200000">
          <a:off x="1132564" y="878176"/>
          <a:ext cx="730143" cy="2993374"/>
        </a:xfrm>
        <a:prstGeom prst="round2SameRect">
          <a:avLst/>
        </a:prstGeom>
        <a:solidFill>
          <a:schemeClr val="accent3">
            <a:tint val="40000"/>
            <a:alpha val="90000"/>
            <a:hueOff val="791871"/>
            <a:satOff val="7642"/>
            <a:lumOff val="417"/>
            <a:alphaOff val="0"/>
          </a:schemeClr>
        </a:solidFill>
        <a:ln w="19050" cap="flat" cmpd="sng" algn="ctr">
          <a:solidFill>
            <a:schemeClr val="accent3">
              <a:tint val="40000"/>
              <a:alpha val="90000"/>
              <a:hueOff val="791871"/>
              <a:satOff val="7642"/>
              <a:lumOff val="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rtl="1">
            <a:lnSpc>
              <a:spcPct val="90000"/>
            </a:lnSpc>
            <a:spcBef>
              <a:spcPct val="0"/>
            </a:spcBef>
            <a:spcAft>
              <a:spcPct val="15000"/>
            </a:spcAft>
            <a:buNone/>
          </a:pPr>
          <a:r>
            <a:rPr lang="fa-IR" sz="1600" kern="1200" dirty="0"/>
            <a:t>۳ سال</a:t>
          </a:r>
          <a:endParaRPr lang="en-US" sz="1600" kern="1200" dirty="0"/>
        </a:p>
      </dsp:txBody>
      <dsp:txXfrm rot="5400000">
        <a:off x="36592" y="2045435"/>
        <a:ext cx="2957731" cy="658857"/>
      </dsp:txXfrm>
    </dsp:sp>
    <dsp:sp modelId="{9ECA73F4-8A09-4668-B118-3B8FC09F03ED}">
      <dsp:nvSpPr>
        <dsp:cNvPr id="0" name=""/>
        <dsp:cNvSpPr/>
      </dsp:nvSpPr>
      <dsp:spPr>
        <a:xfrm>
          <a:off x="2994323" y="1918523"/>
          <a:ext cx="1872001" cy="912679"/>
        </a:xfrm>
        <a:prstGeom prst="roundRect">
          <a:avLst/>
        </a:prstGeom>
        <a:solidFill>
          <a:schemeClr val="accent3">
            <a:hueOff val="797318"/>
            <a:satOff val="6629"/>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دوره بازگشت سرمایه</a:t>
          </a:r>
          <a:endParaRPr lang="en-US" sz="1200" kern="1200" dirty="0"/>
        </a:p>
      </dsp:txBody>
      <dsp:txXfrm>
        <a:off x="3038876" y="1963076"/>
        <a:ext cx="1782895" cy="823573"/>
      </dsp:txXfrm>
    </dsp:sp>
    <dsp:sp modelId="{1FFF3B9C-0A48-437C-A773-F34871858EE2}">
      <dsp:nvSpPr>
        <dsp:cNvPr id="0" name=""/>
        <dsp:cNvSpPr/>
      </dsp:nvSpPr>
      <dsp:spPr>
        <a:xfrm rot="16200000">
          <a:off x="1132564" y="1836489"/>
          <a:ext cx="730143" cy="2993374"/>
        </a:xfrm>
        <a:prstGeom prst="round2SameRect">
          <a:avLst/>
        </a:prstGeom>
        <a:solidFill>
          <a:schemeClr val="accent3">
            <a:tint val="40000"/>
            <a:alpha val="90000"/>
            <a:hueOff val="1187807"/>
            <a:satOff val="11463"/>
            <a:lumOff val="626"/>
            <a:alphaOff val="0"/>
          </a:schemeClr>
        </a:solidFill>
        <a:ln w="19050" cap="flat" cmpd="sng" algn="ctr">
          <a:solidFill>
            <a:schemeClr val="accent3">
              <a:tint val="40000"/>
              <a:alpha val="90000"/>
              <a:hueOff val="1187807"/>
              <a:satOff val="11463"/>
              <a:lumOff val="6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rtl="1">
            <a:lnSpc>
              <a:spcPct val="90000"/>
            </a:lnSpc>
            <a:spcBef>
              <a:spcPct val="0"/>
            </a:spcBef>
            <a:spcAft>
              <a:spcPct val="15000"/>
            </a:spcAft>
            <a:buNone/>
          </a:pPr>
          <a:r>
            <a:rPr lang="fa-IR" sz="1600" b="1" kern="1200" dirty="0"/>
            <a:t>۱۵ میلیارد تومان</a:t>
          </a:r>
          <a:endParaRPr lang="en-US" sz="1600" b="1" kern="1200" dirty="0"/>
        </a:p>
      </dsp:txBody>
      <dsp:txXfrm rot="5400000">
        <a:off x="36592" y="3003748"/>
        <a:ext cx="2957731" cy="658857"/>
      </dsp:txXfrm>
    </dsp:sp>
    <dsp:sp modelId="{292B30ED-1425-4E93-BD12-F2AB5D9EC113}">
      <dsp:nvSpPr>
        <dsp:cNvPr id="0" name=""/>
        <dsp:cNvSpPr/>
      </dsp:nvSpPr>
      <dsp:spPr>
        <a:xfrm>
          <a:off x="2994323" y="2876335"/>
          <a:ext cx="1872001" cy="912679"/>
        </a:xfrm>
        <a:prstGeom prst="roundRect">
          <a:avLst/>
        </a:prstGeom>
        <a:solidFill>
          <a:schemeClr val="accent3">
            <a:hueOff val="1195977"/>
            <a:satOff val="9943"/>
            <a:lumOff val="78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حداقل</a:t>
          </a:r>
          <a:r>
            <a:rPr lang="fa-IR" sz="1200" kern="1200" baseline="0" dirty="0"/>
            <a:t> سرمایه مورد نیاز</a:t>
          </a:r>
          <a:endParaRPr lang="en-US" sz="1200" kern="1200" dirty="0"/>
        </a:p>
      </dsp:txBody>
      <dsp:txXfrm>
        <a:off x="3038876" y="2920888"/>
        <a:ext cx="1782895" cy="8235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B2DDF-AD38-4E69-BB43-62F9C0990DD2}">
      <dsp:nvSpPr>
        <dsp:cNvPr id="0" name=""/>
        <dsp:cNvSpPr/>
      </dsp:nvSpPr>
      <dsp:spPr>
        <a:xfrm>
          <a:off x="6937142" y="201089"/>
          <a:ext cx="3115714" cy="3974125"/>
        </a:xfrm>
        <a:prstGeom prst="round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163" t="1500" r="-90837" b="-15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5B8C78-E7A1-47CE-B98B-A4E9F7A94084}">
      <dsp:nvSpPr>
        <dsp:cNvPr id="0" name=""/>
        <dsp:cNvSpPr/>
      </dsp:nvSpPr>
      <dsp:spPr>
        <a:xfrm>
          <a:off x="7653756" y="1631774"/>
          <a:ext cx="2399099" cy="2384475"/>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5100" tIns="165100" rIns="165100" bIns="165100" numCol="1" spcCol="1270" anchor="b" anchorCtr="0">
          <a:noAutofit/>
        </a:bodyPr>
        <a:lstStyle/>
        <a:p>
          <a:pPr marL="0" lvl="0" indent="0" algn="r" defTabSz="2889250">
            <a:lnSpc>
              <a:spcPct val="90000"/>
            </a:lnSpc>
            <a:spcBef>
              <a:spcPct val="0"/>
            </a:spcBef>
            <a:spcAft>
              <a:spcPct val="35000"/>
            </a:spcAft>
            <a:buNone/>
          </a:pPr>
          <a:endParaRPr lang="en-US" sz="6500" kern="1200" dirty="0"/>
        </a:p>
      </dsp:txBody>
      <dsp:txXfrm>
        <a:off x="7653756" y="1631774"/>
        <a:ext cx="2399099" cy="2384475"/>
      </dsp:txXfrm>
    </dsp:sp>
    <dsp:sp modelId="{CB38D619-7484-4D77-940A-4625D5F8BA0B}">
      <dsp:nvSpPr>
        <dsp:cNvPr id="0" name=""/>
        <dsp:cNvSpPr/>
      </dsp:nvSpPr>
      <dsp:spPr>
        <a:xfrm>
          <a:off x="6456172" y="2383"/>
          <a:ext cx="961940" cy="96194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B56CCE-C7E2-4B4F-9095-BF3DB62414DC}">
      <dsp:nvSpPr>
        <dsp:cNvPr id="0" name=""/>
        <dsp:cNvSpPr/>
      </dsp:nvSpPr>
      <dsp:spPr>
        <a:xfrm>
          <a:off x="27768" y="2383"/>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None/>
          </a:pPr>
          <a:r>
            <a:rPr lang="fa-IR" sz="1700" kern="1200" dirty="0">
              <a:cs typeface="+mj-cs"/>
            </a:rPr>
            <a:t>مقیاس‌پذیر</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جیبرس محصولی با کیفیت عالی است و قابلیت جهانی شدن را به‌دلیل معماری برتر داراست.</a:t>
          </a:r>
          <a:endParaRPr lang="en-US" sz="1300" kern="1200" dirty="0"/>
        </a:p>
      </dsp:txBody>
      <dsp:txXfrm>
        <a:off x="27768" y="2383"/>
        <a:ext cx="6428403" cy="961940"/>
      </dsp:txXfrm>
    </dsp:sp>
    <dsp:sp modelId="{5D4EB185-8964-4065-911D-8C86DBB279CB}">
      <dsp:nvSpPr>
        <dsp:cNvPr id="0" name=""/>
        <dsp:cNvSpPr/>
      </dsp:nvSpPr>
      <dsp:spPr>
        <a:xfrm>
          <a:off x="6456172" y="1137472"/>
          <a:ext cx="961940" cy="961940"/>
        </a:xfrm>
        <a:prstGeom prst="ellipse">
          <a:avLst/>
        </a:prstGeom>
        <a:blipFill>
          <a:blip xmlns:r="http://schemas.openxmlformats.org/officeDocument/2006/relationships" r:embed="rId3"/>
          <a:srcRect/>
          <a:stretch>
            <a:fillRect t="-7000" b="-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B4EE32-7E09-43C1-BD89-3AE8A86C16DB}">
      <dsp:nvSpPr>
        <dsp:cNvPr id="0" name=""/>
        <dsp:cNvSpPr/>
      </dsp:nvSpPr>
      <dsp:spPr>
        <a:xfrm>
          <a:off x="27768" y="1137472"/>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fa-IR" sz="1700" kern="1200" dirty="0">
              <a:cs typeface="+mj-cs"/>
            </a:rPr>
            <a:t>استراتژی رشد متفاوت</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قابلیت رشد فوق‌العاده به‌دلیل استراتژی فری‌میوم و ایجاد اکوسیستم درآمدزایی متنوع.</a:t>
          </a:r>
          <a:endParaRPr lang="en-US" sz="1300" kern="1200" dirty="0"/>
        </a:p>
      </dsp:txBody>
      <dsp:txXfrm>
        <a:off x="27768" y="1137472"/>
        <a:ext cx="6428403" cy="961940"/>
      </dsp:txXfrm>
    </dsp:sp>
    <dsp:sp modelId="{4BC10F28-E083-457E-BA29-6557992F8D30}">
      <dsp:nvSpPr>
        <dsp:cNvPr id="0" name=""/>
        <dsp:cNvSpPr/>
      </dsp:nvSpPr>
      <dsp:spPr>
        <a:xfrm>
          <a:off x="6456172" y="2272562"/>
          <a:ext cx="961940" cy="961940"/>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5000" b="-5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A9897E-5162-4839-9622-CFF45A23C8C9}">
      <dsp:nvSpPr>
        <dsp:cNvPr id="0" name=""/>
        <dsp:cNvSpPr/>
      </dsp:nvSpPr>
      <dsp:spPr>
        <a:xfrm>
          <a:off x="27768" y="2272562"/>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fa-IR" sz="1700" kern="1200" dirty="0">
              <a:cs typeface="+mj-cs"/>
            </a:rPr>
            <a:t>فرصت بی‌نظیر</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محصولی خاص در حوزه فین‌تک و تجارت الکترونیک با قابلیت رشد بی‌نهایت.</a:t>
          </a:r>
          <a:endParaRPr lang="en-US" sz="1300" kern="1200" dirty="0"/>
        </a:p>
      </dsp:txBody>
      <dsp:txXfrm>
        <a:off x="27768" y="2272562"/>
        <a:ext cx="6428403" cy="961940"/>
      </dsp:txXfrm>
    </dsp:sp>
    <dsp:sp modelId="{451A07A7-E435-4D08-B14E-E92AC076B00C}">
      <dsp:nvSpPr>
        <dsp:cNvPr id="0" name=""/>
        <dsp:cNvSpPr/>
      </dsp:nvSpPr>
      <dsp:spPr>
        <a:xfrm>
          <a:off x="6456172" y="3407651"/>
          <a:ext cx="961940" cy="961940"/>
        </a:xfrm>
        <a:prstGeom prst="ellipse">
          <a:avLst/>
        </a:prstGeom>
        <a:blipFill>
          <a:blip xmlns:r="http://schemas.openxmlformats.org/officeDocument/2006/relationships" r:embed="rId5"/>
          <a:srcRect/>
          <a:stretch>
            <a:fillRect t="-2000" b="-2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DB8FD3-0EB0-4B63-8A3E-1C5DD6A7B175}">
      <dsp:nvSpPr>
        <dsp:cNvPr id="0" name=""/>
        <dsp:cNvSpPr/>
      </dsp:nvSpPr>
      <dsp:spPr>
        <a:xfrm>
          <a:off x="27768" y="3407651"/>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fa-IR" sz="1700" kern="1200" dirty="0">
              <a:cs typeface="+mj-cs"/>
            </a:rPr>
            <a:t>چشم‌انداز روشن</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برنامه‌ریزی و نگاه بلندمدت به محصول و تیم فنی مسلط بر توسعه محصول.</a:t>
          </a:r>
          <a:endParaRPr lang="en-US" sz="1300" kern="1200" dirty="0"/>
        </a:p>
      </dsp:txBody>
      <dsp:txXfrm>
        <a:off x="27768" y="3407651"/>
        <a:ext cx="6428403" cy="96194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E3756-73D7-4315-A47A-7FA21AA99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F21F8AF-BF22-467F-B65F-793C467EC8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CE15A7-A56F-4E25-873C-50B597AA8420}" type="datetimeFigureOut">
              <a:rPr lang="en-US" smtClean="0"/>
              <a:t>2021-05-21</a:t>
            </a:fld>
            <a:endParaRPr lang="en-US"/>
          </a:p>
        </p:txBody>
      </p:sp>
      <p:sp>
        <p:nvSpPr>
          <p:cNvPr id="4" name="Footer Placeholder 3">
            <a:extLst>
              <a:ext uri="{FF2B5EF4-FFF2-40B4-BE49-F238E27FC236}">
                <a16:creationId xmlns:a16="http://schemas.microsoft.com/office/drawing/2014/main" id="{56CFEB82-28F5-44FD-B38E-FF03C150A7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6153515-E17A-4BA1-9C3C-28FF7F00F6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789C96-7AC7-46DE-AB43-E76BC5478BC9}" type="slidenum">
              <a:rPr lang="en-US" smtClean="0"/>
              <a:t>‹#›</a:t>
            </a:fld>
            <a:endParaRPr lang="en-US"/>
          </a:p>
        </p:txBody>
      </p:sp>
    </p:spTree>
    <p:extLst>
      <p:ext uri="{BB962C8B-B14F-4D97-AF65-F5344CB8AC3E}">
        <p14:creationId xmlns:p14="http://schemas.microsoft.com/office/powerpoint/2010/main" val="3361072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1A832-66EE-44A0-BEBE-A62E02B5B452}" type="datetimeFigureOut">
              <a:rPr lang="en-US" smtClean="0"/>
              <a:t>2021-05-21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9E1AC-3210-4C03-93DF-294BFDB0FAF7}" type="slidenum">
              <a:rPr lang="en-US" smtClean="0"/>
              <a:t>‹#›</a:t>
            </a:fld>
            <a:endParaRPr lang="en-US"/>
          </a:p>
        </p:txBody>
      </p:sp>
    </p:spTree>
    <p:extLst>
      <p:ext uri="{BB962C8B-B14F-4D97-AF65-F5344CB8AC3E}">
        <p14:creationId xmlns:p14="http://schemas.microsoft.com/office/powerpoint/2010/main" val="238458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orbes.com/sites/alejandrocremades/2018/07/12/the-3-most-important-slides-in-your-pitch-deck/"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latin typeface="IRANSansWeb UltraLight" panose="02040503050201020203" pitchFamily="18" charset="-78"/>
                <a:cs typeface="IRANSansWeb UltraLight" panose="02040503050201020203" pitchFamily="18" charset="-78"/>
              </a:rPr>
              <a:t>شروع با سوال برای جلب توجه</a:t>
            </a:r>
            <a:endParaRPr lang="en-US" dirty="0">
              <a:latin typeface="IRANSansWeb UltraLight" panose="02040503050201020203" pitchFamily="18" charset="-78"/>
              <a:cs typeface="IRANSansWeb UltraLight" panose="02040503050201020203" pitchFamily="18" charset="-78"/>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1</a:t>
            </a:fld>
            <a:endParaRPr lang="en-US"/>
          </a:p>
        </p:txBody>
      </p:sp>
    </p:spTree>
    <p:extLst>
      <p:ext uri="{BB962C8B-B14F-4D97-AF65-F5344CB8AC3E}">
        <p14:creationId xmlns:p14="http://schemas.microsoft.com/office/powerpoint/2010/main" val="2755188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13</a:t>
            </a:fld>
            <a:endParaRPr lang="en-US"/>
          </a:p>
        </p:txBody>
      </p:sp>
    </p:spTree>
    <p:extLst>
      <p:ext uri="{BB962C8B-B14F-4D97-AF65-F5344CB8AC3E}">
        <p14:creationId xmlns:p14="http://schemas.microsoft.com/office/powerpoint/2010/main" val="3086266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are you going to do with the money? Spend it on rent or buy up customers and squeeze the competition out of business?</a:t>
            </a:r>
          </a:p>
          <a:p>
            <a:endParaRPr lang="fa-I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financials slide is one that investors will spend the most time on. It’s one of the three most important slides in your pitch deck, according to the data in this </a:t>
            </a:r>
            <a:r>
              <a:rPr lang="en-US" sz="1200" b="0" i="0" u="none" strike="noStrike" kern="1200" dirty="0">
                <a:solidFill>
                  <a:schemeClr val="tx1"/>
                </a:solidFill>
                <a:effectLst/>
                <a:latin typeface="+mn-lt"/>
                <a:ea typeface="+mn-ea"/>
                <a:cs typeface="+mn-cs"/>
                <a:hlinkClick r:id="rId3"/>
              </a:rPr>
              <a:t>Forbes article</a:t>
            </a:r>
            <a:r>
              <a:rPr lang="en-US" sz="1200" b="0" i="0" kern="1200" dirty="0">
                <a:solidFill>
                  <a:schemeClr val="tx1"/>
                </a:solidFill>
                <a:effectLst/>
                <a:latin typeface="+mn-lt"/>
                <a:ea typeface="+mn-ea"/>
                <a:cs typeface="+mn-cs"/>
              </a:rPr>
              <a:t>. Key points include your burn rate, break even point and how many users you need to make a profit.</a:t>
            </a:r>
            <a:endParaRPr lang="en-US" dirty="0"/>
          </a:p>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14</a:t>
            </a:fld>
            <a:endParaRPr lang="en-US"/>
          </a:p>
        </p:txBody>
      </p:sp>
    </p:spTree>
    <p:extLst>
      <p:ext uri="{BB962C8B-B14F-4D97-AF65-F5344CB8AC3E}">
        <p14:creationId xmlns:p14="http://schemas.microsoft.com/office/powerpoint/2010/main" val="3536382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2</a:t>
            </a:fld>
            <a:endParaRPr lang="en-US"/>
          </a:p>
        </p:txBody>
      </p:sp>
    </p:spTree>
    <p:extLst>
      <p:ext uri="{BB962C8B-B14F-4D97-AF65-F5344CB8AC3E}">
        <p14:creationId xmlns:p14="http://schemas.microsoft.com/office/powerpoint/2010/main" val="63162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تاکید روی مقیاس پذیری</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3</a:t>
            </a:fld>
            <a:endParaRPr lang="en-US"/>
          </a:p>
        </p:txBody>
      </p:sp>
    </p:spTree>
    <p:extLst>
      <p:ext uri="{BB962C8B-B14F-4D97-AF65-F5344CB8AC3E}">
        <p14:creationId xmlns:p14="http://schemas.microsoft.com/office/powerpoint/2010/main" val="3337374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تصاویری از بخش‌های مختلف جیبرس</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4</a:t>
            </a:fld>
            <a:endParaRPr lang="en-US"/>
          </a:p>
        </p:txBody>
      </p:sp>
    </p:spTree>
    <p:extLst>
      <p:ext uri="{BB962C8B-B14F-4D97-AF65-F5344CB8AC3E}">
        <p14:creationId xmlns:p14="http://schemas.microsoft.com/office/powerpoint/2010/main" val="1014153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02122"/>
                </a:solidFill>
                <a:effectLst/>
                <a:latin typeface="IRANSans" panose="020B0506030804020204" pitchFamily="34" charset="-78"/>
                <a:cs typeface="IRANSans" panose="020B0506030804020204" pitchFamily="34" charset="-78"/>
              </a:rPr>
              <a:t>CAGR</a:t>
            </a:r>
            <a:r>
              <a:rPr lang="en-US" b="0" i="0" dirty="0">
                <a:solidFill>
                  <a:srgbClr val="202122"/>
                </a:solidFill>
                <a:effectLst/>
                <a:latin typeface="IRANSans" panose="020B0506030804020204" pitchFamily="34" charset="-78"/>
                <a:cs typeface="IRANSans" panose="020B0506030804020204" pitchFamily="34" charset="-78"/>
              </a:rPr>
              <a:t> - Compound annual growth rate</a:t>
            </a:r>
          </a:p>
          <a:p>
            <a:pPr algn="l"/>
            <a:r>
              <a:rPr lang="en-US" b="1" i="0" dirty="0">
                <a:solidFill>
                  <a:srgbClr val="292929"/>
                </a:solidFill>
                <a:effectLst/>
                <a:latin typeface="charter"/>
              </a:rPr>
              <a:t>---</a:t>
            </a:r>
          </a:p>
          <a:p>
            <a:pPr algn="l"/>
            <a:r>
              <a:rPr lang="en-US" b="1" i="0" dirty="0">
                <a:solidFill>
                  <a:srgbClr val="292929"/>
                </a:solidFill>
                <a:effectLst/>
                <a:latin typeface="charter"/>
              </a:rPr>
              <a:t>PAM - </a:t>
            </a:r>
            <a:r>
              <a:rPr lang="en-US" b="0" i="0" dirty="0">
                <a:solidFill>
                  <a:srgbClr val="292929"/>
                </a:solidFill>
                <a:effectLst/>
                <a:latin typeface="charter"/>
              </a:rPr>
              <a:t>potential available market</a:t>
            </a:r>
          </a:p>
          <a:p>
            <a:pPr algn="l"/>
            <a:r>
              <a:rPr lang="en-US" b="1" i="0" dirty="0">
                <a:solidFill>
                  <a:srgbClr val="292929"/>
                </a:solidFill>
                <a:effectLst/>
                <a:latin typeface="charter"/>
              </a:rPr>
              <a:t>TAM -</a:t>
            </a:r>
            <a:r>
              <a:rPr lang="en-US" b="0" i="0" dirty="0">
                <a:solidFill>
                  <a:srgbClr val="292929"/>
                </a:solidFill>
                <a:effectLst/>
                <a:latin typeface="charter"/>
              </a:rPr>
              <a:t> total addressable/available market</a:t>
            </a:r>
          </a:p>
          <a:p>
            <a:pPr algn="l"/>
            <a:r>
              <a:rPr lang="en-US" b="1" i="0" dirty="0">
                <a:solidFill>
                  <a:srgbClr val="292929"/>
                </a:solidFill>
                <a:effectLst/>
                <a:latin typeface="charter"/>
              </a:rPr>
              <a:t>SAM</a:t>
            </a:r>
            <a:r>
              <a:rPr lang="en-US" b="0" i="0" dirty="0">
                <a:solidFill>
                  <a:srgbClr val="292929"/>
                </a:solidFill>
                <a:effectLst/>
                <a:latin typeface="charter"/>
              </a:rPr>
              <a:t> - serviceable available market</a:t>
            </a:r>
          </a:p>
          <a:p>
            <a:pPr algn="l"/>
            <a:r>
              <a:rPr lang="en-US" b="1" i="0" dirty="0">
                <a:solidFill>
                  <a:srgbClr val="292929"/>
                </a:solidFill>
                <a:effectLst/>
                <a:latin typeface="charter"/>
              </a:rPr>
              <a:t>SOM</a:t>
            </a:r>
            <a:r>
              <a:rPr lang="en-US" b="0" i="0" dirty="0">
                <a:solidFill>
                  <a:srgbClr val="292929"/>
                </a:solidFill>
                <a:effectLst/>
                <a:latin typeface="charter"/>
              </a:rPr>
              <a:t> - serviceable and obtainable market</a:t>
            </a:r>
            <a:br>
              <a:rPr lang="en-US" b="0" i="0" dirty="0">
                <a:solidFill>
                  <a:srgbClr val="292929"/>
                </a:solidFill>
                <a:effectLst/>
                <a:latin typeface="charter"/>
              </a:rPr>
            </a:br>
            <a:r>
              <a:rPr lang="en-US" b="0" i="0" dirty="0">
                <a:solidFill>
                  <a:srgbClr val="292929"/>
                </a:solidFill>
                <a:effectLst/>
                <a:latin typeface="charter"/>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02122"/>
                </a:solidFill>
                <a:effectLst/>
                <a:latin typeface="Arial" panose="020B0604020202020204" pitchFamily="34" charset="0"/>
              </a:rPr>
              <a:t>MRR </a:t>
            </a:r>
            <a:r>
              <a:rPr lang="en-US" b="0" i="0" dirty="0">
                <a:solidFill>
                  <a:srgbClr val="202122"/>
                </a:solidFill>
                <a:effectLst/>
                <a:latin typeface="Arial" panose="020B0604020202020204" pitchFamily="34" charset="0"/>
              </a:rPr>
              <a:t>- Monthly Recurring Revenue</a:t>
            </a:r>
          </a:p>
          <a:p>
            <a:pPr algn="l"/>
            <a:r>
              <a:rPr lang="en-US" b="1" i="0" dirty="0">
                <a:solidFill>
                  <a:srgbClr val="292929"/>
                </a:solidFill>
                <a:effectLst/>
                <a:latin typeface="charter"/>
              </a:rPr>
              <a:t>ARR</a:t>
            </a:r>
            <a:r>
              <a:rPr lang="en-US" b="0" i="0" dirty="0">
                <a:solidFill>
                  <a:srgbClr val="292929"/>
                </a:solidFill>
                <a:effectLst/>
                <a:latin typeface="charter"/>
              </a:rPr>
              <a:t> - </a:t>
            </a:r>
            <a:r>
              <a:rPr lang="en-US" b="0" i="0" dirty="0">
                <a:solidFill>
                  <a:srgbClr val="202122"/>
                </a:solidFill>
                <a:effectLst/>
                <a:latin typeface="Arial" panose="020B0604020202020204" pitchFamily="34" charset="0"/>
              </a:rPr>
              <a:t>Annual Recurring Revenue</a:t>
            </a:r>
          </a:p>
          <a:p>
            <a:pPr algn="l"/>
            <a:r>
              <a:rPr lang="en-US" b="0" i="0" dirty="0">
                <a:solidFill>
                  <a:srgbClr val="202122"/>
                </a:solidFill>
                <a:effectLst/>
                <a:latin typeface="Arial" panose="020B0604020202020204" pitchFamily="34" charset="0"/>
              </a:rPr>
              <a:t>---</a:t>
            </a:r>
            <a:br>
              <a:rPr lang="en-US" b="0" i="0" dirty="0">
                <a:solidFill>
                  <a:srgbClr val="292929"/>
                </a:solidFill>
                <a:effectLst/>
                <a:latin typeface="charter"/>
              </a:rPr>
            </a:br>
            <a:r>
              <a:rPr lang="en-US" b="0" i="0" dirty="0">
                <a:solidFill>
                  <a:srgbClr val="292929"/>
                </a:solidFill>
                <a:effectLst/>
                <a:latin typeface="charter"/>
              </a:rPr>
              <a:t>Shopify Founded </a:t>
            </a:r>
            <a:r>
              <a:rPr lang="en-US" b="0" i="0" u="none" dirty="0">
                <a:solidFill>
                  <a:srgbClr val="292929"/>
                </a:solidFill>
                <a:effectLst/>
                <a:latin typeface="charter"/>
              </a:rPr>
              <a:t>2006</a:t>
            </a:r>
          </a:p>
          <a:p>
            <a:pPr algn="l"/>
            <a:r>
              <a:rPr lang="en-US" b="0" i="0" u="none" dirty="0">
                <a:solidFill>
                  <a:srgbClr val="292929"/>
                </a:solidFill>
                <a:effectLst/>
                <a:latin typeface="charter"/>
              </a:rPr>
              <a:t>2012 </a:t>
            </a:r>
            <a:r>
              <a:rPr lang="en-US" b="1" i="0" u="none" dirty="0">
                <a:solidFill>
                  <a:srgbClr val="292929"/>
                </a:solidFill>
                <a:effectLst/>
                <a:latin typeface="charter"/>
              </a:rPr>
              <a:t>1.1M, </a:t>
            </a:r>
            <a:r>
              <a:rPr lang="en-US" b="0" i="0" u="none" dirty="0">
                <a:solidFill>
                  <a:srgbClr val="292929"/>
                </a:solidFill>
                <a:effectLst/>
                <a:latin typeface="charter"/>
              </a:rPr>
              <a:t>2015 </a:t>
            </a:r>
            <a:r>
              <a:rPr lang="en-US" b="1" i="0" u="none" dirty="0">
                <a:solidFill>
                  <a:srgbClr val="292929"/>
                </a:solidFill>
                <a:effectLst/>
                <a:latin typeface="charter"/>
              </a:rPr>
              <a:t>7.5M</a:t>
            </a:r>
            <a:r>
              <a:rPr lang="en-US" b="0" i="0" u="none" dirty="0">
                <a:solidFill>
                  <a:srgbClr val="292929"/>
                </a:solidFill>
                <a:effectLst/>
                <a:latin typeface="charter"/>
              </a:rPr>
              <a:t>, 2020 </a:t>
            </a:r>
            <a:r>
              <a:rPr lang="en-US" b="1" i="0" u="none" dirty="0">
                <a:solidFill>
                  <a:srgbClr val="292929"/>
                </a:solidFill>
                <a:effectLst/>
                <a:latin typeface="charter"/>
              </a:rPr>
              <a:t>82M</a:t>
            </a:r>
            <a:br>
              <a:rPr lang="en-US" b="1" i="0" dirty="0">
                <a:solidFill>
                  <a:srgbClr val="292929"/>
                </a:solidFill>
                <a:effectLst/>
                <a:latin typeface="charter"/>
              </a:rPr>
            </a:br>
            <a:r>
              <a:rPr lang="en-US" b="1" i="0" dirty="0">
                <a:solidFill>
                  <a:srgbClr val="292929"/>
                </a:solidFill>
                <a:effectLst/>
                <a:latin typeface="charter"/>
              </a:rPr>
              <a:t>CAGR </a:t>
            </a:r>
            <a:r>
              <a:rPr lang="en-US" b="0" i="0" dirty="0">
                <a:solidFill>
                  <a:srgbClr val="292929"/>
                </a:solidFill>
                <a:effectLst/>
                <a:latin typeface="charter"/>
              </a:rPr>
              <a:t>2012-2015 </a:t>
            </a:r>
            <a:r>
              <a:rPr lang="en-US" b="1" i="0" dirty="0">
                <a:solidFill>
                  <a:srgbClr val="292929"/>
                </a:solidFill>
                <a:effectLst/>
                <a:latin typeface="charter"/>
              </a:rPr>
              <a:t>90%</a:t>
            </a:r>
            <a:br>
              <a:rPr lang="en-US" b="1" i="0" dirty="0">
                <a:solidFill>
                  <a:srgbClr val="292929"/>
                </a:solidFill>
                <a:effectLst/>
                <a:latin typeface="charter"/>
              </a:rPr>
            </a:br>
            <a:r>
              <a:rPr lang="en-US" b="1" i="0" dirty="0">
                <a:solidFill>
                  <a:srgbClr val="292929"/>
                </a:solidFill>
                <a:effectLst/>
                <a:latin typeface="charter"/>
              </a:rPr>
              <a:t>CAGR </a:t>
            </a:r>
            <a:r>
              <a:rPr lang="en-US" b="0" i="0" dirty="0">
                <a:solidFill>
                  <a:srgbClr val="292929"/>
                </a:solidFill>
                <a:effectLst/>
                <a:latin typeface="charter"/>
              </a:rPr>
              <a:t>2015-2020 </a:t>
            </a:r>
            <a:r>
              <a:rPr lang="en-US" b="1" i="0" dirty="0">
                <a:solidFill>
                  <a:srgbClr val="292929"/>
                </a:solidFill>
                <a:effectLst/>
                <a:latin typeface="charter"/>
              </a:rPr>
              <a:t>50%</a:t>
            </a:r>
            <a:br>
              <a:rPr lang="en-US" b="1" i="0" dirty="0">
                <a:solidFill>
                  <a:srgbClr val="292929"/>
                </a:solidFill>
                <a:effectLst/>
                <a:latin typeface="charter"/>
              </a:rPr>
            </a:br>
            <a:endParaRPr lang="en-US" b="1"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5</a:t>
            </a:fld>
            <a:endParaRPr lang="en-US"/>
          </a:p>
        </p:txBody>
      </p:sp>
    </p:spTree>
    <p:extLst>
      <p:ext uri="{BB962C8B-B14F-4D97-AF65-F5344CB8AC3E}">
        <p14:creationId xmlns:p14="http://schemas.microsoft.com/office/powerpoint/2010/main" val="2868676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SourceSansPro"/>
              </a:rPr>
              <a:t>GMV - Gross merchandise value</a:t>
            </a:r>
          </a:p>
          <a:p>
            <a:r>
              <a:rPr lang="fa-IR" b="0" i="0" dirty="0">
                <a:solidFill>
                  <a:srgbClr val="111111"/>
                </a:solidFill>
                <a:effectLst/>
                <a:latin typeface="SourceSansPro"/>
              </a:rPr>
              <a:t>ارزش ناخالص کالا</a:t>
            </a:r>
            <a:endParaRPr lang="en-US" b="0" i="0" dirty="0">
              <a:solidFill>
                <a:srgbClr val="111111"/>
              </a:solidFill>
              <a:effectLst/>
              <a:latin typeface="SourceSansPro"/>
            </a:endParaRPr>
          </a:p>
          <a:p>
            <a:r>
              <a:rPr lang="fa-IR" b="0" i="0" dirty="0">
                <a:solidFill>
                  <a:srgbClr val="111111"/>
                </a:solidFill>
                <a:effectLst/>
                <a:latin typeface="SourceSansPro"/>
              </a:rPr>
              <a:t>رشد متوسط جیبرس در دوره آزمایشی سالیانه ۷۵ درصد</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6</a:t>
            </a:fld>
            <a:endParaRPr lang="en-US"/>
          </a:p>
        </p:txBody>
      </p:sp>
    </p:spTree>
    <p:extLst>
      <p:ext uri="{BB962C8B-B14F-4D97-AF65-F5344CB8AC3E}">
        <p14:creationId xmlns:p14="http://schemas.microsoft.com/office/powerpoint/2010/main" val="1820968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SourceSansPro"/>
              </a:rPr>
              <a:t>GMV - Gross merchandise value</a:t>
            </a:r>
          </a:p>
          <a:p>
            <a:r>
              <a:rPr lang="fa-IR" b="0" i="0" dirty="0">
                <a:solidFill>
                  <a:srgbClr val="111111"/>
                </a:solidFill>
                <a:effectLst/>
                <a:latin typeface="SourceSansPro"/>
              </a:rPr>
              <a:t>ارزش ناخالص کالا</a:t>
            </a:r>
            <a:endParaRPr lang="en-US" b="0" i="0" dirty="0">
              <a:solidFill>
                <a:srgbClr val="111111"/>
              </a:solidFill>
              <a:effectLst/>
              <a:latin typeface="SourceSansPro"/>
            </a:endParaRPr>
          </a:p>
          <a:p>
            <a:r>
              <a:rPr lang="fa-IR" b="0" i="0" dirty="0">
                <a:solidFill>
                  <a:srgbClr val="111111"/>
                </a:solidFill>
                <a:effectLst/>
                <a:latin typeface="SourceSansPro"/>
              </a:rPr>
              <a:t>رشد متوسط جیبرس در دوره آزمایشی سالیانه ۷۵ درصد</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7</a:t>
            </a:fld>
            <a:endParaRPr lang="en-US"/>
          </a:p>
        </p:txBody>
      </p:sp>
    </p:spTree>
    <p:extLst>
      <p:ext uri="{BB962C8B-B14F-4D97-AF65-F5344CB8AC3E}">
        <p14:creationId xmlns:p14="http://schemas.microsoft.com/office/powerpoint/2010/main" val="4247354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Linkedin</a:t>
            </a:r>
            <a:r>
              <a:rPr lang="en-US" dirty="0"/>
              <a:t>,, Cloudflare, Skype, </a:t>
            </a:r>
            <a:r>
              <a:rPr lang="en-US" b="0" i="0" dirty="0">
                <a:solidFill>
                  <a:srgbClr val="111111"/>
                </a:solidFill>
                <a:effectLst/>
                <a:latin typeface="SourceSansPro"/>
              </a:rPr>
              <a:t>Candy Crush Saga, Slack, Asana, Trello, </a:t>
            </a:r>
            <a:r>
              <a:rPr lang="en-US" b="0" i="0" dirty="0">
                <a:solidFill>
                  <a:srgbClr val="212121"/>
                </a:solidFill>
                <a:effectLst/>
                <a:latin typeface="PT Serif"/>
              </a:rPr>
              <a:t>Pandora, Evernote</a:t>
            </a:r>
            <a:endParaRPr lang="fa-I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82828"/>
                </a:solidFill>
                <a:effectLst/>
                <a:latin typeface="GT America"/>
              </a:rPr>
              <a:t>Conversion rate ~ 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Dropbox</a:t>
            </a:r>
            <a:r>
              <a:rPr lang="en-US" b="1" i="0" dirty="0">
                <a:solidFill>
                  <a:srgbClr val="282828"/>
                </a:solidFill>
                <a:effectLst/>
                <a:latin typeface="GT America"/>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Spotify</a:t>
            </a:r>
            <a:r>
              <a:rPr lang="en-US" b="1" i="0" dirty="0">
                <a:solidFill>
                  <a:srgbClr val="282828"/>
                </a:solidFill>
                <a:effectLst/>
                <a:latin typeface="GT America"/>
              </a:rPr>
              <a:t> 45%</a:t>
            </a:r>
          </a:p>
          <a:p>
            <a:pPr algn="l"/>
            <a:r>
              <a:rPr lang="en-US" b="0" i="0" dirty="0">
                <a:solidFill>
                  <a:srgbClr val="111111"/>
                </a:solidFill>
                <a:effectLst/>
                <a:latin typeface="SourceSansPro"/>
              </a:rPr>
              <a:t>Freemium business models date back to the 1980s, though the term was coined in 2006</a:t>
            </a:r>
            <a:br>
              <a:rPr lang="en-US" b="0" i="0" dirty="0">
                <a:solidFill>
                  <a:srgbClr val="282828"/>
                </a:solidFill>
                <a:effectLst/>
                <a:latin typeface="Lava Std"/>
              </a:rPr>
            </a:br>
            <a:endParaRPr lang="en-US" b="0" i="0" dirty="0">
              <a:solidFill>
                <a:srgbClr val="282828"/>
              </a:solidFill>
              <a:effectLst/>
              <a:latin typeface="Lava Std"/>
            </a:endParaRPr>
          </a:p>
          <a:p>
            <a:pPr algn="l"/>
            <a:r>
              <a:rPr lang="en-US" b="1" i="0" dirty="0">
                <a:solidFill>
                  <a:srgbClr val="282828"/>
                </a:solidFill>
                <a:effectLst/>
                <a:latin typeface="Lava Std"/>
              </a:rPr>
              <a:t>Free Trial covert rate ~ 30%</a:t>
            </a:r>
            <a:br>
              <a:rPr lang="en-US" b="1" i="0" dirty="0">
                <a:solidFill>
                  <a:srgbClr val="282828"/>
                </a:solidFill>
                <a:effectLst/>
                <a:latin typeface="Lava Std"/>
              </a:rPr>
            </a:br>
            <a:r>
              <a:rPr lang="en-US" b="0" i="0" dirty="0">
                <a:solidFill>
                  <a:srgbClr val="282828"/>
                </a:solidFill>
                <a:effectLst/>
                <a:latin typeface="Lava Std"/>
              </a:rPr>
              <a:t>https://www.reforge.com/blog/the-hidden-fremium-advantage</a:t>
            </a:r>
            <a:endParaRPr lang="en-US" b="1" i="0" dirty="0">
              <a:solidFill>
                <a:srgbClr val="282828"/>
              </a:solidFill>
              <a:effectLst/>
              <a:latin typeface="GT America"/>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8</a:t>
            </a:fld>
            <a:endParaRPr lang="en-US"/>
          </a:p>
        </p:txBody>
      </p:sp>
    </p:spTree>
    <p:extLst>
      <p:ext uri="{BB962C8B-B14F-4D97-AF65-F5344CB8AC3E}">
        <p14:creationId xmlns:p14="http://schemas.microsoft.com/office/powerpoint/2010/main" val="256107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a:t>پشتیبانی</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10</a:t>
            </a:fld>
            <a:endParaRPr lang="en-US"/>
          </a:p>
        </p:txBody>
      </p:sp>
    </p:spTree>
    <p:extLst>
      <p:ext uri="{BB962C8B-B14F-4D97-AF65-F5344CB8AC3E}">
        <p14:creationId xmlns:p14="http://schemas.microsoft.com/office/powerpoint/2010/main" val="2467608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851421"/>
          </a:xfrm>
        </p:spPr>
        <p:txBody>
          <a:bodyPr anchor="b">
            <a:normAutofit/>
          </a:bodyPr>
          <a:lstStyle>
            <a:lvl1pPr algn="ctr">
              <a:lnSpc>
                <a:spcPct val="85000"/>
              </a:lnSpc>
              <a:defRPr sz="7200" b="1" cap="all"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lvl1pPr>
              <a:defRPr>
                <a:solidFill>
                  <a:srgbClr val="FFFFFF"/>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2944875-DFC9-4662-AF8D-2D0B8720E9F1}"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15443"/>
      </p:ext>
    </p:extLst>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719926" y="6223828"/>
            <a:ext cx="2329074"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046206954"/>
      </p:ext>
    </p:extLst>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719926" y="6223828"/>
            <a:ext cx="2329074"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156067651"/>
      </p:ext>
    </p:extLst>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ibres Blank">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4437258"/>
      </p:ext>
    </p:extLst>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Jibres Logo">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1AE05F50-0A8F-4094-B41E-FC155B7B83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11" name="Rectangle 10">
            <a:extLst>
              <a:ext uri="{FF2B5EF4-FFF2-40B4-BE49-F238E27FC236}">
                <a16:creationId xmlns:a16="http://schemas.microsoft.com/office/drawing/2014/main" id="{08BE35FC-3135-4450-935C-E5B3BB78E738}"/>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957785"/>
      </p:ext>
    </p:extLst>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Jibres Logo EN">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4E5B302-3817-4F34-969A-89E656C1C09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
        <p:nvSpPr>
          <p:cNvPr id="5" name="Rectangle 4">
            <a:extLst>
              <a:ext uri="{FF2B5EF4-FFF2-40B4-BE49-F238E27FC236}">
                <a16:creationId xmlns:a16="http://schemas.microsoft.com/office/drawing/2014/main" id="{7039606E-BF47-4C86-87AE-8DAB4D6684BA}"/>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684238"/>
      </p:ext>
    </p:extLst>
  </p:cSld>
  <p:clrMapOvr>
    <a:masterClrMapping/>
  </p:clrMapOvr>
  <p:transition spd="slow">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Jibres Logo FA">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4FA521B-3B02-4B0A-99D8-3C6E0AB73C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
        <p:nvSpPr>
          <p:cNvPr id="5" name="Rectangle 4">
            <a:extLst>
              <a:ext uri="{FF2B5EF4-FFF2-40B4-BE49-F238E27FC236}">
                <a16:creationId xmlns:a16="http://schemas.microsoft.com/office/drawing/2014/main" id="{733B950D-85CE-4436-8843-C44D847BBEFD}"/>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40075"/>
      </p:ext>
    </p:extLst>
  </p:cSld>
  <p:clrMapOvr>
    <a:masterClrMapping/>
  </p:clrMapOvr>
  <p:transition spd="slow">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Jibres Logo EN Vertical">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F398751-4BF2-4CFA-BF95-30B895E1BB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0FD7E893-85A4-4ED7-B0A1-E27FA1EAA342}"/>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4281358"/>
      </p:ext>
    </p:extLst>
  </p:cSld>
  <p:clrMapOvr>
    <a:masterClrMapping/>
  </p:clrMapOvr>
  <p:transition spd="slow">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Jibres Logo FA Vertical">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AB2406F-04A7-4507-9F24-E62DF4ACD71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54A2333B-2489-431F-9B29-27844549E47E}"/>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504599"/>
      </p:ext>
    </p:extLst>
  </p:cSld>
  <p:clrMapOvr>
    <a:masterClrMapping/>
  </p:clrMapOvr>
  <p:transition spd="slow">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Jibres Logo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10" name="Graphic 9">
            <a:extLst>
              <a:ext uri="{FF2B5EF4-FFF2-40B4-BE49-F238E27FC236}">
                <a16:creationId xmlns:a16="http://schemas.microsoft.com/office/drawing/2014/main" id="{9DC7C22D-5F3D-411F-8E27-E73218A6ED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943232838"/>
      </p:ext>
    </p:extLst>
  </p:cSld>
  <p:clrMapOvr>
    <a:masterClrMapping/>
  </p:clrMapOvr>
  <p:transition spd="slow">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Jibres Logo EN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1AF9B7C0-2283-4259-BF02-34579216628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Tree>
    <p:extLst>
      <p:ext uri="{BB962C8B-B14F-4D97-AF65-F5344CB8AC3E}">
        <p14:creationId xmlns:p14="http://schemas.microsoft.com/office/powerpoint/2010/main" val="4288679001"/>
      </p:ext>
    </p:extLst>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lvl1pPr>
            <a:lvl2pPr>
              <a:buClr>
                <a:srgbClr val="777777"/>
              </a:buClr>
              <a:buFont typeface="Wingdings" panose="05000000000000000000" pitchFamily="2" charset="2"/>
              <a:buChar char="§"/>
              <a:defRPr/>
            </a:lvl2pPr>
            <a:lvl3pPr>
              <a:buClr>
                <a:srgbClr val="777777"/>
              </a:buClr>
              <a:buFont typeface="Wingdings" panose="05000000000000000000" pitchFamily="2" charset="2"/>
              <a:buChar char="§"/>
              <a:defRPr/>
            </a:lvl3pPr>
            <a:lvl4pPr>
              <a:buClr>
                <a:srgbClr val="777777"/>
              </a:buClr>
              <a:buFont typeface="Wingdings" panose="05000000000000000000" pitchFamily="2" charset="2"/>
              <a:buChar char="§"/>
              <a:defRPr/>
            </a:lvl4pPr>
            <a:lvl5pPr>
              <a:buClr>
                <a:srgbClr val="777777"/>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0899648" y="6218131"/>
            <a:ext cx="933367"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941169465"/>
      </p:ext>
    </p:extLst>
  </p:cSld>
  <p:clrMapOvr>
    <a:masterClrMapping/>
  </p:clrMapOvr>
  <p:transition spd="slow">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Jibres Logo FA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75047735-339B-4751-A8CD-99BE7BF7082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Tree>
    <p:extLst>
      <p:ext uri="{BB962C8B-B14F-4D97-AF65-F5344CB8AC3E}">
        <p14:creationId xmlns:p14="http://schemas.microsoft.com/office/powerpoint/2010/main" val="3864539061"/>
      </p:ext>
    </p:extLst>
  </p:cSld>
  <p:clrMapOvr>
    <a:masterClrMapping/>
  </p:clrMapOvr>
  <p:transition spd="slow">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Jibres Logo EN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87E4D6C0-C7DD-4821-B374-B7E2D589AEE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64967517"/>
      </p:ext>
    </p:extLst>
  </p:cSld>
  <p:clrMapOvr>
    <a:masterClrMapping/>
  </p:clrMapOvr>
  <p:transition spd="slow">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711236497"/>
      </p:ext>
    </p:extLst>
  </p:cSld>
  <p:clrMapOvr>
    <a:masterClrMapping/>
  </p:clrMapOvr>
  <p:transition spd="slow">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39342" y="564179"/>
            <a:ext cx="4713316" cy="4713316"/>
          </a:xfrm>
          <a:prstGeom prst="rect">
            <a:avLst/>
          </a:prstGeom>
        </p:spPr>
      </p:pic>
      <p:grpSp>
        <p:nvGrpSpPr>
          <p:cNvPr id="3" name="Group 2">
            <a:extLst>
              <a:ext uri="{FF2B5EF4-FFF2-40B4-BE49-F238E27FC236}">
                <a16:creationId xmlns:a16="http://schemas.microsoft.com/office/drawing/2014/main" id="{A180BAFA-023F-45D5-BE4B-53484D683BCD}"/>
              </a:ext>
            </a:extLst>
          </p:cNvPr>
          <p:cNvGrpSpPr/>
          <p:nvPr userDrawn="1"/>
        </p:nvGrpSpPr>
        <p:grpSpPr>
          <a:xfrm>
            <a:off x="4403725" y="5025963"/>
            <a:ext cx="3384275" cy="634639"/>
            <a:chOff x="4403725" y="5025963"/>
            <a:chExt cx="3384275" cy="634639"/>
          </a:xfrm>
        </p:grpSpPr>
        <p:sp>
          <p:nvSpPr>
            <p:cNvPr id="2" name="Rectangle 1">
              <a:extLst>
                <a:ext uri="{FF2B5EF4-FFF2-40B4-BE49-F238E27FC236}">
                  <a16:creationId xmlns:a16="http://schemas.microsoft.com/office/drawing/2014/main" id="{8797B2C8-56F5-4113-A3BB-224470D88EC1}"/>
                </a:ext>
              </a:extLst>
            </p:cNvPr>
            <p:cNvSpPr/>
            <p:nvPr userDrawn="1"/>
          </p:nvSpPr>
          <p:spPr>
            <a:xfrm>
              <a:off x="4414837" y="5025963"/>
              <a:ext cx="3361257" cy="581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4F8F38-8A65-46FD-B239-C8090D2396FB}"/>
                </a:ext>
              </a:extLst>
            </p:cNvPr>
            <p:cNvSpPr txBox="1"/>
            <p:nvPr userDrawn="1"/>
          </p:nvSpPr>
          <p:spPr>
            <a:xfrm>
              <a:off x="4403725" y="5075827"/>
              <a:ext cx="3384275" cy="584775"/>
            </a:xfrm>
            <a:prstGeom prst="rect">
              <a:avLst/>
            </a:prstGeom>
            <a:noFill/>
          </p:spPr>
          <p:txBody>
            <a:bodyPr wrap="square" lIns="0" rIns="0" rtlCol="0">
              <a:spAutoFit/>
            </a:bodyPr>
            <a:lstStyle/>
            <a:p>
              <a:pPr algn="ctr" rtl="1"/>
              <a:r>
                <a:rPr lang="fa-IR" sz="3200" dirty="0">
                  <a:solidFill>
                    <a:schemeClr val="bg1"/>
                  </a:solidFill>
                  <a:latin typeface="Dana UltraBold" panose="00000900000000000000" pitchFamily="2" charset="-78"/>
                  <a:cs typeface="Dana UltraBold" panose="00000900000000000000" pitchFamily="2" charset="-78"/>
                </a:rPr>
                <a:t>بفروش و لذت ببر</a:t>
              </a:r>
              <a:endParaRPr lang="en-US" sz="3200" dirty="0">
                <a:solidFill>
                  <a:schemeClr val="bg1"/>
                </a:solidFill>
                <a:latin typeface="Dana UltraBold" panose="00000900000000000000" pitchFamily="2" charset="-78"/>
                <a:cs typeface="Dana UltraBold" panose="00000900000000000000" pitchFamily="2" charset="-78"/>
              </a:endParaRPr>
            </a:p>
          </p:txBody>
        </p:sp>
      </p:grpSp>
    </p:spTree>
    <p:extLst>
      <p:ext uri="{BB962C8B-B14F-4D97-AF65-F5344CB8AC3E}">
        <p14:creationId xmlns:p14="http://schemas.microsoft.com/office/powerpoint/2010/main" val="2622773748"/>
      </p:ext>
    </p:extLst>
  </p:cSld>
  <p:clrMapOvr>
    <a:masterClrMapping/>
  </p:clrMapOvr>
  <p:transition spd="slow">
    <p:fade thruBlk="1"/>
  </p:transition>
  <p:extLst>
    <p:ext uri="{DCECCB84-F9BA-43D5-87BE-67443E8EF086}">
      <p15:sldGuideLst xmlns:p15="http://schemas.microsoft.com/office/powerpoint/2012/main">
        <p15:guide id="1" orient="horz" pos="2160" userDrawn="1">
          <p15:clr>
            <a:srgbClr val="FBAE40"/>
          </p15:clr>
        </p15:guide>
        <p15:guide id="2" pos="4906" userDrawn="1">
          <p15:clr>
            <a:srgbClr val="FBAE40"/>
          </p15:clr>
        </p15:guide>
        <p15:guide id="3" pos="277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219703211"/>
      </p:ext>
    </p:extLst>
  </p:cSld>
  <p:clrMapOvr>
    <a:masterClrMapping/>
  </p:clrMapOvr>
  <p:transition spd="slow">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787854374"/>
      </p:ext>
    </p:extLst>
  </p:cSld>
  <p:clrMapOvr>
    <a:masterClrMapping/>
  </p:clrMapOvr>
  <p:transition spd="slow">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975550996"/>
      </p:ext>
    </p:extLst>
  </p:cSld>
  <p:clrMapOvr>
    <a:masterClrMapping/>
  </p:clrMapOvr>
  <p:transition spd="slow">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854231974"/>
      </p:ext>
    </p:extLst>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3486EE-441E-443A-BD7A-C130577EE281}"/>
              </a:ext>
            </a:extLst>
          </p:cNvPr>
          <p:cNvSpPr>
            <a:spLocks noChangeAspect="1"/>
          </p:cNvSpPr>
          <p:nvPr userDrawn="1"/>
        </p:nvSpPr>
        <p:spPr>
          <a:xfrm>
            <a:off x="231140" y="243840"/>
            <a:ext cx="11724640" cy="6377939"/>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solidFill>
                  <a:schemeClr val="bg1"/>
                </a:solidFill>
              </a:defRPr>
            </a:lvl1pPr>
            <a:lvl2pPr>
              <a:buClr>
                <a:srgbClr val="777777"/>
              </a:buClr>
              <a:buFont typeface="Wingdings" panose="05000000000000000000" pitchFamily="2" charset="2"/>
              <a:buChar char="§"/>
              <a:defRPr>
                <a:solidFill>
                  <a:schemeClr val="bg1"/>
                </a:solidFill>
              </a:defRPr>
            </a:lvl2pPr>
            <a:lvl3pPr>
              <a:buClr>
                <a:srgbClr val="777777"/>
              </a:buClr>
              <a:buFont typeface="Wingdings" panose="05000000000000000000" pitchFamily="2" charset="2"/>
              <a:buChar char="§"/>
              <a:defRPr>
                <a:solidFill>
                  <a:schemeClr val="bg1"/>
                </a:solidFill>
              </a:defRPr>
            </a:lvl3pPr>
            <a:lvl4pPr>
              <a:buClr>
                <a:srgbClr val="777777"/>
              </a:buClr>
              <a:buFont typeface="Wingdings" panose="05000000000000000000" pitchFamily="2" charset="2"/>
              <a:buChar char="§"/>
              <a:defRPr>
                <a:solidFill>
                  <a:schemeClr val="bg1"/>
                </a:solidFill>
              </a:defRPr>
            </a:lvl4pPr>
            <a:lvl5pPr>
              <a:buClr>
                <a:srgbClr val="777777"/>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599320822"/>
      </p:ext>
    </p:extLst>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Demo</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Media Placeholder 5">
            <a:extLst>
              <a:ext uri="{FF2B5EF4-FFF2-40B4-BE49-F238E27FC236}">
                <a16:creationId xmlns:a16="http://schemas.microsoft.com/office/drawing/2014/main" id="{3A14B4F6-2597-43B9-976B-1F1301037F5D}"/>
              </a:ext>
            </a:extLst>
          </p:cNvPr>
          <p:cNvSpPr>
            <a:spLocks noGrp="1"/>
          </p:cNvSpPr>
          <p:nvPr>
            <p:ph type="media" sz="quarter" idx="12"/>
          </p:nvPr>
        </p:nvSpPr>
        <p:spPr>
          <a:xfrm>
            <a:off x="238125" y="245685"/>
            <a:ext cx="11715750" cy="6386096"/>
          </a:xfrm>
        </p:spPr>
        <p:txBody>
          <a:bodyPr/>
          <a:lstStyle/>
          <a:p>
            <a:endParaRPr lang="en-US"/>
          </a:p>
        </p:txBody>
      </p:sp>
    </p:spTree>
    <p:extLst>
      <p:ext uri="{BB962C8B-B14F-4D97-AF65-F5344CB8AC3E}">
        <p14:creationId xmlns:p14="http://schemas.microsoft.com/office/powerpoint/2010/main" val="3143058397"/>
      </p:ext>
    </p:extLst>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Big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068337" y="1871529"/>
            <a:ext cx="10080000" cy="426435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9" name="Text Placeholder 8">
            <a:extLst>
              <a:ext uri="{FF2B5EF4-FFF2-40B4-BE49-F238E27FC236}">
                <a16:creationId xmlns:a16="http://schemas.microsoft.com/office/drawing/2014/main" id="{8229BB6D-D1BE-47E2-B045-CF57D7FFFC5F}"/>
              </a:ext>
            </a:extLst>
          </p:cNvPr>
          <p:cNvSpPr>
            <a:spLocks noGrp="1"/>
          </p:cNvSpPr>
          <p:nvPr>
            <p:ph type="body" sz="quarter" idx="12"/>
          </p:nvPr>
        </p:nvSpPr>
        <p:spPr>
          <a:xfrm>
            <a:off x="1060755" y="1330172"/>
            <a:ext cx="10080000" cy="626809"/>
          </a:xfrm>
        </p:spPr>
        <p:txBody>
          <a:bodyPr/>
          <a:lstStyle>
            <a:lvl1pPr>
              <a:buFontTx/>
              <a:buNone/>
              <a:defRPr sz="2000">
                <a:cs typeface="+mn-cs"/>
              </a:defRPr>
            </a:lvl1pPr>
          </a:lstStyle>
          <a:p>
            <a:pPr lvl="0"/>
            <a:r>
              <a:rPr lang="en-US" dirty="0"/>
              <a:t>Click to edit Master text styles</a:t>
            </a:r>
          </a:p>
        </p:txBody>
      </p:sp>
    </p:spTree>
    <p:extLst>
      <p:ext uri="{BB962C8B-B14F-4D97-AF65-F5344CB8AC3E}">
        <p14:creationId xmlns:p14="http://schemas.microsoft.com/office/powerpoint/2010/main" val="459672697"/>
      </p:ext>
    </p:extLst>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Big 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7708307" y="1837346"/>
            <a:ext cx="3307564" cy="405907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Picture Placeholder 5">
            <a:extLst>
              <a:ext uri="{FF2B5EF4-FFF2-40B4-BE49-F238E27FC236}">
                <a16:creationId xmlns:a16="http://schemas.microsoft.com/office/drawing/2014/main" id="{7FDD8BED-AA11-462B-898D-2D5550571FBD}"/>
              </a:ext>
            </a:extLst>
          </p:cNvPr>
          <p:cNvSpPr>
            <a:spLocks noGrp="1"/>
          </p:cNvSpPr>
          <p:nvPr>
            <p:ph type="pic" sz="quarter" idx="12"/>
          </p:nvPr>
        </p:nvSpPr>
        <p:spPr>
          <a:xfrm>
            <a:off x="1143000" y="1837346"/>
            <a:ext cx="6411913" cy="4058629"/>
          </a:xfrm>
        </p:spPr>
        <p:txBody>
          <a:bodyPr/>
          <a:lstStyle>
            <a:lvl1pPr>
              <a:buFontTx/>
              <a:buNone/>
              <a:defRPr/>
            </a:lvl1pPr>
          </a:lstStyle>
          <a:p>
            <a:endParaRPr lang="en-US" dirty="0"/>
          </a:p>
        </p:txBody>
      </p:sp>
    </p:spTree>
    <p:extLst>
      <p:ext uri="{BB962C8B-B14F-4D97-AF65-F5344CB8AC3E}">
        <p14:creationId xmlns:p14="http://schemas.microsoft.com/office/powerpoint/2010/main" val="2027006391"/>
      </p:ext>
    </p:extLst>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41237"/>
      </p:ext>
    </p:extLst>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57051" y="1569024"/>
            <a:ext cx="4840829"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1" y="1569025"/>
            <a:ext cx="4867337"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700653834"/>
      </p:ext>
    </p:extLst>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719926" y="6223828"/>
            <a:ext cx="2329074"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536943916"/>
      </p:ext>
    </p:extLst>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80A5A"/>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57051" y="489956"/>
            <a:ext cx="10080000" cy="936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56004" y="1563880"/>
            <a:ext cx="10080000" cy="43725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735502"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10948416" y="6218131"/>
            <a:ext cx="884599" cy="360000"/>
          </a:xfrm>
          <a:prstGeom prst="rect">
            <a:avLst/>
          </a:prstGeom>
        </p:spPr>
        <p:txBody>
          <a:bodyPr vert="horz" lIns="91440" tIns="45720" rIns="91440" bIns="45720" rtlCol="0" anchor="ctr"/>
          <a:lstStyle>
            <a:lvl1pPr algn="r" rtl="1">
              <a:defRPr sz="1400" baseline="0">
                <a:solidFill>
                  <a:schemeClr val="accent1"/>
                </a:solidFill>
                <a:latin typeface="IRANYekan" panose="020B0506030804020204" pitchFamily="34" charset="-78"/>
                <a:cs typeface="IRANYekan" panose="020B0506030804020204" pitchFamily="34" charset="-78"/>
              </a:defRPr>
            </a:lvl1pPr>
          </a:lstStyle>
          <a:p>
            <a:fld id="{92944875-DFC9-4662-AF8D-2D0B8720E9F1}" type="slidenum">
              <a:rPr lang="en-US" smtClean="0"/>
              <a:pPr/>
              <a:t>‹#›</a:t>
            </a:fld>
            <a:endParaRPr lang="en-US" dirty="0"/>
          </a:p>
        </p:txBody>
      </p:sp>
      <p:pic>
        <p:nvPicPr>
          <p:cNvPr id="17" name="Graphic 16">
            <a:extLst>
              <a:ext uri="{FF2B5EF4-FFF2-40B4-BE49-F238E27FC236}">
                <a16:creationId xmlns:a16="http://schemas.microsoft.com/office/drawing/2014/main" id="{3A100DF1-AB4A-49BB-A6D4-DADD7166FF3E}"/>
              </a:ext>
            </a:extLst>
          </p:cNvPr>
          <p:cNvPicPr>
            <a:picLocks noChangeAspect="1"/>
          </p:cNvPicPr>
          <p:nvPr userDrawn="1"/>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36311" y="5899098"/>
            <a:ext cx="1670400" cy="720000"/>
          </a:xfrm>
          <a:prstGeom prst="rect">
            <a:avLst/>
          </a:prstGeom>
        </p:spPr>
      </p:pic>
    </p:spTree>
    <p:extLst>
      <p:ext uri="{BB962C8B-B14F-4D97-AF65-F5344CB8AC3E}">
        <p14:creationId xmlns:p14="http://schemas.microsoft.com/office/powerpoint/2010/main" val="118160994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43" r:id="rId3"/>
    <p:sldLayoutId id="2147483742" r:id="rId4"/>
    <p:sldLayoutId id="2147483740" r:id="rId5"/>
    <p:sldLayoutId id="2147483741" r:id="rId6"/>
    <p:sldLayoutId id="2147483717" r:id="rId7"/>
    <p:sldLayoutId id="2147483718" r:id="rId8"/>
    <p:sldLayoutId id="2147483719" r:id="rId9"/>
    <p:sldLayoutId id="2147483720" r:id="rId10"/>
    <p:sldLayoutId id="2147483721" r:id="rId11"/>
    <p:sldLayoutId id="2147483737" r:id="rId12"/>
    <p:sldLayoutId id="2147483726" r:id="rId13"/>
    <p:sldLayoutId id="2147483729" r:id="rId14"/>
    <p:sldLayoutId id="2147483730" r:id="rId15"/>
    <p:sldLayoutId id="2147483733" r:id="rId16"/>
    <p:sldLayoutId id="2147483734" r:id="rId17"/>
    <p:sldLayoutId id="2147483728" r:id="rId18"/>
    <p:sldLayoutId id="2147483731" r:id="rId19"/>
    <p:sldLayoutId id="2147483732" r:id="rId20"/>
    <p:sldLayoutId id="2147483735" r:id="rId21"/>
    <p:sldLayoutId id="2147483736" r:id="rId22"/>
    <p:sldLayoutId id="2147483739" r:id="rId23"/>
    <p:sldLayoutId id="2147483722" r:id="rId24"/>
    <p:sldLayoutId id="2147483723" r:id="rId25"/>
    <p:sldLayoutId id="2147483724" r:id="rId26"/>
    <p:sldLayoutId id="2147483725" r:id="rId27"/>
  </p:sldLayoutIdLst>
  <p:transition spd="slow">
    <p:fade thruBlk="1"/>
  </p:transition>
  <p:hf hdr="0" ftr="0" dt="0"/>
  <p:txStyles>
    <p:titleStyle>
      <a:lvl1pPr algn="r" defTabSz="914400" rtl="1" eaLnBrk="1" latinLnBrk="0" hangingPunct="1">
        <a:lnSpc>
          <a:spcPct val="100000"/>
        </a:lnSpc>
        <a:spcBef>
          <a:spcPct val="0"/>
        </a:spcBef>
        <a:buNone/>
        <a:defRPr sz="4400" kern="1200">
          <a:solidFill>
            <a:schemeClr val="accent1"/>
          </a:solidFill>
          <a:latin typeface="+mj-lt"/>
          <a:ea typeface="+mj-ea"/>
          <a:cs typeface="+mj-cs"/>
        </a:defRPr>
      </a:lvl1pPr>
    </p:titleStyle>
    <p:body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37.jpg"/></Relationships>
</file>

<file path=ppt/slides/_rels/slide1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chart" Target="../charts/chart6.xml"/><Relationship Id="rId7" Type="http://schemas.openxmlformats.org/officeDocument/2006/relationships/diagramColors" Target="../diagrams/colors6.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www.globenewswire.com/news-release/2020/10/13/2107582/0/en/Global-Digital-Commerce-Platform-Market-Trajectory-Analytics-2012-2019-2020-2027.html" TargetMode="External"/><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chart" Target="../charts/chart1.xml"/></Relationships>
</file>

<file path=ppt/slides/_rels/slide6.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chart" Target="../charts/chart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chart" Target="../charts/chart4.xml"/><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chart" Target="../charts/char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8FB49-2E76-4241-9623-821354372A31}"/>
              </a:ext>
            </a:extLst>
          </p:cNvPr>
          <p:cNvSpPr txBox="1"/>
          <p:nvPr/>
        </p:nvSpPr>
        <p:spPr>
          <a:xfrm>
            <a:off x="353682" y="5561613"/>
            <a:ext cx="1513784" cy="551177"/>
          </a:xfrm>
          <a:prstGeom prst="rect">
            <a:avLst/>
          </a:prstGeom>
          <a:noFill/>
        </p:spPr>
        <p:txBody>
          <a:bodyPr wrap="square" rtlCol="0">
            <a:spAutoFit/>
          </a:bodyPr>
          <a:lstStyle/>
          <a:p>
            <a:pPr rtl="1"/>
            <a:r>
              <a:rPr lang="fa-IR" sz="1300" dirty="0">
                <a:solidFill>
                  <a:schemeClr val="bg1">
                    <a:lumMod val="95000"/>
                  </a:schemeClr>
                </a:solidFill>
              </a:rPr>
              <a:t>خرداد ۱۴۰۰</a:t>
            </a:r>
          </a:p>
          <a:p>
            <a:pPr rtl="1">
              <a:lnSpc>
                <a:spcPct val="150000"/>
              </a:lnSpc>
            </a:pPr>
            <a:r>
              <a:rPr lang="en-US" sz="1300" dirty="0">
                <a:solidFill>
                  <a:schemeClr val="bg1">
                    <a:lumMod val="95000"/>
                  </a:schemeClr>
                </a:solidFill>
              </a:rPr>
              <a:t>Series A</a:t>
            </a:r>
          </a:p>
        </p:txBody>
      </p:sp>
      <p:sp>
        <p:nvSpPr>
          <p:cNvPr id="5" name="TextBox 4">
            <a:extLst>
              <a:ext uri="{FF2B5EF4-FFF2-40B4-BE49-F238E27FC236}">
                <a16:creationId xmlns:a16="http://schemas.microsoft.com/office/drawing/2014/main" id="{9EDC219B-6586-46B7-97CF-072F95D47B0B}"/>
              </a:ext>
            </a:extLst>
          </p:cNvPr>
          <p:cNvSpPr txBox="1"/>
          <p:nvPr/>
        </p:nvSpPr>
        <p:spPr>
          <a:xfrm>
            <a:off x="353683" y="6072246"/>
            <a:ext cx="1639019" cy="461665"/>
          </a:xfrm>
          <a:prstGeom prst="rect">
            <a:avLst/>
          </a:prstGeom>
          <a:noFill/>
        </p:spPr>
        <p:txBody>
          <a:bodyPr wrap="square" rtlCol="0">
            <a:spAutoFit/>
          </a:bodyPr>
          <a:lstStyle/>
          <a:p>
            <a:r>
              <a:rPr lang="en-US" sz="2400" dirty="0">
                <a:solidFill>
                  <a:schemeClr val="bg1">
                    <a:lumMod val="95000"/>
                  </a:schemeClr>
                </a:solidFill>
                <a:latin typeface="+mj-lt"/>
              </a:rPr>
              <a:t>Jibres.ir</a:t>
            </a:r>
          </a:p>
        </p:txBody>
      </p:sp>
      <p:sp>
        <p:nvSpPr>
          <p:cNvPr id="6" name="TextBox 5">
            <a:extLst>
              <a:ext uri="{FF2B5EF4-FFF2-40B4-BE49-F238E27FC236}">
                <a16:creationId xmlns:a16="http://schemas.microsoft.com/office/drawing/2014/main" id="{723C8B36-7254-47E3-8823-C270796ED3A8}"/>
              </a:ext>
            </a:extLst>
          </p:cNvPr>
          <p:cNvSpPr txBox="1"/>
          <p:nvPr/>
        </p:nvSpPr>
        <p:spPr>
          <a:xfrm>
            <a:off x="8988726" y="5725982"/>
            <a:ext cx="2849592" cy="780214"/>
          </a:xfrm>
          <a:prstGeom prst="rect">
            <a:avLst/>
          </a:prstGeom>
          <a:noFill/>
        </p:spPr>
        <p:txBody>
          <a:bodyPr wrap="square" rtlCol="0">
            <a:spAutoFit/>
          </a:bodyPr>
          <a:lstStyle/>
          <a:p>
            <a:pPr algn="r" rtl="1">
              <a:lnSpc>
                <a:spcPct val="150000"/>
              </a:lnSpc>
            </a:pPr>
            <a:r>
              <a:rPr lang="fa-IR" sz="1600" dirty="0">
                <a:solidFill>
                  <a:schemeClr val="bg1">
                    <a:lumMod val="95000"/>
                  </a:schemeClr>
                </a:solidFill>
              </a:rPr>
              <a:t>جواد ادیب؛ مدیرعامل</a:t>
            </a:r>
          </a:p>
          <a:p>
            <a:pPr algn="r" rtl="1">
              <a:lnSpc>
                <a:spcPct val="150000"/>
              </a:lnSpc>
            </a:pPr>
            <a:r>
              <a:rPr lang="en-US" sz="1600" spc="120" dirty="0">
                <a:solidFill>
                  <a:schemeClr val="bg1">
                    <a:lumMod val="95000"/>
                  </a:schemeClr>
                </a:solidFill>
                <a:latin typeface="+mj-lt"/>
              </a:rPr>
              <a:t>CEO@Jibres.com</a:t>
            </a:r>
          </a:p>
        </p:txBody>
      </p:sp>
    </p:spTree>
    <p:extLst>
      <p:ext uri="{BB962C8B-B14F-4D97-AF65-F5344CB8AC3E}">
        <p14:creationId xmlns:p14="http://schemas.microsoft.com/office/powerpoint/2010/main" val="2659206519"/>
      </p:ext>
    </p:extLst>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47BF-7704-454D-89C6-8AD163CBED44}"/>
              </a:ext>
            </a:extLst>
          </p:cNvPr>
          <p:cNvSpPr>
            <a:spLocks noGrp="1"/>
          </p:cNvSpPr>
          <p:nvPr>
            <p:ph type="title"/>
          </p:nvPr>
        </p:nvSpPr>
        <p:spPr/>
        <p:txBody>
          <a:bodyPr/>
          <a:lstStyle/>
          <a:p>
            <a:r>
              <a:rPr lang="fa-IR" dirty="0"/>
              <a:t>مزیت رقابتی</a:t>
            </a:r>
            <a:endParaRPr lang="en-US" dirty="0"/>
          </a:p>
        </p:txBody>
      </p:sp>
      <p:pic>
        <p:nvPicPr>
          <p:cNvPr id="5" name="Graphic 4">
            <a:extLst>
              <a:ext uri="{FF2B5EF4-FFF2-40B4-BE49-F238E27FC236}">
                <a16:creationId xmlns:a16="http://schemas.microsoft.com/office/drawing/2014/main" id="{B6948EF0-1825-4711-A1B7-C795FA3891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97360" y="1868680"/>
            <a:ext cx="1080000" cy="1080000"/>
          </a:xfrm>
          <a:prstGeom prst="rect">
            <a:avLst/>
          </a:prstGeom>
        </p:spPr>
      </p:pic>
      <p:sp>
        <p:nvSpPr>
          <p:cNvPr id="6" name="Content Placeholder 2">
            <a:extLst>
              <a:ext uri="{FF2B5EF4-FFF2-40B4-BE49-F238E27FC236}">
                <a16:creationId xmlns:a16="http://schemas.microsoft.com/office/drawing/2014/main" id="{FD321F53-CE00-4B9E-B3B5-6E934FE3771F}"/>
              </a:ext>
            </a:extLst>
          </p:cNvPr>
          <p:cNvSpPr txBox="1">
            <a:spLocks/>
          </p:cNvSpPr>
          <p:nvPr/>
        </p:nvSpPr>
        <p:spPr>
          <a:xfrm>
            <a:off x="917360" y="3178092"/>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راه‌اندازی سریع و خودکار</a:t>
            </a:r>
          </a:p>
        </p:txBody>
      </p:sp>
      <p:pic>
        <p:nvPicPr>
          <p:cNvPr id="7" name="Graphic 6">
            <a:extLst>
              <a:ext uri="{FF2B5EF4-FFF2-40B4-BE49-F238E27FC236}">
                <a16:creationId xmlns:a16="http://schemas.microsoft.com/office/drawing/2014/main" id="{B3711EBB-4057-4B95-A9DA-02057DFFA63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498850" y="1868680"/>
            <a:ext cx="1080000" cy="1080000"/>
          </a:xfrm>
          <a:prstGeom prst="rect">
            <a:avLst/>
          </a:prstGeom>
        </p:spPr>
      </p:pic>
      <p:sp>
        <p:nvSpPr>
          <p:cNvPr id="8" name="Content Placeholder 2">
            <a:extLst>
              <a:ext uri="{FF2B5EF4-FFF2-40B4-BE49-F238E27FC236}">
                <a16:creationId xmlns:a16="http://schemas.microsoft.com/office/drawing/2014/main" id="{B82FECC4-826C-4E4F-8F71-133A668BFB17}"/>
              </a:ext>
            </a:extLst>
          </p:cNvPr>
          <p:cNvSpPr txBox="1">
            <a:spLocks/>
          </p:cNvSpPr>
          <p:nvPr/>
        </p:nvSpPr>
        <p:spPr>
          <a:xfrm>
            <a:off x="4418850" y="3178092"/>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امکانات پایه کاملا رایگان</a:t>
            </a:r>
          </a:p>
        </p:txBody>
      </p:sp>
      <p:pic>
        <p:nvPicPr>
          <p:cNvPr id="9" name="Graphic 8">
            <a:extLst>
              <a:ext uri="{FF2B5EF4-FFF2-40B4-BE49-F238E27FC236}">
                <a16:creationId xmlns:a16="http://schemas.microsoft.com/office/drawing/2014/main" id="{CE722B27-51ED-4AF4-AA89-2BD6709DD0C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9084030" y="1868680"/>
            <a:ext cx="1080000" cy="1080000"/>
          </a:xfrm>
          <a:prstGeom prst="rect">
            <a:avLst/>
          </a:prstGeom>
        </p:spPr>
      </p:pic>
      <p:sp>
        <p:nvSpPr>
          <p:cNvPr id="10" name="Content Placeholder 2">
            <a:extLst>
              <a:ext uri="{FF2B5EF4-FFF2-40B4-BE49-F238E27FC236}">
                <a16:creationId xmlns:a16="http://schemas.microsoft.com/office/drawing/2014/main" id="{305508E3-06CA-4FA9-B963-C887EA5469D3}"/>
              </a:ext>
            </a:extLst>
          </p:cNvPr>
          <p:cNvSpPr txBox="1">
            <a:spLocks/>
          </p:cNvSpPr>
          <p:nvPr/>
        </p:nvSpPr>
        <p:spPr>
          <a:xfrm>
            <a:off x="8004030" y="3178092"/>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یکپارچگی کانال‌های فروش</a:t>
            </a:r>
          </a:p>
        </p:txBody>
      </p:sp>
      <p:pic>
        <p:nvPicPr>
          <p:cNvPr id="19" name="Graphic 18">
            <a:extLst>
              <a:ext uri="{FF2B5EF4-FFF2-40B4-BE49-F238E27FC236}">
                <a16:creationId xmlns:a16="http://schemas.microsoft.com/office/drawing/2014/main" id="{6C8D8921-49FB-461A-8F64-5401CCD7F00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997360" y="4014001"/>
            <a:ext cx="1080000" cy="1080000"/>
          </a:xfrm>
          <a:prstGeom prst="rect">
            <a:avLst/>
          </a:prstGeom>
        </p:spPr>
      </p:pic>
      <p:sp>
        <p:nvSpPr>
          <p:cNvPr id="20" name="Content Placeholder 2">
            <a:extLst>
              <a:ext uri="{FF2B5EF4-FFF2-40B4-BE49-F238E27FC236}">
                <a16:creationId xmlns:a16="http://schemas.microsoft.com/office/drawing/2014/main" id="{518B5F6A-9490-42C8-8A79-F973256823E2}"/>
              </a:ext>
            </a:extLst>
          </p:cNvPr>
          <p:cNvSpPr txBox="1">
            <a:spLocks/>
          </p:cNvSpPr>
          <p:nvPr/>
        </p:nvSpPr>
        <p:spPr>
          <a:xfrm>
            <a:off x="917360" y="5336113"/>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قابلیت اتصال به سایر سرویس‌ها</a:t>
            </a:r>
          </a:p>
        </p:txBody>
      </p:sp>
      <p:pic>
        <p:nvPicPr>
          <p:cNvPr id="21" name="Graphic 20">
            <a:extLst>
              <a:ext uri="{FF2B5EF4-FFF2-40B4-BE49-F238E27FC236}">
                <a16:creationId xmlns:a16="http://schemas.microsoft.com/office/drawing/2014/main" id="{E1D42935-7BA2-46F4-886C-DC5404E89FB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5498850" y="4014001"/>
            <a:ext cx="1080000" cy="1080000"/>
          </a:xfrm>
          <a:prstGeom prst="rect">
            <a:avLst/>
          </a:prstGeom>
        </p:spPr>
      </p:pic>
      <p:sp>
        <p:nvSpPr>
          <p:cNvPr id="22" name="Content Placeholder 2">
            <a:extLst>
              <a:ext uri="{FF2B5EF4-FFF2-40B4-BE49-F238E27FC236}">
                <a16:creationId xmlns:a16="http://schemas.microsoft.com/office/drawing/2014/main" id="{C7DA80DB-361D-448E-A4BD-972B0009F249}"/>
              </a:ext>
            </a:extLst>
          </p:cNvPr>
          <p:cNvSpPr txBox="1">
            <a:spLocks/>
          </p:cNvSpPr>
          <p:nvPr/>
        </p:nvSpPr>
        <p:spPr>
          <a:xfrm>
            <a:off x="4418850" y="5336113"/>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تکنولوژی سطح بالا</a:t>
            </a:r>
          </a:p>
        </p:txBody>
      </p:sp>
      <p:pic>
        <p:nvPicPr>
          <p:cNvPr id="23" name="Graphic 22">
            <a:extLst>
              <a:ext uri="{FF2B5EF4-FFF2-40B4-BE49-F238E27FC236}">
                <a16:creationId xmlns:a16="http://schemas.microsoft.com/office/drawing/2014/main" id="{3542C404-F05E-4E1A-8689-9DB18958F4B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9084030" y="4014001"/>
            <a:ext cx="1080000" cy="1080000"/>
          </a:xfrm>
          <a:prstGeom prst="rect">
            <a:avLst/>
          </a:prstGeom>
        </p:spPr>
      </p:pic>
      <p:sp>
        <p:nvSpPr>
          <p:cNvPr id="24" name="Content Placeholder 2">
            <a:extLst>
              <a:ext uri="{FF2B5EF4-FFF2-40B4-BE49-F238E27FC236}">
                <a16:creationId xmlns:a16="http://schemas.microsoft.com/office/drawing/2014/main" id="{27427152-B91B-461F-A75A-E0ED969A2C1F}"/>
              </a:ext>
            </a:extLst>
          </p:cNvPr>
          <p:cNvSpPr txBox="1">
            <a:spLocks/>
          </p:cNvSpPr>
          <p:nvPr/>
        </p:nvSpPr>
        <p:spPr>
          <a:xfrm>
            <a:off x="8004030" y="5336113"/>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b="1" dirty="0">
                <a:cs typeface="+mj-cs"/>
              </a:rPr>
              <a:t>تجربه کاربری زیبا</a:t>
            </a:r>
          </a:p>
        </p:txBody>
      </p:sp>
    </p:spTree>
    <p:extLst>
      <p:ext uri="{BB962C8B-B14F-4D97-AF65-F5344CB8AC3E}">
        <p14:creationId xmlns:p14="http://schemas.microsoft.com/office/powerpoint/2010/main" val="3074796233"/>
      </p:ext>
    </p:extLst>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746-0407-4448-AE11-8A242789819B}"/>
              </a:ext>
            </a:extLst>
          </p:cNvPr>
          <p:cNvSpPr>
            <a:spLocks noGrp="1"/>
          </p:cNvSpPr>
          <p:nvPr>
            <p:ph type="title"/>
          </p:nvPr>
        </p:nvSpPr>
        <p:spPr/>
        <p:txBody>
          <a:bodyPr/>
          <a:lstStyle/>
          <a:p>
            <a:r>
              <a:rPr lang="fa-IR" dirty="0"/>
              <a:t>نگاه بلندمدت</a:t>
            </a:r>
            <a:endParaRPr lang="en-US" dirty="0"/>
          </a:p>
        </p:txBody>
      </p:sp>
      <p:sp>
        <p:nvSpPr>
          <p:cNvPr id="3" name="Content Placeholder 2">
            <a:extLst>
              <a:ext uri="{FF2B5EF4-FFF2-40B4-BE49-F238E27FC236}">
                <a16:creationId xmlns:a16="http://schemas.microsoft.com/office/drawing/2014/main" id="{80241BC9-3514-4B6E-B5F8-E92F0419A003}"/>
              </a:ext>
            </a:extLst>
          </p:cNvPr>
          <p:cNvSpPr>
            <a:spLocks noGrp="1"/>
          </p:cNvSpPr>
          <p:nvPr>
            <p:ph idx="1"/>
          </p:nvPr>
        </p:nvSpPr>
        <p:spPr>
          <a:xfrm>
            <a:off x="7618071" y="2902767"/>
            <a:ext cx="3503321" cy="2774133"/>
          </a:xfrm>
        </p:spPr>
        <p:txBody>
          <a:bodyPr>
            <a:normAutofit/>
          </a:bodyPr>
          <a:lstStyle/>
          <a:p>
            <a:pPr marL="45720" indent="0">
              <a:buNone/>
            </a:pPr>
            <a:r>
              <a:rPr lang="fa-IR" sz="2400" dirty="0">
                <a:solidFill>
                  <a:schemeClr val="accent3"/>
                </a:solidFill>
                <a:cs typeface="+mj-cs"/>
              </a:rPr>
              <a:t>امکانات اصلی</a:t>
            </a:r>
          </a:p>
          <a:p>
            <a:pPr marL="45720" indent="0">
              <a:spcBef>
                <a:spcPts val="0"/>
              </a:spcBef>
              <a:buNone/>
            </a:pPr>
            <a:r>
              <a:rPr lang="fa-IR" sz="1600" dirty="0">
                <a:solidFill>
                  <a:srgbClr val="8F8F8F"/>
                </a:solidFill>
              </a:rPr>
              <a:t>توسعه پلتفرم</a:t>
            </a:r>
          </a:p>
          <a:p>
            <a:pPr marL="45720" indent="0">
              <a:spcBef>
                <a:spcPts val="0"/>
              </a:spcBef>
              <a:buNone/>
            </a:pPr>
            <a:r>
              <a:rPr lang="fa-IR" sz="1600" dirty="0">
                <a:solidFill>
                  <a:srgbClr val="8F8F8F"/>
                </a:solidFill>
              </a:rPr>
              <a:t>تهیه آموزش‌های متنوع و کامل</a:t>
            </a:r>
          </a:p>
          <a:p>
            <a:pPr marL="45720" indent="0">
              <a:spcBef>
                <a:spcPts val="0"/>
              </a:spcBef>
              <a:buNone/>
            </a:pPr>
            <a:r>
              <a:rPr lang="fa-IR" sz="1600" dirty="0">
                <a:solidFill>
                  <a:srgbClr val="8F8F8F"/>
                </a:solidFill>
              </a:rPr>
              <a:t>یکپارچگی بیشتر با سرویس‌های دیگران</a:t>
            </a:r>
          </a:p>
          <a:p>
            <a:pPr marL="45720" indent="0">
              <a:spcBef>
                <a:spcPts val="0"/>
              </a:spcBef>
              <a:buNone/>
            </a:pPr>
            <a:r>
              <a:rPr lang="fa-IR" sz="1600" dirty="0">
                <a:solidFill>
                  <a:srgbClr val="8F8F8F"/>
                </a:solidFill>
              </a:rPr>
              <a:t>افزایش کانال‌های فروش</a:t>
            </a:r>
            <a:endParaRPr lang="fa-IR" sz="1800" dirty="0">
              <a:solidFill>
                <a:srgbClr val="8F8F8F"/>
              </a:solidFill>
            </a:endParaRPr>
          </a:p>
          <a:p>
            <a:pPr marL="45720" indent="0">
              <a:spcBef>
                <a:spcPts val="0"/>
              </a:spcBef>
              <a:buNone/>
            </a:pPr>
            <a:r>
              <a:rPr lang="fa-IR" sz="1600" dirty="0">
                <a:solidFill>
                  <a:srgbClr val="8F8F8F"/>
                </a:solidFill>
              </a:rPr>
              <a:t>معرفی برند جیبرس</a:t>
            </a:r>
          </a:p>
          <a:p>
            <a:pPr marL="45720" indent="0">
              <a:spcBef>
                <a:spcPts val="0"/>
              </a:spcBef>
              <a:buNone/>
            </a:pPr>
            <a:endParaRPr lang="en-US" sz="1800" dirty="0">
              <a:solidFill>
                <a:srgbClr val="8F8F8F"/>
              </a:solidFill>
            </a:endParaRPr>
          </a:p>
        </p:txBody>
      </p:sp>
      <p:cxnSp>
        <p:nvCxnSpPr>
          <p:cNvPr id="5" name="Straight Arrow Connector 4">
            <a:extLst>
              <a:ext uri="{FF2B5EF4-FFF2-40B4-BE49-F238E27FC236}">
                <a16:creationId xmlns:a16="http://schemas.microsoft.com/office/drawing/2014/main" id="{6C174267-5237-4EDE-B01D-8E1C5F4B4A49}"/>
              </a:ext>
            </a:extLst>
          </p:cNvPr>
          <p:cNvCxnSpPr>
            <a:cxnSpLocks/>
          </p:cNvCxnSpPr>
          <p:nvPr/>
        </p:nvCxnSpPr>
        <p:spPr>
          <a:xfrm flipH="1" flipV="1">
            <a:off x="1056004" y="3162300"/>
            <a:ext cx="10080000" cy="27741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B6750083-1AEE-4095-A0FF-3D40F3539DFA}"/>
              </a:ext>
            </a:extLst>
          </p:cNvPr>
          <p:cNvSpPr txBox="1">
            <a:spLocks/>
          </p:cNvSpPr>
          <p:nvPr/>
        </p:nvSpPr>
        <p:spPr>
          <a:xfrm>
            <a:off x="3962384" y="1741052"/>
            <a:ext cx="3223904" cy="2712908"/>
          </a:xfrm>
          <a:prstGeom prst="rect">
            <a:avLst/>
          </a:prstGeom>
        </p:spPr>
        <p:txBody>
          <a:bodyPr vert="horz" lIns="91440" tIns="45720" rIns="91440" bIns="45720" rtlCol="0">
            <a:normAutofit lnSpcReduction="10000"/>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2400" dirty="0">
                <a:solidFill>
                  <a:schemeClr val="accent3"/>
                </a:solidFill>
                <a:cs typeface="+mj-cs"/>
              </a:rPr>
              <a:t>توسعه</a:t>
            </a:r>
          </a:p>
          <a:p>
            <a:pPr marL="45720" indent="0">
              <a:spcBef>
                <a:spcPts val="0"/>
              </a:spcBef>
              <a:buNone/>
            </a:pPr>
            <a:r>
              <a:rPr lang="fa-IR" sz="1600" dirty="0">
                <a:solidFill>
                  <a:srgbClr val="8F8F8F"/>
                </a:solidFill>
              </a:rPr>
              <a:t>نسخه آفلاین</a:t>
            </a:r>
          </a:p>
          <a:p>
            <a:pPr marL="45720" indent="0">
              <a:spcBef>
                <a:spcPts val="0"/>
              </a:spcBef>
              <a:buNone/>
            </a:pPr>
            <a:r>
              <a:rPr lang="fa-IR" sz="1600" dirty="0">
                <a:solidFill>
                  <a:srgbClr val="8F8F8F"/>
                </a:solidFill>
              </a:rPr>
              <a:t>ارتقای سایت‌ساز</a:t>
            </a:r>
          </a:p>
          <a:p>
            <a:pPr marL="45720" indent="0">
              <a:spcBef>
                <a:spcPts val="0"/>
              </a:spcBef>
              <a:buNone/>
            </a:pPr>
            <a:r>
              <a:rPr lang="fa-IR" sz="1600" dirty="0">
                <a:solidFill>
                  <a:srgbClr val="8F8F8F"/>
                </a:solidFill>
              </a:rPr>
              <a:t>ورود فعال به بازارهای جهانی</a:t>
            </a:r>
          </a:p>
          <a:p>
            <a:pPr marL="45720" indent="0">
              <a:spcBef>
                <a:spcPts val="0"/>
              </a:spcBef>
              <a:buNone/>
            </a:pPr>
            <a:r>
              <a:rPr lang="fa-IR" sz="1600" dirty="0">
                <a:solidFill>
                  <a:srgbClr val="8F8F8F"/>
                </a:solidFill>
              </a:rPr>
              <a:t>گسترش مشتریان سازمانی</a:t>
            </a:r>
            <a:endParaRPr lang="fa-IR" sz="1600" b="1" dirty="0">
              <a:solidFill>
                <a:srgbClr val="8F8F8F"/>
              </a:solidFill>
            </a:endParaRPr>
          </a:p>
          <a:p>
            <a:pPr marL="45720" indent="0">
              <a:spcBef>
                <a:spcPts val="0"/>
              </a:spcBef>
              <a:buNone/>
            </a:pPr>
            <a:r>
              <a:rPr lang="fa-IR" sz="1600" dirty="0">
                <a:solidFill>
                  <a:srgbClr val="8F8F8F"/>
                </a:solidFill>
              </a:rPr>
              <a:t>افزایش کانال‌های فروش</a:t>
            </a:r>
          </a:p>
          <a:p>
            <a:pPr marL="45720" indent="0">
              <a:spcBef>
                <a:spcPts val="0"/>
              </a:spcBef>
              <a:buNone/>
            </a:pPr>
            <a:r>
              <a:rPr lang="fa-IR" sz="1600" dirty="0">
                <a:solidFill>
                  <a:srgbClr val="8F8F8F"/>
                </a:solidFill>
              </a:rPr>
              <a:t>اپ آی‌اواس</a:t>
            </a:r>
            <a:endParaRPr lang="en-US" sz="1600" dirty="0">
              <a:solidFill>
                <a:srgbClr val="8F8F8F"/>
              </a:solidFill>
            </a:endParaRPr>
          </a:p>
        </p:txBody>
      </p:sp>
      <p:sp>
        <p:nvSpPr>
          <p:cNvPr id="8" name="Content Placeholder 2">
            <a:extLst>
              <a:ext uri="{FF2B5EF4-FFF2-40B4-BE49-F238E27FC236}">
                <a16:creationId xmlns:a16="http://schemas.microsoft.com/office/drawing/2014/main" id="{0589A73B-6EA1-4BB4-A952-FE02B8F862A4}"/>
              </a:ext>
            </a:extLst>
          </p:cNvPr>
          <p:cNvSpPr txBox="1">
            <a:spLocks/>
          </p:cNvSpPr>
          <p:nvPr/>
        </p:nvSpPr>
        <p:spPr>
          <a:xfrm>
            <a:off x="306697" y="1108964"/>
            <a:ext cx="3223904" cy="2575479"/>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2400" dirty="0">
                <a:solidFill>
                  <a:schemeClr val="accent3"/>
                </a:solidFill>
                <a:cs typeface="+mj-cs"/>
              </a:rPr>
              <a:t>آینده</a:t>
            </a:r>
          </a:p>
          <a:p>
            <a:pPr marL="45720" indent="0">
              <a:spcBef>
                <a:spcPts val="0"/>
              </a:spcBef>
              <a:buNone/>
            </a:pPr>
            <a:r>
              <a:rPr lang="fa-IR" sz="1600" dirty="0">
                <a:solidFill>
                  <a:srgbClr val="8F8F8F"/>
                </a:solidFill>
              </a:rPr>
              <a:t>بازارچه جیبرس</a:t>
            </a:r>
          </a:p>
          <a:p>
            <a:pPr marL="45720" indent="0">
              <a:spcBef>
                <a:spcPts val="0"/>
              </a:spcBef>
              <a:buNone/>
            </a:pPr>
            <a:r>
              <a:rPr lang="fa-IR" sz="1600" dirty="0">
                <a:solidFill>
                  <a:srgbClr val="8F8F8F"/>
                </a:solidFill>
              </a:rPr>
              <a:t>بازارچه‌ساز</a:t>
            </a:r>
          </a:p>
          <a:p>
            <a:pPr marL="45720" indent="0">
              <a:spcBef>
                <a:spcPts val="0"/>
              </a:spcBef>
              <a:buNone/>
            </a:pPr>
            <a:r>
              <a:rPr lang="fa-IR" sz="1600" dirty="0">
                <a:solidFill>
                  <a:srgbClr val="8F8F8F"/>
                </a:solidFill>
              </a:rPr>
              <a:t>شبکه پرداخت داخلی</a:t>
            </a:r>
          </a:p>
          <a:p>
            <a:pPr marL="45720" indent="0">
              <a:spcBef>
                <a:spcPts val="0"/>
              </a:spcBef>
              <a:buNone/>
            </a:pPr>
            <a:r>
              <a:rPr lang="fa-IR" sz="1600" dirty="0">
                <a:solidFill>
                  <a:srgbClr val="8F8F8F"/>
                </a:solidFill>
              </a:rPr>
              <a:t>مهندسی فروش</a:t>
            </a:r>
            <a:endParaRPr lang="en-US" sz="1600" dirty="0">
              <a:solidFill>
                <a:srgbClr val="8F8F8F"/>
              </a:solidFill>
            </a:endParaRPr>
          </a:p>
        </p:txBody>
      </p:sp>
      <p:sp>
        <p:nvSpPr>
          <p:cNvPr id="9" name="Content Placeholder 2">
            <a:extLst>
              <a:ext uri="{FF2B5EF4-FFF2-40B4-BE49-F238E27FC236}">
                <a16:creationId xmlns:a16="http://schemas.microsoft.com/office/drawing/2014/main" id="{CC8C04BB-2DCB-45EE-BF8A-84629B7B828A}"/>
              </a:ext>
            </a:extLst>
          </p:cNvPr>
          <p:cNvSpPr txBox="1">
            <a:spLocks/>
          </p:cNvSpPr>
          <p:nvPr/>
        </p:nvSpPr>
        <p:spPr>
          <a:xfrm>
            <a:off x="8953500" y="5933410"/>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کوتاه‌مدت</a:t>
            </a:r>
          </a:p>
          <a:p>
            <a:pPr marL="45720" indent="0">
              <a:buFont typeface="Wingdings" panose="05000000000000000000" pitchFamily="2" charset="2"/>
              <a:buNone/>
            </a:pPr>
            <a:endParaRPr lang="en-US" sz="1800" dirty="0">
              <a:solidFill>
                <a:schemeClr val="tx1"/>
              </a:solidFill>
            </a:endParaRPr>
          </a:p>
        </p:txBody>
      </p:sp>
      <p:sp>
        <p:nvSpPr>
          <p:cNvPr id="10" name="Content Placeholder 2">
            <a:extLst>
              <a:ext uri="{FF2B5EF4-FFF2-40B4-BE49-F238E27FC236}">
                <a16:creationId xmlns:a16="http://schemas.microsoft.com/office/drawing/2014/main" id="{0D890AA6-BC59-4CA8-85B5-099E71C3711D}"/>
              </a:ext>
            </a:extLst>
          </p:cNvPr>
          <p:cNvSpPr txBox="1">
            <a:spLocks/>
          </p:cNvSpPr>
          <p:nvPr/>
        </p:nvSpPr>
        <p:spPr>
          <a:xfrm>
            <a:off x="4855208" y="4946261"/>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میان‌مدت</a:t>
            </a:r>
          </a:p>
          <a:p>
            <a:pPr marL="45720" indent="0">
              <a:buFont typeface="Wingdings" panose="05000000000000000000" pitchFamily="2" charset="2"/>
              <a:buNone/>
            </a:pPr>
            <a:endParaRPr lang="en-US" sz="1800" dirty="0">
              <a:solidFill>
                <a:schemeClr val="tx1"/>
              </a:solidFill>
            </a:endParaRPr>
          </a:p>
        </p:txBody>
      </p:sp>
      <p:sp>
        <p:nvSpPr>
          <p:cNvPr id="11" name="Content Placeholder 2">
            <a:extLst>
              <a:ext uri="{FF2B5EF4-FFF2-40B4-BE49-F238E27FC236}">
                <a16:creationId xmlns:a16="http://schemas.microsoft.com/office/drawing/2014/main" id="{B5157B76-134C-4C7B-9D85-E7D94AC69A1D}"/>
              </a:ext>
            </a:extLst>
          </p:cNvPr>
          <p:cNvSpPr txBox="1">
            <a:spLocks/>
          </p:cNvSpPr>
          <p:nvPr/>
        </p:nvSpPr>
        <p:spPr>
          <a:xfrm>
            <a:off x="1057904" y="4024024"/>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بلند‌مدت</a:t>
            </a:r>
          </a:p>
          <a:p>
            <a:pPr marL="45720" indent="0">
              <a:buFont typeface="Wingdings" panose="05000000000000000000" pitchFamily="2" charset="2"/>
              <a:buNone/>
            </a:pPr>
            <a:endParaRPr lang="en-US" sz="1800" dirty="0">
              <a:solidFill>
                <a:schemeClr val="tx1"/>
              </a:solidFill>
            </a:endParaRPr>
          </a:p>
        </p:txBody>
      </p:sp>
    </p:spTree>
    <p:extLst>
      <p:ext uri="{BB962C8B-B14F-4D97-AF65-F5344CB8AC3E}">
        <p14:creationId xmlns:p14="http://schemas.microsoft.com/office/powerpoint/2010/main" val="1213968248"/>
      </p:ext>
    </p:extLst>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2C3F-ED25-483A-94FA-D2CE60013342}"/>
              </a:ext>
            </a:extLst>
          </p:cNvPr>
          <p:cNvSpPr>
            <a:spLocks noGrp="1"/>
          </p:cNvSpPr>
          <p:nvPr>
            <p:ph type="title"/>
          </p:nvPr>
        </p:nvSpPr>
        <p:spPr/>
        <p:txBody>
          <a:bodyPr/>
          <a:lstStyle/>
          <a:p>
            <a:r>
              <a:rPr lang="fa-IR" dirty="0"/>
              <a:t>استراتژی بازاریابی</a:t>
            </a:r>
            <a:endParaRPr lang="en-US" dirty="0"/>
          </a:p>
        </p:txBody>
      </p:sp>
      <p:graphicFrame>
        <p:nvGraphicFramePr>
          <p:cNvPr id="4" name="Content Placeholder 3">
            <a:extLst>
              <a:ext uri="{FF2B5EF4-FFF2-40B4-BE49-F238E27FC236}">
                <a16:creationId xmlns:a16="http://schemas.microsoft.com/office/drawing/2014/main" id="{51DCFAB0-7744-4010-A8E5-25079D82CF74}"/>
              </a:ext>
            </a:extLst>
          </p:cNvPr>
          <p:cNvGraphicFramePr>
            <a:graphicFrameLocks noGrp="1"/>
          </p:cNvGraphicFramePr>
          <p:nvPr>
            <p:ph sz="half" idx="1"/>
            <p:extLst>
              <p:ext uri="{D42A27DB-BD31-4B8C-83A1-F6EECF244321}">
                <p14:modId xmlns:p14="http://schemas.microsoft.com/office/powerpoint/2010/main" val="234670286"/>
              </p:ext>
            </p:extLst>
          </p:nvPr>
        </p:nvGraphicFramePr>
        <p:xfrm>
          <a:off x="1057275" y="1568450"/>
          <a:ext cx="4840288" cy="4511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a:extLst>
              <a:ext uri="{FF2B5EF4-FFF2-40B4-BE49-F238E27FC236}">
                <a16:creationId xmlns:a16="http://schemas.microsoft.com/office/drawing/2014/main" id="{A59709F5-268F-4754-ADF1-0B6FEC0588A0}"/>
              </a:ext>
            </a:extLst>
          </p:cNvPr>
          <p:cNvSpPr>
            <a:spLocks noGrp="1"/>
          </p:cNvSpPr>
          <p:nvPr>
            <p:ph sz="half" idx="2"/>
          </p:nvPr>
        </p:nvSpPr>
        <p:spPr/>
        <p:txBody>
          <a:bodyPr anchor="t">
            <a:normAutofit/>
          </a:bodyPr>
          <a:lstStyle/>
          <a:p>
            <a:pPr marL="45720" indent="0" algn="ctr">
              <a:buNone/>
            </a:pPr>
            <a:r>
              <a:rPr lang="en-US" sz="14900" dirty="0">
                <a:latin typeface="+mj-lt"/>
              </a:rPr>
              <a:t>Free</a:t>
            </a:r>
          </a:p>
        </p:txBody>
      </p:sp>
      <p:sp>
        <p:nvSpPr>
          <p:cNvPr id="5" name="Slide Number Placeholder 4">
            <a:extLst>
              <a:ext uri="{FF2B5EF4-FFF2-40B4-BE49-F238E27FC236}">
                <a16:creationId xmlns:a16="http://schemas.microsoft.com/office/drawing/2014/main" id="{58E4E603-9B20-4443-9F51-0D41DCFD75C1}"/>
              </a:ext>
            </a:extLst>
          </p:cNvPr>
          <p:cNvSpPr>
            <a:spLocks noGrp="1"/>
          </p:cNvSpPr>
          <p:nvPr>
            <p:ph type="sldNum" sz="quarter" idx="12"/>
          </p:nvPr>
        </p:nvSpPr>
        <p:spPr/>
        <p:txBody>
          <a:bodyPr/>
          <a:lstStyle/>
          <a:p>
            <a:fld id="{92944875-DFC9-4662-AF8D-2D0B8720E9F1}" type="slidenum">
              <a:rPr lang="en-US" smtClean="0"/>
              <a:t>12</a:t>
            </a:fld>
            <a:endParaRPr lang="en-US"/>
          </a:p>
        </p:txBody>
      </p:sp>
    </p:spTree>
    <p:extLst>
      <p:ext uri="{BB962C8B-B14F-4D97-AF65-F5344CB8AC3E}">
        <p14:creationId xmlns:p14="http://schemas.microsoft.com/office/powerpoint/2010/main" val="951979677"/>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graphicEl>
                                              <a:dgm id="{8002A2CF-8E99-4244-998C-27F0F8B0E1CD}"/>
                                            </p:graphicEl>
                                          </p:spTgt>
                                        </p:tgtEl>
                                        <p:attrNameLst>
                                          <p:attrName>style.visibility</p:attrName>
                                        </p:attrNameLst>
                                      </p:cBhvr>
                                      <p:to>
                                        <p:strVal val="visible"/>
                                      </p:to>
                                    </p:set>
                                    <p:animEffect transition="in" filter="fade">
                                      <p:cBhvr>
                                        <p:cTn id="7" dur="500"/>
                                        <p:tgtEl>
                                          <p:spTgt spid="4">
                                            <p:graphicEl>
                                              <a:dgm id="{8002A2CF-8E99-4244-998C-27F0F8B0E1CD}"/>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graphicEl>
                                              <a:dgm id="{5C618B29-7ACA-4F8B-B8DD-6CFA233916B2}"/>
                                            </p:graphicEl>
                                          </p:spTgt>
                                        </p:tgtEl>
                                        <p:attrNameLst>
                                          <p:attrName>style.visibility</p:attrName>
                                        </p:attrNameLst>
                                      </p:cBhvr>
                                      <p:to>
                                        <p:strVal val="visible"/>
                                      </p:to>
                                    </p:set>
                                    <p:animEffect transition="in" filter="fade">
                                      <p:cBhvr>
                                        <p:cTn id="11" dur="500"/>
                                        <p:tgtEl>
                                          <p:spTgt spid="4">
                                            <p:graphicEl>
                                              <a:dgm id="{5C618B29-7ACA-4F8B-B8DD-6CFA233916B2}"/>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graphicEl>
                                              <a:dgm id="{1FBBCC9E-DE06-45E0-B651-9119FCD98BE0}"/>
                                            </p:graphicEl>
                                          </p:spTgt>
                                        </p:tgtEl>
                                        <p:attrNameLst>
                                          <p:attrName>style.visibility</p:attrName>
                                        </p:attrNameLst>
                                      </p:cBhvr>
                                      <p:to>
                                        <p:strVal val="visible"/>
                                      </p:to>
                                    </p:set>
                                    <p:animEffect transition="in" filter="fade">
                                      <p:cBhvr>
                                        <p:cTn id="15" dur="500"/>
                                        <p:tgtEl>
                                          <p:spTgt spid="4">
                                            <p:graphicEl>
                                              <a:dgm id="{1FBBCC9E-DE06-45E0-B651-9119FCD98BE0}"/>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graphicEl>
                                              <a:dgm id="{9C93E78B-B953-421B-89A7-F8701C69992A}"/>
                                            </p:graphicEl>
                                          </p:spTgt>
                                        </p:tgtEl>
                                        <p:attrNameLst>
                                          <p:attrName>style.visibility</p:attrName>
                                        </p:attrNameLst>
                                      </p:cBhvr>
                                      <p:to>
                                        <p:strVal val="visible"/>
                                      </p:to>
                                    </p:set>
                                    <p:animEffect transition="in" filter="fade">
                                      <p:cBhvr>
                                        <p:cTn id="19" dur="500"/>
                                        <p:tgtEl>
                                          <p:spTgt spid="4">
                                            <p:graphicEl>
                                              <a:dgm id="{9C93E78B-B953-421B-89A7-F8701C69992A}"/>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graphicEl>
                                              <a:dgm id="{55549A9D-572A-40EC-812F-1D519BA02440}"/>
                                            </p:graphicEl>
                                          </p:spTgt>
                                        </p:tgtEl>
                                        <p:attrNameLst>
                                          <p:attrName>style.visibility</p:attrName>
                                        </p:attrNameLst>
                                      </p:cBhvr>
                                      <p:to>
                                        <p:strVal val="visible"/>
                                      </p:to>
                                    </p:set>
                                    <p:animEffect transition="in" filter="fade">
                                      <p:cBhvr>
                                        <p:cTn id="23" dur="500"/>
                                        <p:tgtEl>
                                          <p:spTgt spid="4">
                                            <p:graphicEl>
                                              <a:dgm id="{55549A9D-572A-40EC-812F-1D519BA02440}"/>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graphicEl>
                                              <a:dgm id="{DF553A0D-59F0-439D-B493-576968E9D5A4}"/>
                                            </p:graphicEl>
                                          </p:spTgt>
                                        </p:tgtEl>
                                        <p:attrNameLst>
                                          <p:attrName>style.visibility</p:attrName>
                                        </p:attrNameLst>
                                      </p:cBhvr>
                                      <p:to>
                                        <p:strVal val="visible"/>
                                      </p:to>
                                    </p:set>
                                    <p:animEffect transition="in" filter="fade">
                                      <p:cBhvr>
                                        <p:cTn id="27" dur="500"/>
                                        <p:tgtEl>
                                          <p:spTgt spid="4">
                                            <p:graphicEl>
                                              <a:dgm id="{DF553A0D-59F0-439D-B493-576968E9D5A4}"/>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graphicEl>
                                              <a:dgm id="{BE2E209F-BDBF-4792-A19F-D487B9CC260E}"/>
                                            </p:graphicEl>
                                          </p:spTgt>
                                        </p:tgtEl>
                                        <p:attrNameLst>
                                          <p:attrName>style.visibility</p:attrName>
                                        </p:attrNameLst>
                                      </p:cBhvr>
                                      <p:to>
                                        <p:strVal val="visible"/>
                                      </p:to>
                                    </p:set>
                                    <p:animEffect transition="in" filter="fade">
                                      <p:cBhvr>
                                        <p:cTn id="31" dur="500"/>
                                        <p:tgtEl>
                                          <p:spTgt spid="4">
                                            <p:graphicEl>
                                              <a:dgm id="{BE2E209F-BDBF-4792-A19F-D487B9CC260E}"/>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graphicEl>
                                              <a:dgm id="{49F1D2FB-CBDE-4B10-93D7-8E3F79C867D5}"/>
                                            </p:graphicEl>
                                          </p:spTgt>
                                        </p:tgtEl>
                                        <p:attrNameLst>
                                          <p:attrName>style.visibility</p:attrName>
                                        </p:attrNameLst>
                                      </p:cBhvr>
                                      <p:to>
                                        <p:strVal val="visible"/>
                                      </p:to>
                                    </p:set>
                                    <p:animEffect transition="in" filter="fade">
                                      <p:cBhvr>
                                        <p:cTn id="34" dur="500"/>
                                        <p:tgtEl>
                                          <p:spTgt spid="4">
                                            <p:graphicEl>
                                              <a:dgm id="{49F1D2FB-CBDE-4B10-93D7-8E3F79C867D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B8C1-6180-431A-B964-C1F4DCF47BEB}"/>
              </a:ext>
            </a:extLst>
          </p:cNvPr>
          <p:cNvSpPr>
            <a:spLocks noGrp="1"/>
          </p:cNvSpPr>
          <p:nvPr>
            <p:ph type="title"/>
          </p:nvPr>
        </p:nvSpPr>
        <p:spPr/>
        <p:txBody>
          <a:bodyPr/>
          <a:lstStyle/>
          <a:p>
            <a:r>
              <a:rPr lang="fa-IR" dirty="0"/>
              <a:t>تیم</a:t>
            </a:r>
            <a:endParaRPr lang="en-US" dirty="0"/>
          </a:p>
        </p:txBody>
      </p:sp>
      <p:sp>
        <p:nvSpPr>
          <p:cNvPr id="4" name="Text Placeholder 3">
            <a:extLst>
              <a:ext uri="{FF2B5EF4-FFF2-40B4-BE49-F238E27FC236}">
                <a16:creationId xmlns:a16="http://schemas.microsoft.com/office/drawing/2014/main" id="{AF36C0E2-1AE6-41D6-BA93-F3B4C0E5CAF7}"/>
              </a:ext>
            </a:extLst>
          </p:cNvPr>
          <p:cNvSpPr>
            <a:spLocks noGrp="1"/>
          </p:cNvSpPr>
          <p:nvPr>
            <p:ph type="body" idx="1"/>
          </p:nvPr>
        </p:nvSpPr>
        <p:spPr>
          <a:xfrm>
            <a:off x="2448890" y="3693218"/>
            <a:ext cx="3600000" cy="540000"/>
          </a:xfrm>
        </p:spPr>
        <p:txBody>
          <a:bodyPr vert="horz" lIns="91440" tIns="45720" rIns="91440" bIns="45720" rtlCol="0" anchor="t">
            <a:normAutofit/>
          </a:bodyPr>
          <a:lstStyle/>
          <a:p>
            <a:pPr algn="ctr">
              <a:lnSpc>
                <a:spcPct val="100000"/>
              </a:lnSpc>
            </a:pPr>
            <a:r>
              <a:rPr lang="fa-IR" b="0" dirty="0">
                <a:cs typeface="+mj-cs"/>
              </a:rPr>
              <a:t>رضا محیطی</a:t>
            </a:r>
            <a:endParaRPr lang="en-US" b="0" dirty="0">
              <a:cs typeface="+mj-cs"/>
            </a:endParaRPr>
          </a:p>
        </p:txBody>
      </p:sp>
      <p:pic>
        <p:nvPicPr>
          <p:cNvPr id="15" name="Content Placeholder 14">
            <a:extLst>
              <a:ext uri="{FF2B5EF4-FFF2-40B4-BE49-F238E27FC236}">
                <a16:creationId xmlns:a16="http://schemas.microsoft.com/office/drawing/2014/main" id="{060AF73E-1A96-46B1-AC8C-B32F04BDB507}"/>
              </a:ext>
            </a:extLst>
          </p:cNvPr>
          <p:cNvPicPr>
            <a:picLocks noGrp="1" noChangeAspect="1"/>
          </p:cNvPicPr>
          <p:nvPr>
            <p:ph sz="half" idx="2"/>
          </p:nvPr>
        </p:nvPicPr>
        <p:blipFill>
          <a:blip r:embed="rId3">
            <a:grayscl/>
            <a:extLst>
              <a:ext uri="{28A0092B-C50C-407E-A947-70E740481C1C}">
                <a14:useLocalDpi xmlns:a14="http://schemas.microsoft.com/office/drawing/2010/main" val="0"/>
              </a:ext>
            </a:extLst>
          </a:blip>
          <a:stretch>
            <a:fillRect/>
          </a:stretch>
        </p:blipFill>
        <p:spPr>
          <a:xfrm>
            <a:off x="3168890" y="1325599"/>
            <a:ext cx="2160000" cy="2160000"/>
          </a:xfrm>
          <a:prstGeom prst="ellipse">
            <a:avLst/>
          </a:prstGeom>
          <a:ln w="63500" cap="rnd">
            <a:noFill/>
          </a:ln>
          <a:effectLst/>
        </p:spPr>
      </p:pic>
      <p:sp>
        <p:nvSpPr>
          <p:cNvPr id="6" name="Text Placeholder 5">
            <a:extLst>
              <a:ext uri="{FF2B5EF4-FFF2-40B4-BE49-F238E27FC236}">
                <a16:creationId xmlns:a16="http://schemas.microsoft.com/office/drawing/2014/main" id="{F9A24F53-03B5-4E88-830C-3A2AA9B1338A}"/>
              </a:ext>
            </a:extLst>
          </p:cNvPr>
          <p:cNvSpPr>
            <a:spLocks noGrp="1"/>
          </p:cNvSpPr>
          <p:nvPr>
            <p:ph type="body" sz="quarter" idx="3"/>
          </p:nvPr>
        </p:nvSpPr>
        <p:spPr>
          <a:xfrm>
            <a:off x="6166624" y="3693218"/>
            <a:ext cx="3600000" cy="540000"/>
          </a:xfrm>
        </p:spPr>
        <p:txBody>
          <a:bodyPr anchor="t"/>
          <a:lstStyle/>
          <a:p>
            <a:pPr algn="ctr">
              <a:lnSpc>
                <a:spcPct val="100000"/>
              </a:lnSpc>
            </a:pPr>
            <a:r>
              <a:rPr lang="fa-IR" b="0" dirty="0">
                <a:cs typeface="+mj-cs"/>
              </a:rPr>
              <a:t>جواد ادیب</a:t>
            </a:r>
            <a:endParaRPr lang="en-US" b="0" dirty="0">
              <a:cs typeface="+mj-cs"/>
            </a:endParaRPr>
          </a:p>
        </p:txBody>
      </p:sp>
      <p:pic>
        <p:nvPicPr>
          <p:cNvPr id="13" name="Content Placeholder 12">
            <a:extLst>
              <a:ext uri="{FF2B5EF4-FFF2-40B4-BE49-F238E27FC236}">
                <a16:creationId xmlns:a16="http://schemas.microsoft.com/office/drawing/2014/main" id="{594CB1A2-09E7-41B3-92A9-B7B9E530748A}"/>
              </a:ext>
            </a:extLst>
          </p:cNvPr>
          <p:cNvPicPr>
            <a:picLocks noGrp="1" noChangeAspect="1"/>
          </p:cNvPicPr>
          <p:nvPr>
            <p:ph sz="quarter" idx="4"/>
          </p:nvPr>
        </p:nvPicPr>
        <p:blipFill>
          <a:blip r:embed="rId4">
            <a:grayscl/>
            <a:extLst>
              <a:ext uri="{28A0092B-C50C-407E-A947-70E740481C1C}">
                <a14:useLocalDpi xmlns:a14="http://schemas.microsoft.com/office/drawing/2010/main" val="0"/>
              </a:ext>
            </a:extLst>
          </a:blip>
          <a:stretch>
            <a:fillRect/>
          </a:stretch>
        </p:blipFill>
        <p:spPr>
          <a:xfrm>
            <a:off x="6886624" y="1325599"/>
            <a:ext cx="2160000" cy="2160000"/>
          </a:xfrm>
          <a:prstGeom prst="ellipse">
            <a:avLst/>
          </a:prstGeom>
          <a:ln w="63500" cap="rnd">
            <a:noFill/>
          </a:ln>
          <a:effectLst/>
        </p:spPr>
      </p:pic>
      <p:sp>
        <p:nvSpPr>
          <p:cNvPr id="16" name="Text Placeholder 5">
            <a:extLst>
              <a:ext uri="{FF2B5EF4-FFF2-40B4-BE49-F238E27FC236}">
                <a16:creationId xmlns:a16="http://schemas.microsoft.com/office/drawing/2014/main" id="{2D6BA87D-D4CF-4B1D-8459-E1D74F70CFD6}"/>
              </a:ext>
            </a:extLst>
          </p:cNvPr>
          <p:cNvSpPr txBox="1">
            <a:spLocks/>
          </p:cNvSpPr>
          <p:nvPr/>
        </p:nvSpPr>
        <p:spPr>
          <a:xfrm>
            <a:off x="6166624" y="4714298"/>
            <a:ext cx="3600000" cy="1260000"/>
          </a:xfrm>
          <a:prstGeom prst="rect">
            <a:avLst/>
          </a:prstGeom>
        </p:spPr>
        <p:txBody>
          <a:bodyPr vert="horz" lIns="91440" tIns="45720" rIns="91440" bIns="45720" rtlCol="0" anchor="t">
            <a:normAutofit fontScale="62500" lnSpcReduction="20000"/>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70000"/>
              </a:lnSpc>
            </a:pPr>
            <a:r>
              <a:rPr lang="fa-IR" sz="1800" b="0" dirty="0">
                <a:effectLst/>
                <a:ea typeface="IRANYekan" panose="020B0506030804020204" pitchFamily="34" charset="-78"/>
                <a:cs typeface="IRANYekan" panose="020B0506030804020204" pitchFamily="34" charset="-78"/>
              </a:rPr>
              <a:t>بیش از یک دهه فعالیت در وب</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برنامه‌نویس، مدرس دانشگاه و فروشنده</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مهندس کامپیوتر و ارشد مدیریت فناوری اطلاعات</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رتبه برتر المپیاد ملی مهارت </a:t>
            </a:r>
            <a:r>
              <a:rPr lang="fa-IR" sz="1800" b="0" dirty="0">
                <a:ea typeface="IRANYekan" panose="020B0506030804020204" pitchFamily="34" charset="-78"/>
                <a:cs typeface="IRANYekan" panose="020B0506030804020204" pitchFamily="34" charset="-78"/>
              </a:rPr>
              <a:t>و </a:t>
            </a:r>
            <a:r>
              <a:rPr lang="fa-IR" sz="1800" b="0" dirty="0">
                <a:effectLst/>
                <a:ea typeface="IRANYekan" panose="020B0506030804020204" pitchFamily="34" charset="-78"/>
                <a:cs typeface="IRANYekan" panose="020B0506030804020204" pitchFamily="34" charset="-78"/>
              </a:rPr>
              <a:t>عضو بنیاد ملی نخبگان</a:t>
            </a:r>
            <a:endParaRPr lang="en-US" sz="2000" b="0" dirty="0"/>
          </a:p>
        </p:txBody>
      </p:sp>
      <p:sp>
        <p:nvSpPr>
          <p:cNvPr id="17" name="Text Placeholder 5">
            <a:extLst>
              <a:ext uri="{FF2B5EF4-FFF2-40B4-BE49-F238E27FC236}">
                <a16:creationId xmlns:a16="http://schemas.microsoft.com/office/drawing/2014/main" id="{5A85739D-9B49-48DA-8DFB-CBDA3598A483}"/>
              </a:ext>
            </a:extLst>
          </p:cNvPr>
          <p:cNvSpPr txBox="1">
            <a:spLocks/>
          </p:cNvSpPr>
          <p:nvPr/>
        </p:nvSpPr>
        <p:spPr>
          <a:xfrm>
            <a:off x="2448890" y="4714298"/>
            <a:ext cx="3600000" cy="1260000"/>
          </a:xfrm>
          <a:prstGeom prst="rect">
            <a:avLst/>
          </a:prstGeom>
        </p:spPr>
        <p:txBody>
          <a:bodyPr vert="horz" lIns="91440" tIns="45720" rIns="91440" bIns="45720" rtlCol="0" anchor="t">
            <a:normAutofit/>
          </a:bodyPr>
          <a:lstStyle>
            <a:defPPr>
              <a:defRPr lang="en-US"/>
            </a:defPPr>
            <a:lvl1pPr indent="0" algn="ctr" defTabSz="914400" rtl="1">
              <a:lnSpc>
                <a:spcPct val="170000"/>
              </a:lnSpc>
              <a:spcBef>
                <a:spcPts val="0"/>
              </a:spcBef>
              <a:buClr>
                <a:schemeClr val="accent1"/>
              </a:buClr>
              <a:buSzPct val="80000"/>
              <a:buFont typeface="Corbel" pitchFamily="34" charset="0"/>
              <a:buNone/>
              <a:defRPr b="0">
                <a:solidFill>
                  <a:srgbClr val="333333"/>
                </a:solidFill>
                <a:effectLst/>
                <a:ea typeface="IRANYekan" panose="020B0506030804020204" pitchFamily="34" charset="-78"/>
                <a:cs typeface="IRANYekan" panose="020B0506030804020204" pitchFamily="34" charset="-78"/>
              </a:defRPr>
            </a:lvl1pPr>
            <a:lvl2pPr indent="0" algn="r" defTabSz="914400" rtl="1">
              <a:lnSpc>
                <a:spcPct val="150000"/>
              </a:lnSpc>
              <a:spcBef>
                <a:spcPts val="200"/>
              </a:spcBef>
              <a:spcAft>
                <a:spcPts val="400"/>
              </a:spcAft>
              <a:buClr>
                <a:schemeClr val="accent1"/>
              </a:buClr>
              <a:buSzPct val="80000"/>
              <a:buFont typeface="Corbel" pitchFamily="34" charset="0"/>
              <a:buNone/>
              <a:defRPr sz="2000" b="1">
                <a:solidFill>
                  <a:srgbClr val="333333"/>
                </a:solidFill>
              </a:defRPr>
            </a:lvl2pPr>
            <a:lvl3pPr indent="0" algn="r" defTabSz="914400" rtl="1">
              <a:lnSpc>
                <a:spcPct val="150000"/>
              </a:lnSpc>
              <a:spcBef>
                <a:spcPts val="200"/>
              </a:spcBef>
              <a:spcAft>
                <a:spcPts val="400"/>
              </a:spcAft>
              <a:buClr>
                <a:schemeClr val="accent1"/>
              </a:buClr>
              <a:buSzPct val="80000"/>
              <a:buFont typeface="Corbel" pitchFamily="34" charset="0"/>
              <a:buNone/>
              <a:defRPr b="1">
                <a:solidFill>
                  <a:srgbClr val="333333"/>
                </a:solidFill>
              </a:defRPr>
            </a:lvl3pPr>
            <a:lvl4pPr indent="0" algn="r" defTabSz="914400" rtl="1">
              <a:lnSpc>
                <a:spcPct val="150000"/>
              </a:lnSpc>
              <a:spcBef>
                <a:spcPts val="200"/>
              </a:spcBef>
              <a:spcAft>
                <a:spcPts val="400"/>
              </a:spcAft>
              <a:buClr>
                <a:schemeClr val="accent1"/>
              </a:buClr>
              <a:buSzPct val="80000"/>
              <a:buFont typeface="Corbel" pitchFamily="34" charset="0"/>
              <a:buNone/>
              <a:defRPr sz="1600" b="1">
                <a:solidFill>
                  <a:srgbClr val="333333"/>
                </a:solidFill>
              </a:defRPr>
            </a:lvl4pPr>
            <a:lvl5pPr indent="0" algn="r" defTabSz="914400" rtl="1">
              <a:lnSpc>
                <a:spcPct val="150000"/>
              </a:lnSpc>
              <a:spcBef>
                <a:spcPts val="200"/>
              </a:spcBef>
              <a:spcAft>
                <a:spcPts val="400"/>
              </a:spcAft>
              <a:buClr>
                <a:schemeClr val="accent1"/>
              </a:buClr>
              <a:buSzPct val="80000"/>
              <a:buFont typeface="Corbel" pitchFamily="34" charset="0"/>
              <a:buNone/>
              <a:defRPr sz="1600" b="1">
                <a:solidFill>
                  <a:srgbClr val="333333"/>
                </a:solidFill>
              </a:defRPr>
            </a:lvl5pPr>
            <a:lvl6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6pPr>
            <a:lvl7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7pPr>
            <a:lvl8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8pPr>
            <a:lvl9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9pPr>
          </a:lstStyle>
          <a:p>
            <a:pPr>
              <a:lnSpc>
                <a:spcPct val="150000"/>
              </a:lnSpc>
            </a:pPr>
            <a:r>
              <a:rPr lang="fa-IR" sz="1100" dirty="0"/>
              <a:t>متخصص و توسعه دهنده سمت سرور</a:t>
            </a:r>
          </a:p>
          <a:p>
            <a:pPr>
              <a:lnSpc>
                <a:spcPct val="150000"/>
              </a:lnSpc>
            </a:pPr>
            <a:r>
              <a:rPr lang="fa-IR" sz="1100" dirty="0"/>
              <a:t>بیش از ده سال سابقه فعالیت در حوزه وب و اجرایی</a:t>
            </a:r>
          </a:p>
          <a:p>
            <a:pPr>
              <a:lnSpc>
                <a:spcPct val="150000"/>
              </a:lnSpc>
            </a:pPr>
            <a:r>
              <a:rPr lang="fa-IR" sz="1100" dirty="0"/>
              <a:t>کارشناس و مشاور آی‌تی در آستان مقدس قم</a:t>
            </a:r>
            <a:endParaRPr lang="en-US" sz="1100" dirty="0"/>
          </a:p>
        </p:txBody>
      </p:sp>
      <p:sp>
        <p:nvSpPr>
          <p:cNvPr id="18" name="Text Placeholder 5">
            <a:extLst>
              <a:ext uri="{FF2B5EF4-FFF2-40B4-BE49-F238E27FC236}">
                <a16:creationId xmlns:a16="http://schemas.microsoft.com/office/drawing/2014/main" id="{57250A07-D983-4897-B45A-5B2AC21A9190}"/>
              </a:ext>
            </a:extLst>
          </p:cNvPr>
          <p:cNvSpPr txBox="1">
            <a:spLocks/>
          </p:cNvSpPr>
          <p:nvPr/>
        </p:nvSpPr>
        <p:spPr>
          <a:xfrm>
            <a:off x="6166624" y="4235860"/>
            <a:ext cx="3600000" cy="360000"/>
          </a:xfrm>
          <a:prstGeom prst="rect">
            <a:avLst/>
          </a:prstGeom>
        </p:spPr>
        <p:txBody>
          <a:bodyPr vert="horz" lIns="91440" tIns="45720" rIns="91440" bIns="45720" rtlCol="0" anchor="t">
            <a:normAutofit/>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00000"/>
              </a:lnSpc>
            </a:pPr>
            <a:r>
              <a:rPr lang="fa-IR" sz="1400" b="0" dirty="0">
                <a:cs typeface="+mj-cs"/>
              </a:rPr>
              <a:t>بنیان‌گذار و مدیرعامل</a:t>
            </a:r>
            <a:endParaRPr lang="en-US" sz="1400" b="0" dirty="0">
              <a:cs typeface="+mj-cs"/>
            </a:endParaRPr>
          </a:p>
        </p:txBody>
      </p:sp>
      <p:sp>
        <p:nvSpPr>
          <p:cNvPr id="19" name="Text Placeholder 5">
            <a:extLst>
              <a:ext uri="{FF2B5EF4-FFF2-40B4-BE49-F238E27FC236}">
                <a16:creationId xmlns:a16="http://schemas.microsoft.com/office/drawing/2014/main" id="{188FEAD1-2511-4176-80BF-F7D64215F75C}"/>
              </a:ext>
            </a:extLst>
          </p:cNvPr>
          <p:cNvSpPr txBox="1">
            <a:spLocks/>
          </p:cNvSpPr>
          <p:nvPr/>
        </p:nvSpPr>
        <p:spPr>
          <a:xfrm>
            <a:off x="2448890" y="4235860"/>
            <a:ext cx="3600000" cy="360000"/>
          </a:xfrm>
          <a:prstGeom prst="rect">
            <a:avLst/>
          </a:prstGeom>
        </p:spPr>
        <p:txBody>
          <a:bodyPr vert="horz" lIns="91440" tIns="45720" rIns="91440" bIns="45720" rtlCol="0" anchor="t">
            <a:normAutofit/>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00000"/>
              </a:lnSpc>
            </a:pPr>
            <a:r>
              <a:rPr lang="fa-IR" sz="1400" b="0" dirty="0">
                <a:cs typeface="+mj-cs"/>
              </a:rPr>
              <a:t>مدیر ارشد فنی</a:t>
            </a:r>
            <a:endParaRPr lang="en-US" sz="1400" b="0" dirty="0">
              <a:cs typeface="+mj-cs"/>
            </a:endParaRPr>
          </a:p>
        </p:txBody>
      </p:sp>
      <p:sp>
        <p:nvSpPr>
          <p:cNvPr id="5" name="Slide Number Placeholder 4">
            <a:extLst>
              <a:ext uri="{FF2B5EF4-FFF2-40B4-BE49-F238E27FC236}">
                <a16:creationId xmlns:a16="http://schemas.microsoft.com/office/drawing/2014/main" id="{77526BB7-7738-4C0A-A24D-A43ACEE7F61C}"/>
              </a:ext>
            </a:extLst>
          </p:cNvPr>
          <p:cNvSpPr>
            <a:spLocks noGrp="1"/>
          </p:cNvSpPr>
          <p:nvPr>
            <p:ph type="sldNum" sz="quarter" idx="12"/>
          </p:nvPr>
        </p:nvSpPr>
        <p:spPr/>
        <p:txBody>
          <a:bodyPr/>
          <a:lstStyle/>
          <a:p>
            <a:fld id="{92944875-DFC9-4662-AF8D-2D0B8720E9F1}" type="slidenum">
              <a:rPr lang="en-US" smtClean="0"/>
              <a:t>13</a:t>
            </a:fld>
            <a:endParaRPr lang="en-US"/>
          </a:p>
        </p:txBody>
      </p:sp>
    </p:spTree>
    <p:extLst>
      <p:ext uri="{BB962C8B-B14F-4D97-AF65-F5344CB8AC3E}">
        <p14:creationId xmlns:p14="http://schemas.microsoft.com/office/powerpoint/2010/main" val="3309526977"/>
      </p:ext>
    </p:extLst>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359-CFFA-40E0-900B-A1FB45DF9BC8}"/>
              </a:ext>
            </a:extLst>
          </p:cNvPr>
          <p:cNvSpPr>
            <a:spLocks noGrp="1"/>
          </p:cNvSpPr>
          <p:nvPr>
            <p:ph type="title"/>
          </p:nvPr>
        </p:nvSpPr>
        <p:spPr/>
        <p:txBody>
          <a:bodyPr/>
          <a:lstStyle/>
          <a:p>
            <a:r>
              <a:rPr lang="fa-IR" dirty="0"/>
              <a:t>اطلاعات مالی و سرمایه‌گذاری</a:t>
            </a:r>
            <a:endParaRPr lang="en-US" dirty="0"/>
          </a:p>
        </p:txBody>
      </p:sp>
      <p:graphicFrame>
        <p:nvGraphicFramePr>
          <p:cNvPr id="12" name="Content Placeholder 11">
            <a:extLst>
              <a:ext uri="{FF2B5EF4-FFF2-40B4-BE49-F238E27FC236}">
                <a16:creationId xmlns:a16="http://schemas.microsoft.com/office/drawing/2014/main" id="{52DDB63B-DAF4-4BBD-BC0E-1F0EF00E8F91}"/>
              </a:ext>
            </a:extLst>
          </p:cNvPr>
          <p:cNvGraphicFramePr>
            <a:graphicFrameLocks noGrp="1"/>
          </p:cNvGraphicFramePr>
          <p:nvPr>
            <p:ph sz="half" idx="1"/>
            <p:extLst>
              <p:ext uri="{D42A27DB-BD31-4B8C-83A1-F6EECF244321}">
                <p14:modId xmlns:p14="http://schemas.microsoft.com/office/powerpoint/2010/main" val="634817340"/>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ontent Placeholder 19">
            <a:extLst>
              <a:ext uri="{FF2B5EF4-FFF2-40B4-BE49-F238E27FC236}">
                <a16:creationId xmlns:a16="http://schemas.microsoft.com/office/drawing/2014/main" id="{371F2287-FA3B-4A82-A588-67AA95B097BA}"/>
              </a:ext>
            </a:extLst>
          </p:cNvPr>
          <p:cNvGraphicFramePr>
            <a:graphicFrameLocks noGrp="1"/>
          </p:cNvGraphicFramePr>
          <p:nvPr>
            <p:ph sz="half" idx="2"/>
            <p:extLst>
              <p:ext uri="{D42A27DB-BD31-4B8C-83A1-F6EECF244321}">
                <p14:modId xmlns:p14="http://schemas.microsoft.com/office/powerpoint/2010/main" val="3362477498"/>
              </p:ext>
            </p:extLst>
          </p:nvPr>
        </p:nvGraphicFramePr>
        <p:xfrm>
          <a:off x="6267450" y="1906860"/>
          <a:ext cx="4867275" cy="37914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Slide Number Placeholder 3">
            <a:extLst>
              <a:ext uri="{FF2B5EF4-FFF2-40B4-BE49-F238E27FC236}">
                <a16:creationId xmlns:a16="http://schemas.microsoft.com/office/drawing/2014/main" id="{D09CA1D6-D3B5-4FD9-9666-960F5DE78025}"/>
              </a:ext>
            </a:extLst>
          </p:cNvPr>
          <p:cNvSpPr>
            <a:spLocks noGrp="1"/>
          </p:cNvSpPr>
          <p:nvPr>
            <p:ph type="sldNum" sz="quarter" idx="12"/>
          </p:nvPr>
        </p:nvSpPr>
        <p:spPr/>
        <p:txBody>
          <a:bodyPr/>
          <a:lstStyle/>
          <a:p>
            <a:fld id="{92944875-DFC9-4662-AF8D-2D0B8720E9F1}" type="slidenum">
              <a:rPr lang="en-US" smtClean="0"/>
              <a:t>14</a:t>
            </a:fld>
            <a:endParaRPr lang="en-US"/>
          </a:p>
        </p:txBody>
      </p:sp>
    </p:spTree>
    <p:extLst>
      <p:ext uri="{BB962C8B-B14F-4D97-AF65-F5344CB8AC3E}">
        <p14:creationId xmlns:p14="http://schemas.microsoft.com/office/powerpoint/2010/main" val="2230933723"/>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graphicEl>
                                              <a:dgm id="{C2151C43-630C-4DB9-9A28-9A0850820907}"/>
                                            </p:graphicEl>
                                          </p:spTgt>
                                        </p:tgtEl>
                                        <p:attrNameLst>
                                          <p:attrName>style.visibility</p:attrName>
                                        </p:attrNameLst>
                                      </p:cBhvr>
                                      <p:to>
                                        <p:strVal val="visible"/>
                                      </p:to>
                                    </p:set>
                                    <p:animEffect transition="in" filter="fade">
                                      <p:cBhvr>
                                        <p:cTn id="7" dur="250"/>
                                        <p:tgtEl>
                                          <p:spTgt spid="6">
                                            <p:graphicEl>
                                              <a:dgm id="{C2151C43-630C-4DB9-9A28-9A0850820907}"/>
                                            </p:graphic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6">
                                            <p:graphicEl>
                                              <a:dgm id="{4061E789-B207-4492-BD13-D7FE4E5693E6}"/>
                                            </p:graphicEl>
                                          </p:spTgt>
                                        </p:tgtEl>
                                        <p:attrNameLst>
                                          <p:attrName>style.visibility</p:attrName>
                                        </p:attrNameLst>
                                      </p:cBhvr>
                                      <p:to>
                                        <p:strVal val="visible"/>
                                      </p:to>
                                    </p:set>
                                    <p:animEffect transition="in" filter="fade">
                                      <p:cBhvr>
                                        <p:cTn id="11" dur="250"/>
                                        <p:tgtEl>
                                          <p:spTgt spid="6">
                                            <p:graphicEl>
                                              <a:dgm id="{4061E789-B207-4492-BD13-D7FE4E5693E6}"/>
                                            </p:graphic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6">
                                            <p:graphicEl>
                                              <a:dgm id="{72F7FF66-2BBB-4F55-9DE0-DD8733F8AAAE}"/>
                                            </p:graphicEl>
                                          </p:spTgt>
                                        </p:tgtEl>
                                        <p:attrNameLst>
                                          <p:attrName>style.visibility</p:attrName>
                                        </p:attrNameLst>
                                      </p:cBhvr>
                                      <p:to>
                                        <p:strVal val="visible"/>
                                      </p:to>
                                    </p:set>
                                    <p:animEffect transition="in" filter="fade">
                                      <p:cBhvr>
                                        <p:cTn id="15" dur="250"/>
                                        <p:tgtEl>
                                          <p:spTgt spid="6">
                                            <p:graphicEl>
                                              <a:dgm id="{72F7FF66-2BBB-4F55-9DE0-DD8733F8AAAE}"/>
                                            </p:graphic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6">
                                            <p:graphicEl>
                                              <a:dgm id="{16B6F609-C764-4DAE-89D3-C2583C37E55E}"/>
                                            </p:graphicEl>
                                          </p:spTgt>
                                        </p:tgtEl>
                                        <p:attrNameLst>
                                          <p:attrName>style.visibility</p:attrName>
                                        </p:attrNameLst>
                                      </p:cBhvr>
                                      <p:to>
                                        <p:strVal val="visible"/>
                                      </p:to>
                                    </p:set>
                                    <p:animEffect transition="in" filter="fade">
                                      <p:cBhvr>
                                        <p:cTn id="19" dur="250"/>
                                        <p:tgtEl>
                                          <p:spTgt spid="6">
                                            <p:graphicEl>
                                              <a:dgm id="{16B6F609-C764-4DAE-89D3-C2583C37E55E}"/>
                                            </p:graphic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6">
                                            <p:graphicEl>
                                              <a:dgm id="{9ECA73F4-8A09-4668-B118-3B8FC09F03ED}"/>
                                            </p:graphicEl>
                                          </p:spTgt>
                                        </p:tgtEl>
                                        <p:attrNameLst>
                                          <p:attrName>style.visibility</p:attrName>
                                        </p:attrNameLst>
                                      </p:cBhvr>
                                      <p:to>
                                        <p:strVal val="visible"/>
                                      </p:to>
                                    </p:set>
                                    <p:animEffect transition="in" filter="fade">
                                      <p:cBhvr>
                                        <p:cTn id="23" dur="250"/>
                                        <p:tgtEl>
                                          <p:spTgt spid="6">
                                            <p:graphicEl>
                                              <a:dgm id="{9ECA73F4-8A09-4668-B118-3B8FC09F03ED}"/>
                                            </p:graphic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6">
                                            <p:graphicEl>
                                              <a:dgm id="{EFED500B-58B7-4168-930C-84D4911901E1}"/>
                                            </p:graphicEl>
                                          </p:spTgt>
                                        </p:tgtEl>
                                        <p:attrNameLst>
                                          <p:attrName>style.visibility</p:attrName>
                                        </p:attrNameLst>
                                      </p:cBhvr>
                                      <p:to>
                                        <p:strVal val="visible"/>
                                      </p:to>
                                    </p:set>
                                    <p:animEffect transition="in" filter="fade">
                                      <p:cBhvr>
                                        <p:cTn id="27" dur="250"/>
                                        <p:tgtEl>
                                          <p:spTgt spid="6">
                                            <p:graphicEl>
                                              <a:dgm id="{EFED500B-58B7-4168-930C-84D4911901E1}"/>
                                            </p:graphic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6">
                                            <p:graphicEl>
                                              <a:dgm id="{292B30ED-1425-4E93-BD12-F2AB5D9EC113}"/>
                                            </p:graphicEl>
                                          </p:spTgt>
                                        </p:tgtEl>
                                        <p:attrNameLst>
                                          <p:attrName>style.visibility</p:attrName>
                                        </p:attrNameLst>
                                      </p:cBhvr>
                                      <p:to>
                                        <p:strVal val="visible"/>
                                      </p:to>
                                    </p:set>
                                    <p:animEffect transition="in" filter="fade">
                                      <p:cBhvr>
                                        <p:cTn id="31" dur="250"/>
                                        <p:tgtEl>
                                          <p:spTgt spid="6">
                                            <p:graphicEl>
                                              <a:dgm id="{292B30ED-1425-4E93-BD12-F2AB5D9EC113}"/>
                                            </p:graphic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6">
                                            <p:graphicEl>
                                              <a:dgm id="{1FFF3B9C-0A48-437C-A773-F34871858EE2}"/>
                                            </p:graphicEl>
                                          </p:spTgt>
                                        </p:tgtEl>
                                        <p:attrNameLst>
                                          <p:attrName>style.visibility</p:attrName>
                                        </p:attrNameLst>
                                      </p:cBhvr>
                                      <p:to>
                                        <p:strVal val="visible"/>
                                      </p:to>
                                    </p:set>
                                    <p:animEffect transition="in" filter="fade">
                                      <p:cBhvr>
                                        <p:cTn id="35" dur="250"/>
                                        <p:tgtEl>
                                          <p:spTgt spid="6">
                                            <p:graphicEl>
                                              <a:dgm id="{1FFF3B9C-0A48-437C-A773-F34871858EE2}"/>
                                            </p:graphicEl>
                                          </p:spTgt>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12">
                                            <p:graphicEl>
                                              <a:chart seriesIdx="-3" categoryIdx="-3" bldStep="gridLegend"/>
                                            </p:graphicEl>
                                          </p:spTgt>
                                        </p:tgtEl>
                                        <p:attrNameLst>
                                          <p:attrName>style.visibility</p:attrName>
                                        </p:attrNameLst>
                                      </p:cBhvr>
                                      <p:to>
                                        <p:strVal val="visible"/>
                                      </p:to>
                                    </p:set>
                                    <p:animEffect transition="in" filter="fade">
                                      <p:cBhvr>
                                        <p:cTn id="39" dur="250"/>
                                        <p:tgtEl>
                                          <p:spTgt spid="12">
                                            <p:graphicEl>
                                              <a:chart seriesIdx="-3" categoryIdx="-3" bldStep="gridLegend"/>
                                            </p:graphicEl>
                                          </p:spTgt>
                                        </p:tgtEl>
                                      </p:cBhvr>
                                    </p:animEffect>
                                  </p:childTnLst>
                                </p:cTn>
                              </p:par>
                            </p:childTnLst>
                          </p:cTn>
                        </p:par>
                        <p:par>
                          <p:cTn id="40" fill="hold">
                            <p:stCondLst>
                              <p:cond delay="2250"/>
                            </p:stCondLst>
                            <p:childTnLst>
                              <p:par>
                                <p:cTn id="41" presetID="10" presetClass="entr" presetSubtype="0" fill="hold" grpId="0" nodeType="afterEffect">
                                  <p:stCondLst>
                                    <p:cond delay="0"/>
                                  </p:stCondLst>
                                  <p:childTnLst>
                                    <p:set>
                                      <p:cBhvr>
                                        <p:cTn id="42" dur="1" fill="hold">
                                          <p:stCondLst>
                                            <p:cond delay="0"/>
                                          </p:stCondLst>
                                        </p:cTn>
                                        <p:tgtEl>
                                          <p:spTgt spid="12">
                                            <p:graphicEl>
                                              <a:chart seriesIdx="-4" categoryIdx="0" bldStep="category"/>
                                            </p:graphicEl>
                                          </p:spTgt>
                                        </p:tgtEl>
                                        <p:attrNameLst>
                                          <p:attrName>style.visibility</p:attrName>
                                        </p:attrNameLst>
                                      </p:cBhvr>
                                      <p:to>
                                        <p:strVal val="visible"/>
                                      </p:to>
                                    </p:set>
                                    <p:animEffect transition="in" filter="fade">
                                      <p:cBhvr>
                                        <p:cTn id="43" dur="250"/>
                                        <p:tgtEl>
                                          <p:spTgt spid="12">
                                            <p:graphicEl>
                                              <a:chart seriesIdx="-4" categoryIdx="0" bldStep="category"/>
                                            </p:graphicEl>
                                          </p:spTgt>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12">
                                            <p:graphicEl>
                                              <a:chart seriesIdx="-4" categoryIdx="1" bldStep="category"/>
                                            </p:graphicEl>
                                          </p:spTgt>
                                        </p:tgtEl>
                                        <p:attrNameLst>
                                          <p:attrName>style.visibility</p:attrName>
                                        </p:attrNameLst>
                                      </p:cBhvr>
                                      <p:to>
                                        <p:strVal val="visible"/>
                                      </p:to>
                                    </p:set>
                                    <p:animEffect transition="in" filter="fade">
                                      <p:cBhvr>
                                        <p:cTn id="47" dur="250"/>
                                        <p:tgtEl>
                                          <p:spTgt spid="12">
                                            <p:graphicEl>
                                              <a:chart seriesIdx="-4" categoryIdx="1" bldStep="category"/>
                                            </p:graphicEl>
                                          </p:spTgt>
                                        </p:tgtEl>
                                      </p:cBhvr>
                                    </p:animEffect>
                                  </p:childTnLst>
                                </p:cTn>
                              </p:par>
                            </p:childTnLst>
                          </p:cTn>
                        </p:par>
                        <p:par>
                          <p:cTn id="48" fill="hold">
                            <p:stCondLst>
                              <p:cond delay="2750"/>
                            </p:stCondLst>
                            <p:childTnLst>
                              <p:par>
                                <p:cTn id="49" presetID="10" presetClass="entr" presetSubtype="0" fill="hold" grpId="0" nodeType="afterEffect">
                                  <p:stCondLst>
                                    <p:cond delay="0"/>
                                  </p:stCondLst>
                                  <p:childTnLst>
                                    <p:set>
                                      <p:cBhvr>
                                        <p:cTn id="50" dur="1" fill="hold">
                                          <p:stCondLst>
                                            <p:cond delay="0"/>
                                          </p:stCondLst>
                                        </p:cTn>
                                        <p:tgtEl>
                                          <p:spTgt spid="12">
                                            <p:graphicEl>
                                              <a:chart seriesIdx="-4" categoryIdx="2" bldStep="category"/>
                                            </p:graphicEl>
                                          </p:spTgt>
                                        </p:tgtEl>
                                        <p:attrNameLst>
                                          <p:attrName>style.visibility</p:attrName>
                                        </p:attrNameLst>
                                      </p:cBhvr>
                                      <p:to>
                                        <p:strVal val="visible"/>
                                      </p:to>
                                    </p:set>
                                    <p:animEffect transition="in" filter="fade">
                                      <p:cBhvr>
                                        <p:cTn id="51" dur="250"/>
                                        <p:tgtEl>
                                          <p:spTgt spid="12">
                                            <p:graphicEl>
                                              <a:chart seriesIdx="-4" categoryIdx="2" bldStep="category"/>
                                            </p:graphicEl>
                                          </p:spTgt>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12">
                                            <p:graphicEl>
                                              <a:chart seriesIdx="-4" categoryIdx="3" bldStep="category"/>
                                            </p:graphicEl>
                                          </p:spTgt>
                                        </p:tgtEl>
                                        <p:attrNameLst>
                                          <p:attrName>style.visibility</p:attrName>
                                        </p:attrNameLst>
                                      </p:cBhvr>
                                      <p:to>
                                        <p:strVal val="visible"/>
                                      </p:to>
                                    </p:set>
                                    <p:animEffect transition="in" filter="fade">
                                      <p:cBhvr>
                                        <p:cTn id="55" dur="250"/>
                                        <p:tgtEl>
                                          <p:spTgt spid="12">
                                            <p:graphicEl>
                                              <a:chart seriesIdx="-4" categoryIdx="3" bldStep="category"/>
                                            </p:graphicEl>
                                          </p:spTgt>
                                        </p:tgtEl>
                                      </p:cBhvr>
                                    </p:animEffect>
                                  </p:childTnLst>
                                </p:cTn>
                              </p:par>
                            </p:childTnLst>
                          </p:cTn>
                        </p:par>
                        <p:par>
                          <p:cTn id="56" fill="hold">
                            <p:stCondLst>
                              <p:cond delay="3250"/>
                            </p:stCondLst>
                            <p:childTnLst>
                              <p:par>
                                <p:cTn id="57" presetID="10" presetClass="entr" presetSubtype="0" fill="hold" grpId="0" nodeType="afterEffect">
                                  <p:stCondLst>
                                    <p:cond delay="0"/>
                                  </p:stCondLst>
                                  <p:childTnLst>
                                    <p:set>
                                      <p:cBhvr>
                                        <p:cTn id="58" dur="1" fill="hold">
                                          <p:stCondLst>
                                            <p:cond delay="0"/>
                                          </p:stCondLst>
                                        </p:cTn>
                                        <p:tgtEl>
                                          <p:spTgt spid="12">
                                            <p:graphicEl>
                                              <a:chart seriesIdx="-4" categoryIdx="4" bldStep="category"/>
                                            </p:graphicEl>
                                          </p:spTgt>
                                        </p:tgtEl>
                                        <p:attrNameLst>
                                          <p:attrName>style.visibility</p:attrName>
                                        </p:attrNameLst>
                                      </p:cBhvr>
                                      <p:to>
                                        <p:strVal val="visible"/>
                                      </p:to>
                                    </p:set>
                                    <p:animEffect transition="in" filter="fade">
                                      <p:cBhvr>
                                        <p:cTn id="59" dur="250"/>
                                        <p:tgtEl>
                                          <p:spTgt spid="12">
                                            <p:graphicEl>
                                              <a:chart seriesIdx="-4" categoryIdx="4" bldStep="category"/>
                                            </p:graphicEl>
                                          </p:spTgt>
                                        </p:tgtEl>
                                      </p:cBhvr>
                                    </p:animEffect>
                                  </p:childTnLst>
                                </p:cTn>
                              </p:par>
                            </p:childTnLst>
                          </p:cTn>
                        </p:par>
                        <p:par>
                          <p:cTn id="60" fill="hold">
                            <p:stCondLst>
                              <p:cond delay="3500"/>
                            </p:stCondLst>
                            <p:childTnLst>
                              <p:par>
                                <p:cTn id="61" presetID="10" presetClass="entr" presetSubtype="0" fill="hold" grpId="0" nodeType="afterEffect">
                                  <p:stCondLst>
                                    <p:cond delay="0"/>
                                  </p:stCondLst>
                                  <p:childTnLst>
                                    <p:set>
                                      <p:cBhvr>
                                        <p:cTn id="62" dur="1" fill="hold">
                                          <p:stCondLst>
                                            <p:cond delay="0"/>
                                          </p:stCondLst>
                                        </p:cTn>
                                        <p:tgtEl>
                                          <p:spTgt spid="12">
                                            <p:graphicEl>
                                              <a:chart seriesIdx="-4" categoryIdx="5" bldStep="category"/>
                                            </p:graphicEl>
                                          </p:spTgt>
                                        </p:tgtEl>
                                        <p:attrNameLst>
                                          <p:attrName>style.visibility</p:attrName>
                                        </p:attrNameLst>
                                      </p:cBhvr>
                                      <p:to>
                                        <p:strVal val="visible"/>
                                      </p:to>
                                    </p:set>
                                    <p:animEffect transition="in" filter="fade">
                                      <p:cBhvr>
                                        <p:cTn id="63" dur="250"/>
                                        <p:tgtEl>
                                          <p:spTgt spid="12">
                                            <p:graphicEl>
                                              <a:chart seriesIdx="-4" categoryIdx="5" bldStep="category"/>
                                            </p:graphicEl>
                                          </p:spTgt>
                                        </p:tgtEl>
                                      </p:cBhvr>
                                    </p:animEffect>
                                  </p:childTnLst>
                                </p:cTn>
                              </p:par>
                            </p:childTnLst>
                          </p:cTn>
                        </p:par>
                        <p:par>
                          <p:cTn id="64" fill="hold">
                            <p:stCondLst>
                              <p:cond delay="3750"/>
                            </p:stCondLst>
                            <p:childTnLst>
                              <p:par>
                                <p:cTn id="65" presetID="10" presetClass="entr" presetSubtype="0" fill="hold" grpId="0" nodeType="afterEffect">
                                  <p:stCondLst>
                                    <p:cond delay="0"/>
                                  </p:stCondLst>
                                  <p:childTnLst>
                                    <p:set>
                                      <p:cBhvr>
                                        <p:cTn id="66" dur="1" fill="hold">
                                          <p:stCondLst>
                                            <p:cond delay="0"/>
                                          </p:stCondLst>
                                        </p:cTn>
                                        <p:tgtEl>
                                          <p:spTgt spid="12">
                                            <p:graphicEl>
                                              <a:chart seriesIdx="-4" categoryIdx="6" bldStep="category"/>
                                            </p:graphicEl>
                                          </p:spTgt>
                                        </p:tgtEl>
                                        <p:attrNameLst>
                                          <p:attrName>style.visibility</p:attrName>
                                        </p:attrNameLst>
                                      </p:cBhvr>
                                      <p:to>
                                        <p:strVal val="visible"/>
                                      </p:to>
                                    </p:set>
                                    <p:animEffect transition="in" filter="fade">
                                      <p:cBhvr>
                                        <p:cTn id="67" dur="250"/>
                                        <p:tgtEl>
                                          <p:spTgt spid="12">
                                            <p:graphicEl>
                                              <a:chart seriesIdx="-4" categoryIdx="6"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Sub>
          <a:bldChart bld="category"/>
        </p:bldSub>
      </p:bldGraphic>
      <p:bldGraphic spid="6" grpId="0">
        <p:bldSub>
          <a:bldDgm/>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20BA-1E8D-4DE4-8D09-0D945BB1EE39}"/>
              </a:ext>
            </a:extLst>
          </p:cNvPr>
          <p:cNvSpPr>
            <a:spLocks noGrp="1"/>
          </p:cNvSpPr>
          <p:nvPr>
            <p:ph type="title"/>
          </p:nvPr>
        </p:nvSpPr>
        <p:spPr/>
        <p:txBody>
          <a:bodyPr/>
          <a:lstStyle/>
          <a:p>
            <a:r>
              <a:rPr lang="fa-IR" dirty="0"/>
              <a:t>نکات برجسته برای سرمایه‌گذاری</a:t>
            </a:r>
            <a:endParaRPr lang="en-US" dirty="0"/>
          </a:p>
        </p:txBody>
      </p:sp>
      <p:graphicFrame>
        <p:nvGraphicFramePr>
          <p:cNvPr id="5" name="Content Placeholder 4">
            <a:extLst>
              <a:ext uri="{FF2B5EF4-FFF2-40B4-BE49-F238E27FC236}">
                <a16:creationId xmlns:a16="http://schemas.microsoft.com/office/drawing/2014/main" id="{28B1A019-03E9-4749-A473-E49BA8485054}"/>
              </a:ext>
            </a:extLst>
          </p:cNvPr>
          <p:cNvGraphicFramePr>
            <a:graphicFrameLocks noGrp="1"/>
          </p:cNvGraphicFramePr>
          <p:nvPr>
            <p:ph idx="1"/>
            <p:extLst>
              <p:ext uri="{D42A27DB-BD31-4B8C-83A1-F6EECF244321}">
                <p14:modId xmlns:p14="http://schemas.microsoft.com/office/powerpoint/2010/main" val="4177467213"/>
              </p:ext>
            </p:extLst>
          </p:nvPr>
        </p:nvGraphicFramePr>
        <p:xfrm>
          <a:off x="1055688" y="1563688"/>
          <a:ext cx="10080625" cy="437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2010956"/>
      </p:ext>
    </p:extLst>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500179"/>
      </p:ext>
    </p:extLst>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31F0-428F-47B9-9A12-B3A1374A2850}"/>
              </a:ext>
            </a:extLst>
          </p:cNvPr>
          <p:cNvSpPr>
            <a:spLocks noGrp="1"/>
          </p:cNvSpPr>
          <p:nvPr>
            <p:ph type="title"/>
          </p:nvPr>
        </p:nvSpPr>
        <p:spPr/>
        <p:txBody>
          <a:bodyPr>
            <a:normAutofit/>
          </a:bodyPr>
          <a:lstStyle/>
          <a:p>
            <a:r>
              <a:rPr lang="fa-IR" dirty="0"/>
              <a:t>مشکل</a:t>
            </a:r>
            <a:endParaRPr lang="en-US" dirty="0"/>
          </a:p>
        </p:txBody>
      </p:sp>
      <p:pic>
        <p:nvPicPr>
          <p:cNvPr id="8" name="Picture Placeholder 7">
            <a:extLst>
              <a:ext uri="{FF2B5EF4-FFF2-40B4-BE49-F238E27FC236}">
                <a16:creationId xmlns:a16="http://schemas.microsoft.com/office/drawing/2014/main" id="{56D527AB-C05F-428A-A97F-B6DBE5B38F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1068388" y="1877294"/>
            <a:ext cx="10080625" cy="4252763"/>
          </a:xfrm>
        </p:spPr>
      </p:pic>
      <p:sp>
        <p:nvSpPr>
          <p:cNvPr id="14" name="Text Placeholder 13">
            <a:extLst>
              <a:ext uri="{FF2B5EF4-FFF2-40B4-BE49-F238E27FC236}">
                <a16:creationId xmlns:a16="http://schemas.microsoft.com/office/drawing/2014/main" id="{1504A111-FADF-4422-9205-36572D452820}"/>
              </a:ext>
            </a:extLst>
          </p:cNvPr>
          <p:cNvSpPr>
            <a:spLocks noGrp="1"/>
          </p:cNvSpPr>
          <p:nvPr>
            <p:ph type="body" sz="quarter" idx="12"/>
          </p:nvPr>
        </p:nvSpPr>
        <p:spPr/>
        <p:txBody>
          <a:bodyPr/>
          <a:lstStyle/>
          <a:p>
            <a:r>
              <a:rPr lang="fa-IR" sz="2000" dirty="0"/>
              <a:t>پلتفرم تجارت الکترونیک </a:t>
            </a:r>
            <a:r>
              <a:rPr lang="fa-IR" sz="2000" dirty="0">
                <a:solidFill>
                  <a:srgbClr val="C80A5A"/>
                </a:solidFill>
                <a:cs typeface="+mj-cs"/>
              </a:rPr>
              <a:t>یکپارچه</a:t>
            </a:r>
            <a:endParaRPr lang="en-US" sz="2000" dirty="0">
              <a:solidFill>
                <a:srgbClr val="C80A5A"/>
              </a:solidFill>
              <a:cs typeface="+mj-cs"/>
            </a:endParaRPr>
          </a:p>
        </p:txBody>
      </p:sp>
    </p:spTree>
    <p:extLst>
      <p:ext uri="{BB962C8B-B14F-4D97-AF65-F5344CB8AC3E}">
        <p14:creationId xmlns:p14="http://schemas.microsoft.com/office/powerpoint/2010/main" val="794564716"/>
      </p:ext>
    </p:extLst>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B572-76A5-4D4E-B604-ACAD1CF3BFF2}"/>
              </a:ext>
            </a:extLst>
          </p:cNvPr>
          <p:cNvSpPr>
            <a:spLocks noGrp="1"/>
          </p:cNvSpPr>
          <p:nvPr>
            <p:ph type="title"/>
          </p:nvPr>
        </p:nvSpPr>
        <p:spPr/>
        <p:txBody>
          <a:bodyPr/>
          <a:lstStyle/>
          <a:p>
            <a:r>
              <a:rPr lang="fa-IR" dirty="0"/>
              <a:t>راهکار</a:t>
            </a:r>
            <a:endParaRPr lang="en-US" dirty="0"/>
          </a:p>
        </p:txBody>
      </p:sp>
      <p:pic>
        <p:nvPicPr>
          <p:cNvPr id="5" name="Content Placeholder 4">
            <a:extLst>
              <a:ext uri="{FF2B5EF4-FFF2-40B4-BE49-F238E27FC236}">
                <a16:creationId xmlns:a16="http://schemas.microsoft.com/office/drawing/2014/main" id="{281E8A00-C6E7-4845-8637-74A3046F4D6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1068388" y="1877294"/>
            <a:ext cx="10080625" cy="4252763"/>
          </a:xfrm>
        </p:spPr>
      </p:pic>
      <p:sp>
        <p:nvSpPr>
          <p:cNvPr id="8" name="Text Placeholder 7">
            <a:extLst>
              <a:ext uri="{FF2B5EF4-FFF2-40B4-BE49-F238E27FC236}">
                <a16:creationId xmlns:a16="http://schemas.microsoft.com/office/drawing/2014/main" id="{04CFB16C-AB68-4A13-BD30-D4F89240F3FC}"/>
              </a:ext>
            </a:extLst>
          </p:cNvPr>
          <p:cNvSpPr>
            <a:spLocks noGrp="1"/>
          </p:cNvSpPr>
          <p:nvPr>
            <p:ph type="body" sz="quarter" idx="12"/>
          </p:nvPr>
        </p:nvSpPr>
        <p:spPr/>
        <p:txBody>
          <a:bodyPr>
            <a:noAutofit/>
          </a:bodyPr>
          <a:lstStyle/>
          <a:p>
            <a:r>
              <a:rPr lang="fa-IR" sz="2000" dirty="0"/>
              <a:t>پلتفرم تجارت الکترونیک </a:t>
            </a:r>
            <a:r>
              <a:rPr lang="fa-IR" sz="2000" dirty="0">
                <a:solidFill>
                  <a:srgbClr val="C80A5A"/>
                </a:solidFill>
                <a:cs typeface="+mj-cs"/>
              </a:rPr>
              <a:t>یکپارچه</a:t>
            </a:r>
            <a:r>
              <a:rPr lang="fa-IR" sz="2000" dirty="0"/>
              <a:t> برای پاسخ به صفر تا صد نیازهای کسب و کار الکترونیکی</a:t>
            </a:r>
          </a:p>
        </p:txBody>
      </p:sp>
    </p:spTree>
    <p:extLst>
      <p:ext uri="{BB962C8B-B14F-4D97-AF65-F5344CB8AC3E}">
        <p14:creationId xmlns:p14="http://schemas.microsoft.com/office/powerpoint/2010/main" val="3866418714"/>
      </p:ext>
    </p:extLst>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7D4C-CC92-44AD-9C90-C33F0A725232}"/>
              </a:ext>
            </a:extLst>
          </p:cNvPr>
          <p:cNvSpPr>
            <a:spLocks noGrp="1"/>
          </p:cNvSpPr>
          <p:nvPr>
            <p:ph type="title"/>
          </p:nvPr>
        </p:nvSpPr>
        <p:spPr/>
        <p:txBody>
          <a:bodyPr/>
          <a:lstStyle/>
          <a:p>
            <a:r>
              <a:rPr lang="fa-IR" dirty="0"/>
              <a:t>امکانات جیبرس</a:t>
            </a:r>
            <a:endParaRPr lang="en-US" dirty="0"/>
          </a:p>
        </p:txBody>
      </p:sp>
      <p:graphicFrame>
        <p:nvGraphicFramePr>
          <p:cNvPr id="15" name="Content Placeholder 14">
            <a:hlinkClick r:id="" action="ppaction://noaction" highlightClick="1"/>
            <a:extLst>
              <a:ext uri="{FF2B5EF4-FFF2-40B4-BE49-F238E27FC236}">
                <a16:creationId xmlns:a16="http://schemas.microsoft.com/office/drawing/2014/main" id="{E1A7FF0B-AB5D-49EB-8FB4-321F7F860AC4}"/>
              </a:ext>
            </a:extLst>
          </p:cNvPr>
          <p:cNvGraphicFramePr>
            <a:graphicFrameLocks noGrp="1"/>
          </p:cNvGraphicFramePr>
          <p:nvPr>
            <p:ph idx="1"/>
            <p:extLst>
              <p:ext uri="{D42A27DB-BD31-4B8C-83A1-F6EECF244321}">
                <p14:modId xmlns:p14="http://schemas.microsoft.com/office/powerpoint/2010/main" val="1874377661"/>
              </p:ext>
            </p:extLst>
          </p:nvPr>
        </p:nvGraphicFramePr>
        <p:xfrm>
          <a:off x="1055688" y="1563688"/>
          <a:ext cx="10080625" cy="437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9938767"/>
      </p:ext>
    </p:extLst>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623B-4760-4F62-AB7A-4FB209399CE6}"/>
              </a:ext>
            </a:extLst>
          </p:cNvPr>
          <p:cNvSpPr>
            <a:spLocks noGrp="1"/>
          </p:cNvSpPr>
          <p:nvPr>
            <p:ph type="title"/>
          </p:nvPr>
        </p:nvSpPr>
        <p:spPr/>
        <p:txBody>
          <a:bodyPr/>
          <a:lstStyle/>
          <a:p>
            <a:r>
              <a:rPr lang="fa-IR" dirty="0"/>
              <a:t>حجم بازار</a:t>
            </a:r>
            <a:endParaRPr lang="en-US" dirty="0"/>
          </a:p>
        </p:txBody>
      </p:sp>
      <p:sp>
        <p:nvSpPr>
          <p:cNvPr id="9" name="TextBox 8">
            <a:extLst>
              <a:ext uri="{FF2B5EF4-FFF2-40B4-BE49-F238E27FC236}">
                <a16:creationId xmlns:a16="http://schemas.microsoft.com/office/drawing/2014/main" id="{6845C9BF-008A-4294-955D-DC951850BD5D}"/>
              </a:ext>
            </a:extLst>
          </p:cNvPr>
          <p:cNvSpPr txBox="1"/>
          <p:nvPr/>
        </p:nvSpPr>
        <p:spPr>
          <a:xfrm>
            <a:off x="2247089" y="6232965"/>
            <a:ext cx="8889962" cy="246221"/>
          </a:xfrm>
          <a:prstGeom prst="rect">
            <a:avLst/>
          </a:prstGeom>
          <a:noFill/>
        </p:spPr>
        <p:txBody>
          <a:bodyPr wrap="square" rtlCol="0">
            <a:spAutoFit/>
          </a:bodyPr>
          <a:lstStyle/>
          <a:p>
            <a:pPr algn="r" rtl="1"/>
            <a:r>
              <a:rPr lang="fa-IR" sz="1000" dirty="0"/>
              <a:t>* حجم بازار در سال‌های آینده طبق </a:t>
            </a:r>
            <a:r>
              <a:rPr lang="fa-IR" sz="1000" dirty="0">
                <a:solidFill>
                  <a:srgbClr val="002060"/>
                </a:solidFill>
                <a:hlinkClick r:id="rId3">
                  <a:extLst>
                    <a:ext uri="{A12FA001-AC4F-418D-AE19-62706E023703}">
                      <ahyp:hlinkClr xmlns:ahyp="http://schemas.microsoft.com/office/drawing/2018/hyperlinkcolor" val="tx"/>
                    </a:ext>
                  </a:extLst>
                </a:hlinkClick>
              </a:rPr>
              <a:t>داده‌های سال‌های گذشته</a:t>
            </a:r>
            <a:r>
              <a:rPr lang="fa-IR" sz="1000" dirty="0"/>
              <a:t> و بر اساس نرخ رشد مرکب سالانه 14.2</a:t>
            </a:r>
            <a:r>
              <a:rPr lang="en-US" sz="1000" dirty="0"/>
              <a:t>%</a:t>
            </a:r>
            <a:r>
              <a:rPr lang="fa-IR" sz="1000" dirty="0"/>
              <a:t> پیش‌بینی شده است.</a:t>
            </a:r>
            <a:endParaRPr lang="en-US" sz="1000" dirty="0"/>
          </a:p>
        </p:txBody>
      </p:sp>
      <p:graphicFrame>
        <p:nvGraphicFramePr>
          <p:cNvPr id="13" name="Content Placeholder 5">
            <a:extLst>
              <a:ext uri="{FF2B5EF4-FFF2-40B4-BE49-F238E27FC236}">
                <a16:creationId xmlns:a16="http://schemas.microsoft.com/office/drawing/2014/main" id="{7AB7DD0F-9C54-4202-AA1C-59FAA526C403}"/>
              </a:ext>
            </a:extLst>
          </p:cNvPr>
          <p:cNvGraphicFramePr>
            <a:graphicFrameLocks noGrp="1"/>
          </p:cNvGraphicFramePr>
          <p:nvPr>
            <p:ph sz="half" idx="2"/>
            <p:extLst>
              <p:ext uri="{D42A27DB-BD31-4B8C-83A1-F6EECF244321}">
                <p14:modId xmlns:p14="http://schemas.microsoft.com/office/powerpoint/2010/main" val="171332256"/>
              </p:ext>
            </p:extLst>
          </p:nvPr>
        </p:nvGraphicFramePr>
        <p:xfrm>
          <a:off x="6267450" y="1568450"/>
          <a:ext cx="4867275" cy="45116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4" name="Content Placeholder 6">
            <a:extLst>
              <a:ext uri="{FF2B5EF4-FFF2-40B4-BE49-F238E27FC236}">
                <a16:creationId xmlns:a16="http://schemas.microsoft.com/office/drawing/2014/main" id="{F75925B3-0017-4E4E-B04A-E6F7F30555AA}"/>
              </a:ext>
            </a:extLst>
          </p:cNvPr>
          <p:cNvGraphicFramePr>
            <a:graphicFrameLocks noGrp="1"/>
          </p:cNvGraphicFramePr>
          <p:nvPr>
            <p:ph sz="half" idx="1"/>
            <p:extLst>
              <p:ext uri="{D42A27DB-BD31-4B8C-83A1-F6EECF244321}">
                <p14:modId xmlns:p14="http://schemas.microsoft.com/office/powerpoint/2010/main" val="1449702856"/>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9"/>
          </a:graphicData>
        </a:graphic>
      </p:graphicFrame>
      <p:sp>
        <p:nvSpPr>
          <p:cNvPr id="4" name="TextBox 3">
            <a:extLst>
              <a:ext uri="{FF2B5EF4-FFF2-40B4-BE49-F238E27FC236}">
                <a16:creationId xmlns:a16="http://schemas.microsoft.com/office/drawing/2014/main" id="{EABEC23A-8FA3-439A-90A3-C8857FD61E60}"/>
              </a:ext>
            </a:extLst>
          </p:cNvPr>
          <p:cNvSpPr txBox="1"/>
          <p:nvPr/>
        </p:nvSpPr>
        <p:spPr>
          <a:xfrm>
            <a:off x="1784194" y="1794219"/>
            <a:ext cx="2620538" cy="584775"/>
          </a:xfrm>
          <a:prstGeom prst="rect">
            <a:avLst/>
          </a:prstGeom>
          <a:noFill/>
        </p:spPr>
        <p:txBody>
          <a:bodyPr wrap="square" rtlCol="0">
            <a:spAutoFit/>
          </a:bodyPr>
          <a:lstStyle/>
          <a:p>
            <a:r>
              <a:rPr lang="en-US" sz="3200" dirty="0">
                <a:solidFill>
                  <a:srgbClr val="8F8F8F"/>
                </a:solidFill>
              </a:rPr>
              <a:t>CAGR 14.2%</a:t>
            </a:r>
          </a:p>
        </p:txBody>
      </p:sp>
      <p:sp>
        <p:nvSpPr>
          <p:cNvPr id="5" name="Slide Number Placeholder 4">
            <a:extLst>
              <a:ext uri="{FF2B5EF4-FFF2-40B4-BE49-F238E27FC236}">
                <a16:creationId xmlns:a16="http://schemas.microsoft.com/office/drawing/2014/main" id="{30D7A841-B38E-42FE-974C-FD331F4029B6}"/>
              </a:ext>
            </a:extLst>
          </p:cNvPr>
          <p:cNvSpPr>
            <a:spLocks noGrp="1"/>
          </p:cNvSpPr>
          <p:nvPr>
            <p:ph type="sldNum" sz="quarter" idx="12"/>
          </p:nvPr>
        </p:nvSpPr>
        <p:spPr/>
        <p:txBody>
          <a:bodyPr/>
          <a:lstStyle/>
          <a:p>
            <a:fld id="{92944875-DFC9-4662-AF8D-2D0B8720E9F1}" type="slidenum">
              <a:rPr lang="en-US" smtClean="0"/>
              <a:t>5</a:t>
            </a:fld>
            <a:endParaRPr lang="en-US"/>
          </a:p>
        </p:txBody>
      </p:sp>
    </p:spTree>
    <p:extLst>
      <p:ext uri="{BB962C8B-B14F-4D97-AF65-F5344CB8AC3E}">
        <p14:creationId xmlns:p14="http://schemas.microsoft.com/office/powerpoint/2010/main" val="144898473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graphicEl>
                                              <a:chart seriesIdx="-3" categoryIdx="-3" bldStep="gridLegend"/>
                                            </p:graphicEl>
                                          </p:spTgt>
                                        </p:tgtEl>
                                        <p:attrNameLst>
                                          <p:attrName>style.visibility</p:attrName>
                                        </p:attrNameLst>
                                      </p:cBhvr>
                                      <p:to>
                                        <p:strVal val="visible"/>
                                      </p:to>
                                    </p:set>
                                    <p:animEffect transition="in" filter="fade">
                                      <p:cBhvr>
                                        <p:cTn id="7" dur="100"/>
                                        <p:tgtEl>
                                          <p:spTgt spid="14">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4">
                                            <p:graphicEl>
                                              <a:chart seriesIdx="-4" categoryIdx="0" bldStep="category"/>
                                            </p:graphicEl>
                                          </p:spTgt>
                                        </p:tgtEl>
                                        <p:attrNameLst>
                                          <p:attrName>style.visibility</p:attrName>
                                        </p:attrNameLst>
                                      </p:cBhvr>
                                      <p:to>
                                        <p:strVal val="visible"/>
                                      </p:to>
                                    </p:set>
                                    <p:animEffect transition="in" filter="fade">
                                      <p:cBhvr>
                                        <p:cTn id="11" dur="100"/>
                                        <p:tgtEl>
                                          <p:spTgt spid="14">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4">
                                            <p:graphicEl>
                                              <a:chart seriesIdx="-4" categoryIdx="1" bldStep="category"/>
                                            </p:graphicEl>
                                          </p:spTgt>
                                        </p:tgtEl>
                                        <p:attrNameLst>
                                          <p:attrName>style.visibility</p:attrName>
                                        </p:attrNameLst>
                                      </p:cBhvr>
                                      <p:to>
                                        <p:strVal val="visible"/>
                                      </p:to>
                                    </p:set>
                                    <p:animEffect transition="in" filter="fade">
                                      <p:cBhvr>
                                        <p:cTn id="15" dur="100"/>
                                        <p:tgtEl>
                                          <p:spTgt spid="14">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4">
                                            <p:graphicEl>
                                              <a:chart seriesIdx="-4" categoryIdx="2" bldStep="category"/>
                                            </p:graphicEl>
                                          </p:spTgt>
                                        </p:tgtEl>
                                        <p:attrNameLst>
                                          <p:attrName>style.visibility</p:attrName>
                                        </p:attrNameLst>
                                      </p:cBhvr>
                                      <p:to>
                                        <p:strVal val="visible"/>
                                      </p:to>
                                    </p:set>
                                    <p:animEffect transition="in" filter="fade">
                                      <p:cBhvr>
                                        <p:cTn id="19" dur="100"/>
                                        <p:tgtEl>
                                          <p:spTgt spid="14">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4">
                                            <p:graphicEl>
                                              <a:chart seriesIdx="-4" categoryIdx="3" bldStep="category"/>
                                            </p:graphicEl>
                                          </p:spTgt>
                                        </p:tgtEl>
                                        <p:attrNameLst>
                                          <p:attrName>style.visibility</p:attrName>
                                        </p:attrNameLst>
                                      </p:cBhvr>
                                      <p:to>
                                        <p:strVal val="visible"/>
                                      </p:to>
                                    </p:set>
                                    <p:animEffect transition="in" filter="fade">
                                      <p:cBhvr>
                                        <p:cTn id="23" dur="100"/>
                                        <p:tgtEl>
                                          <p:spTgt spid="14">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4">
                                            <p:graphicEl>
                                              <a:chart seriesIdx="-4" categoryIdx="4" bldStep="category"/>
                                            </p:graphicEl>
                                          </p:spTgt>
                                        </p:tgtEl>
                                        <p:attrNameLst>
                                          <p:attrName>style.visibility</p:attrName>
                                        </p:attrNameLst>
                                      </p:cBhvr>
                                      <p:to>
                                        <p:strVal val="visible"/>
                                      </p:to>
                                    </p:set>
                                    <p:animEffect transition="in" filter="fade">
                                      <p:cBhvr>
                                        <p:cTn id="27" dur="100"/>
                                        <p:tgtEl>
                                          <p:spTgt spid="14">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4">
                                            <p:graphicEl>
                                              <a:chart seriesIdx="-4" categoryIdx="5" bldStep="category"/>
                                            </p:graphicEl>
                                          </p:spTgt>
                                        </p:tgtEl>
                                        <p:attrNameLst>
                                          <p:attrName>style.visibility</p:attrName>
                                        </p:attrNameLst>
                                      </p:cBhvr>
                                      <p:to>
                                        <p:strVal val="visible"/>
                                      </p:to>
                                    </p:set>
                                    <p:animEffect transition="in" filter="fade">
                                      <p:cBhvr>
                                        <p:cTn id="31" dur="100"/>
                                        <p:tgtEl>
                                          <p:spTgt spid="14">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4">
                                            <p:graphicEl>
                                              <a:chart seriesIdx="-4" categoryIdx="6" bldStep="category"/>
                                            </p:graphicEl>
                                          </p:spTgt>
                                        </p:tgtEl>
                                        <p:attrNameLst>
                                          <p:attrName>style.visibility</p:attrName>
                                        </p:attrNameLst>
                                      </p:cBhvr>
                                      <p:to>
                                        <p:strVal val="visible"/>
                                      </p:to>
                                    </p:set>
                                    <p:animEffect transition="in" filter="fade">
                                      <p:cBhvr>
                                        <p:cTn id="35" dur="100"/>
                                        <p:tgtEl>
                                          <p:spTgt spid="14">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4">
                                            <p:graphicEl>
                                              <a:chart seriesIdx="-4" categoryIdx="7" bldStep="category"/>
                                            </p:graphicEl>
                                          </p:spTgt>
                                        </p:tgtEl>
                                        <p:attrNameLst>
                                          <p:attrName>style.visibility</p:attrName>
                                        </p:attrNameLst>
                                      </p:cBhvr>
                                      <p:to>
                                        <p:strVal val="visible"/>
                                      </p:to>
                                    </p:set>
                                    <p:animEffect transition="in" filter="fade">
                                      <p:cBhvr>
                                        <p:cTn id="39" dur="100"/>
                                        <p:tgtEl>
                                          <p:spTgt spid="14">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4">
                                            <p:graphicEl>
                                              <a:chart seriesIdx="-4" categoryIdx="8" bldStep="category"/>
                                            </p:graphicEl>
                                          </p:spTgt>
                                        </p:tgtEl>
                                        <p:attrNameLst>
                                          <p:attrName>style.visibility</p:attrName>
                                        </p:attrNameLst>
                                      </p:cBhvr>
                                      <p:to>
                                        <p:strVal val="visible"/>
                                      </p:to>
                                    </p:set>
                                    <p:animEffect transition="in" filter="fade">
                                      <p:cBhvr>
                                        <p:cTn id="43" dur="100"/>
                                        <p:tgtEl>
                                          <p:spTgt spid="14">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4">
                                            <p:graphicEl>
                                              <a:chart seriesIdx="-4" categoryIdx="9" bldStep="category"/>
                                            </p:graphicEl>
                                          </p:spTgt>
                                        </p:tgtEl>
                                        <p:attrNameLst>
                                          <p:attrName>style.visibility</p:attrName>
                                        </p:attrNameLst>
                                      </p:cBhvr>
                                      <p:to>
                                        <p:strVal val="visible"/>
                                      </p:to>
                                    </p:set>
                                    <p:animEffect transition="in" filter="fade">
                                      <p:cBhvr>
                                        <p:cTn id="47" dur="100"/>
                                        <p:tgtEl>
                                          <p:spTgt spid="14">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4">
                                            <p:graphicEl>
                                              <a:chart seriesIdx="-4" categoryIdx="10" bldStep="category"/>
                                            </p:graphicEl>
                                          </p:spTgt>
                                        </p:tgtEl>
                                        <p:attrNameLst>
                                          <p:attrName>style.visibility</p:attrName>
                                        </p:attrNameLst>
                                      </p:cBhvr>
                                      <p:to>
                                        <p:strVal val="visible"/>
                                      </p:to>
                                    </p:set>
                                    <p:animEffect transition="in" filter="fade">
                                      <p:cBhvr>
                                        <p:cTn id="51" dur="100"/>
                                        <p:tgtEl>
                                          <p:spTgt spid="14">
                                            <p:graphicEl>
                                              <a:chart seriesIdx="-4" categoryIdx="10" bldStep="category"/>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1600"/>
                            </p:stCondLst>
                            <p:childTnLst>
                              <p:par>
                                <p:cTn id="56" presetID="10" presetClass="entr" presetSubtype="0" fill="hold" grpId="0" nodeType="afterEffect">
                                  <p:stCondLst>
                                    <p:cond delay="500"/>
                                  </p:stCondLst>
                                  <p:childTnLst>
                                    <p:set>
                                      <p:cBhvr>
                                        <p:cTn id="57" dur="1" fill="hold">
                                          <p:stCondLst>
                                            <p:cond delay="0"/>
                                          </p:stCondLst>
                                        </p:cTn>
                                        <p:tgtEl>
                                          <p:spTgt spid="13">
                                            <p:graphicEl>
                                              <a:dgm id="{591D746C-03DE-4916-98D9-529406B43943}"/>
                                            </p:graphicEl>
                                          </p:spTgt>
                                        </p:tgtEl>
                                        <p:attrNameLst>
                                          <p:attrName>style.visibility</p:attrName>
                                        </p:attrNameLst>
                                      </p:cBhvr>
                                      <p:to>
                                        <p:strVal val="visible"/>
                                      </p:to>
                                    </p:set>
                                    <p:animEffect transition="in" filter="fade">
                                      <p:cBhvr>
                                        <p:cTn id="58" dur="500"/>
                                        <p:tgtEl>
                                          <p:spTgt spid="13">
                                            <p:graphicEl>
                                              <a:dgm id="{591D746C-03DE-4916-98D9-529406B43943}"/>
                                            </p:graphicEl>
                                          </p:spTgt>
                                        </p:tgtEl>
                                      </p:cBhvr>
                                    </p:animEffect>
                                  </p:childTnLst>
                                </p:cTn>
                              </p:par>
                            </p:childTnLst>
                          </p:cTn>
                        </p:par>
                        <p:par>
                          <p:cTn id="59" fill="hold">
                            <p:stCondLst>
                              <p:cond delay="2600"/>
                            </p:stCondLst>
                            <p:childTnLst>
                              <p:par>
                                <p:cTn id="60" presetID="10" presetClass="entr" presetSubtype="0" fill="hold" grpId="0" nodeType="afterEffect">
                                  <p:stCondLst>
                                    <p:cond delay="0"/>
                                  </p:stCondLst>
                                  <p:childTnLst>
                                    <p:set>
                                      <p:cBhvr>
                                        <p:cTn id="61" dur="1" fill="hold">
                                          <p:stCondLst>
                                            <p:cond delay="0"/>
                                          </p:stCondLst>
                                        </p:cTn>
                                        <p:tgtEl>
                                          <p:spTgt spid="13">
                                            <p:graphicEl>
                                              <a:dgm id="{E684386D-1E47-4FCD-A54B-6AF4DD777DE1}"/>
                                            </p:graphicEl>
                                          </p:spTgt>
                                        </p:tgtEl>
                                        <p:attrNameLst>
                                          <p:attrName>style.visibility</p:attrName>
                                        </p:attrNameLst>
                                      </p:cBhvr>
                                      <p:to>
                                        <p:strVal val="visible"/>
                                      </p:to>
                                    </p:set>
                                    <p:animEffect transition="in" filter="fade">
                                      <p:cBhvr>
                                        <p:cTn id="62" dur="500"/>
                                        <p:tgtEl>
                                          <p:spTgt spid="13">
                                            <p:graphicEl>
                                              <a:dgm id="{E684386D-1E47-4FCD-A54B-6AF4DD777DE1}"/>
                                            </p:graphicEl>
                                          </p:spTgt>
                                        </p:tgtEl>
                                      </p:cBhvr>
                                    </p:animEffect>
                                  </p:childTnLst>
                                </p:cTn>
                              </p:par>
                            </p:childTnLst>
                          </p:cTn>
                        </p:par>
                        <p:par>
                          <p:cTn id="63" fill="hold">
                            <p:stCondLst>
                              <p:cond delay="3100"/>
                            </p:stCondLst>
                            <p:childTnLst>
                              <p:par>
                                <p:cTn id="64" presetID="10" presetClass="entr" presetSubtype="0" fill="hold" grpId="0" nodeType="afterEffect">
                                  <p:stCondLst>
                                    <p:cond delay="0"/>
                                  </p:stCondLst>
                                  <p:childTnLst>
                                    <p:set>
                                      <p:cBhvr>
                                        <p:cTn id="65" dur="1" fill="hold">
                                          <p:stCondLst>
                                            <p:cond delay="0"/>
                                          </p:stCondLst>
                                        </p:cTn>
                                        <p:tgtEl>
                                          <p:spTgt spid="13">
                                            <p:graphicEl>
                                              <a:dgm id="{E443CFDB-1517-43BA-9FC7-580C41428181}"/>
                                            </p:graphicEl>
                                          </p:spTgt>
                                        </p:tgtEl>
                                        <p:attrNameLst>
                                          <p:attrName>style.visibility</p:attrName>
                                        </p:attrNameLst>
                                      </p:cBhvr>
                                      <p:to>
                                        <p:strVal val="visible"/>
                                      </p:to>
                                    </p:set>
                                    <p:animEffect transition="in" filter="fade">
                                      <p:cBhvr>
                                        <p:cTn id="66" dur="500"/>
                                        <p:tgtEl>
                                          <p:spTgt spid="13">
                                            <p:graphicEl>
                                              <a:dgm id="{E443CFDB-1517-43BA-9FC7-580C41428181}"/>
                                            </p:graphicEl>
                                          </p:spTgt>
                                        </p:tgtEl>
                                      </p:cBhvr>
                                    </p:animEffect>
                                  </p:childTnLst>
                                </p:cTn>
                              </p:par>
                            </p:childTnLst>
                          </p:cTn>
                        </p:par>
                        <p:par>
                          <p:cTn id="67" fill="hold">
                            <p:stCondLst>
                              <p:cond delay="3600"/>
                            </p:stCondLst>
                            <p:childTnLst>
                              <p:par>
                                <p:cTn id="68" presetID="10" presetClass="entr" presetSubtype="0" fill="hold" grpId="0" nodeType="afterEffect">
                                  <p:stCondLst>
                                    <p:cond delay="0"/>
                                  </p:stCondLst>
                                  <p:childTnLst>
                                    <p:set>
                                      <p:cBhvr>
                                        <p:cTn id="69" dur="1" fill="hold">
                                          <p:stCondLst>
                                            <p:cond delay="0"/>
                                          </p:stCondLst>
                                        </p:cTn>
                                        <p:tgtEl>
                                          <p:spTgt spid="13">
                                            <p:graphicEl>
                                              <a:dgm id="{F991A3AD-4F42-493E-A210-C0C7F6F0985D}"/>
                                            </p:graphicEl>
                                          </p:spTgt>
                                        </p:tgtEl>
                                        <p:attrNameLst>
                                          <p:attrName>style.visibility</p:attrName>
                                        </p:attrNameLst>
                                      </p:cBhvr>
                                      <p:to>
                                        <p:strVal val="visible"/>
                                      </p:to>
                                    </p:set>
                                    <p:animEffect transition="in" filter="fade">
                                      <p:cBhvr>
                                        <p:cTn id="70" dur="500"/>
                                        <p:tgtEl>
                                          <p:spTgt spid="13">
                                            <p:graphicEl>
                                              <a:dgm id="{F991A3AD-4F42-493E-A210-C0C7F6F0985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Graphic spid="14" grpId="0">
        <p:bldSub>
          <a:bldChart bld="category"/>
        </p:bldSub>
      </p:bldGraphic>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3237-3B5C-47FB-9191-44862C1EB16B}"/>
              </a:ext>
            </a:extLst>
          </p:cNvPr>
          <p:cNvSpPr>
            <a:spLocks noGrp="1"/>
          </p:cNvSpPr>
          <p:nvPr>
            <p:ph type="title"/>
          </p:nvPr>
        </p:nvSpPr>
        <p:spPr/>
        <p:txBody>
          <a:bodyPr/>
          <a:lstStyle/>
          <a:p>
            <a:r>
              <a:rPr lang="fa-IR" dirty="0"/>
              <a:t>رشد مستمر درآمد جیبرس</a:t>
            </a:r>
            <a:endParaRPr lang="en-US" dirty="0"/>
          </a:p>
        </p:txBody>
      </p:sp>
      <p:graphicFrame>
        <p:nvGraphicFramePr>
          <p:cNvPr id="8" name="Content Placeholder 19">
            <a:extLst>
              <a:ext uri="{FF2B5EF4-FFF2-40B4-BE49-F238E27FC236}">
                <a16:creationId xmlns:a16="http://schemas.microsoft.com/office/drawing/2014/main" id="{F9407D15-EF71-4B31-BEC3-43B5D21EDBEF}"/>
              </a:ext>
            </a:extLst>
          </p:cNvPr>
          <p:cNvGraphicFramePr>
            <a:graphicFrameLocks/>
          </p:cNvGraphicFramePr>
          <p:nvPr>
            <p:extLst>
              <p:ext uri="{D42A27DB-BD31-4B8C-83A1-F6EECF244321}">
                <p14:modId xmlns:p14="http://schemas.microsoft.com/office/powerpoint/2010/main" val="628457941"/>
              </p:ext>
            </p:extLst>
          </p:nvPr>
        </p:nvGraphicFramePr>
        <p:xfrm>
          <a:off x="6203678" y="3971346"/>
          <a:ext cx="4840288" cy="20219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Content Placeholder 13">
            <a:extLst>
              <a:ext uri="{FF2B5EF4-FFF2-40B4-BE49-F238E27FC236}">
                <a16:creationId xmlns:a16="http://schemas.microsoft.com/office/drawing/2014/main" id="{F3C10C9D-0B5F-4A9C-95EC-A064C0D9BD68}"/>
              </a:ext>
            </a:extLst>
          </p:cNvPr>
          <p:cNvGraphicFramePr>
            <a:graphicFrameLocks noGrp="1"/>
          </p:cNvGraphicFramePr>
          <p:nvPr>
            <p:ph sz="half" idx="2"/>
            <p:extLst>
              <p:ext uri="{D42A27DB-BD31-4B8C-83A1-F6EECF244321}">
                <p14:modId xmlns:p14="http://schemas.microsoft.com/office/powerpoint/2010/main" val="1179492889"/>
              </p:ext>
            </p:extLst>
          </p:nvPr>
        </p:nvGraphicFramePr>
        <p:xfrm>
          <a:off x="6267450" y="1568450"/>
          <a:ext cx="4867275" cy="236278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7" name="Content Placeholder 15">
            <a:extLst>
              <a:ext uri="{FF2B5EF4-FFF2-40B4-BE49-F238E27FC236}">
                <a16:creationId xmlns:a16="http://schemas.microsoft.com/office/drawing/2014/main" id="{7D9106E7-C81D-4095-B734-90B478E6596A}"/>
              </a:ext>
            </a:extLst>
          </p:cNvPr>
          <p:cNvGraphicFramePr>
            <a:graphicFrameLocks noGrp="1"/>
          </p:cNvGraphicFramePr>
          <p:nvPr>
            <p:ph sz="half" idx="1"/>
            <p:extLst>
              <p:ext uri="{D42A27DB-BD31-4B8C-83A1-F6EECF244321}">
                <p14:modId xmlns:p14="http://schemas.microsoft.com/office/powerpoint/2010/main" val="2166092193"/>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9"/>
          </a:graphicData>
        </a:graphic>
      </p:graphicFrame>
      <p:sp>
        <p:nvSpPr>
          <p:cNvPr id="13" name="Slide Number Placeholder 12">
            <a:extLst>
              <a:ext uri="{FF2B5EF4-FFF2-40B4-BE49-F238E27FC236}">
                <a16:creationId xmlns:a16="http://schemas.microsoft.com/office/drawing/2014/main" id="{93D16FBB-F8DC-4491-9C99-10F542DAC129}"/>
              </a:ext>
            </a:extLst>
          </p:cNvPr>
          <p:cNvSpPr>
            <a:spLocks noGrp="1"/>
          </p:cNvSpPr>
          <p:nvPr>
            <p:ph type="sldNum" sz="quarter" idx="12"/>
          </p:nvPr>
        </p:nvSpPr>
        <p:spPr/>
        <p:txBody>
          <a:bodyPr/>
          <a:lstStyle/>
          <a:p>
            <a:fld id="{92944875-DFC9-4662-AF8D-2D0B8720E9F1}" type="slidenum">
              <a:rPr lang="en-US" smtClean="0"/>
              <a:t>6</a:t>
            </a:fld>
            <a:endParaRPr lang="en-US"/>
          </a:p>
        </p:txBody>
      </p:sp>
    </p:spTree>
    <p:extLst>
      <p:ext uri="{BB962C8B-B14F-4D97-AF65-F5344CB8AC3E}">
        <p14:creationId xmlns:p14="http://schemas.microsoft.com/office/powerpoint/2010/main" val="2671381467"/>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graphicEl>
                                              <a:chart seriesIdx="-3" categoryIdx="-3" bldStep="gridLegend"/>
                                            </p:graphicEl>
                                          </p:spTgt>
                                        </p:tgtEl>
                                        <p:attrNameLst>
                                          <p:attrName>style.visibility</p:attrName>
                                        </p:attrNameLst>
                                      </p:cBhvr>
                                      <p:to>
                                        <p:strVal val="visible"/>
                                      </p:to>
                                    </p:set>
                                    <p:animEffect transition="in" filter="fade">
                                      <p:cBhvr>
                                        <p:cTn id="7" dur="100"/>
                                        <p:tgtEl>
                                          <p:spTgt spid="17">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7">
                                            <p:graphicEl>
                                              <a:chart seriesIdx="-4" categoryIdx="0" bldStep="category"/>
                                            </p:graphicEl>
                                          </p:spTgt>
                                        </p:tgtEl>
                                        <p:attrNameLst>
                                          <p:attrName>style.visibility</p:attrName>
                                        </p:attrNameLst>
                                      </p:cBhvr>
                                      <p:to>
                                        <p:strVal val="visible"/>
                                      </p:to>
                                    </p:set>
                                    <p:animEffect transition="in" filter="fade">
                                      <p:cBhvr>
                                        <p:cTn id="11" dur="100"/>
                                        <p:tgtEl>
                                          <p:spTgt spid="17">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7">
                                            <p:graphicEl>
                                              <a:chart seriesIdx="-4" categoryIdx="1" bldStep="category"/>
                                            </p:graphicEl>
                                          </p:spTgt>
                                        </p:tgtEl>
                                        <p:attrNameLst>
                                          <p:attrName>style.visibility</p:attrName>
                                        </p:attrNameLst>
                                      </p:cBhvr>
                                      <p:to>
                                        <p:strVal val="visible"/>
                                      </p:to>
                                    </p:set>
                                    <p:animEffect transition="in" filter="fade">
                                      <p:cBhvr>
                                        <p:cTn id="15" dur="100"/>
                                        <p:tgtEl>
                                          <p:spTgt spid="17">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7">
                                            <p:graphicEl>
                                              <a:chart seriesIdx="-4" categoryIdx="2" bldStep="category"/>
                                            </p:graphicEl>
                                          </p:spTgt>
                                        </p:tgtEl>
                                        <p:attrNameLst>
                                          <p:attrName>style.visibility</p:attrName>
                                        </p:attrNameLst>
                                      </p:cBhvr>
                                      <p:to>
                                        <p:strVal val="visible"/>
                                      </p:to>
                                    </p:set>
                                    <p:animEffect transition="in" filter="fade">
                                      <p:cBhvr>
                                        <p:cTn id="19" dur="100"/>
                                        <p:tgtEl>
                                          <p:spTgt spid="17">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7">
                                            <p:graphicEl>
                                              <a:chart seriesIdx="-4" categoryIdx="3" bldStep="category"/>
                                            </p:graphicEl>
                                          </p:spTgt>
                                        </p:tgtEl>
                                        <p:attrNameLst>
                                          <p:attrName>style.visibility</p:attrName>
                                        </p:attrNameLst>
                                      </p:cBhvr>
                                      <p:to>
                                        <p:strVal val="visible"/>
                                      </p:to>
                                    </p:set>
                                    <p:animEffect transition="in" filter="fade">
                                      <p:cBhvr>
                                        <p:cTn id="23" dur="100"/>
                                        <p:tgtEl>
                                          <p:spTgt spid="17">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7">
                                            <p:graphicEl>
                                              <a:chart seriesIdx="-4" categoryIdx="4" bldStep="category"/>
                                            </p:graphicEl>
                                          </p:spTgt>
                                        </p:tgtEl>
                                        <p:attrNameLst>
                                          <p:attrName>style.visibility</p:attrName>
                                        </p:attrNameLst>
                                      </p:cBhvr>
                                      <p:to>
                                        <p:strVal val="visible"/>
                                      </p:to>
                                    </p:set>
                                    <p:animEffect transition="in" filter="fade">
                                      <p:cBhvr>
                                        <p:cTn id="27" dur="100"/>
                                        <p:tgtEl>
                                          <p:spTgt spid="17">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7">
                                            <p:graphicEl>
                                              <a:chart seriesIdx="-4" categoryIdx="5" bldStep="category"/>
                                            </p:graphicEl>
                                          </p:spTgt>
                                        </p:tgtEl>
                                        <p:attrNameLst>
                                          <p:attrName>style.visibility</p:attrName>
                                        </p:attrNameLst>
                                      </p:cBhvr>
                                      <p:to>
                                        <p:strVal val="visible"/>
                                      </p:to>
                                    </p:set>
                                    <p:animEffect transition="in" filter="fade">
                                      <p:cBhvr>
                                        <p:cTn id="31" dur="100"/>
                                        <p:tgtEl>
                                          <p:spTgt spid="17">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7">
                                            <p:graphicEl>
                                              <a:chart seriesIdx="-4" categoryIdx="6" bldStep="category"/>
                                            </p:graphicEl>
                                          </p:spTgt>
                                        </p:tgtEl>
                                        <p:attrNameLst>
                                          <p:attrName>style.visibility</p:attrName>
                                        </p:attrNameLst>
                                      </p:cBhvr>
                                      <p:to>
                                        <p:strVal val="visible"/>
                                      </p:to>
                                    </p:set>
                                    <p:animEffect transition="in" filter="fade">
                                      <p:cBhvr>
                                        <p:cTn id="35" dur="100"/>
                                        <p:tgtEl>
                                          <p:spTgt spid="17">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7">
                                            <p:graphicEl>
                                              <a:chart seriesIdx="-4" categoryIdx="7" bldStep="category"/>
                                            </p:graphicEl>
                                          </p:spTgt>
                                        </p:tgtEl>
                                        <p:attrNameLst>
                                          <p:attrName>style.visibility</p:attrName>
                                        </p:attrNameLst>
                                      </p:cBhvr>
                                      <p:to>
                                        <p:strVal val="visible"/>
                                      </p:to>
                                    </p:set>
                                    <p:animEffect transition="in" filter="fade">
                                      <p:cBhvr>
                                        <p:cTn id="39" dur="100"/>
                                        <p:tgtEl>
                                          <p:spTgt spid="17">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7">
                                            <p:graphicEl>
                                              <a:chart seriesIdx="-4" categoryIdx="8" bldStep="category"/>
                                            </p:graphicEl>
                                          </p:spTgt>
                                        </p:tgtEl>
                                        <p:attrNameLst>
                                          <p:attrName>style.visibility</p:attrName>
                                        </p:attrNameLst>
                                      </p:cBhvr>
                                      <p:to>
                                        <p:strVal val="visible"/>
                                      </p:to>
                                    </p:set>
                                    <p:animEffect transition="in" filter="fade">
                                      <p:cBhvr>
                                        <p:cTn id="43" dur="100"/>
                                        <p:tgtEl>
                                          <p:spTgt spid="17">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7">
                                            <p:graphicEl>
                                              <a:chart seriesIdx="-4" categoryIdx="9" bldStep="category"/>
                                            </p:graphicEl>
                                          </p:spTgt>
                                        </p:tgtEl>
                                        <p:attrNameLst>
                                          <p:attrName>style.visibility</p:attrName>
                                        </p:attrNameLst>
                                      </p:cBhvr>
                                      <p:to>
                                        <p:strVal val="visible"/>
                                      </p:to>
                                    </p:set>
                                    <p:animEffect transition="in" filter="fade">
                                      <p:cBhvr>
                                        <p:cTn id="47" dur="100"/>
                                        <p:tgtEl>
                                          <p:spTgt spid="17">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7">
                                            <p:graphicEl>
                                              <a:chart seriesIdx="-4" categoryIdx="10" bldStep="category"/>
                                            </p:graphicEl>
                                          </p:spTgt>
                                        </p:tgtEl>
                                        <p:attrNameLst>
                                          <p:attrName>style.visibility</p:attrName>
                                        </p:attrNameLst>
                                      </p:cBhvr>
                                      <p:to>
                                        <p:strVal val="visible"/>
                                      </p:to>
                                    </p:set>
                                    <p:animEffect transition="in" filter="fade">
                                      <p:cBhvr>
                                        <p:cTn id="51" dur="100"/>
                                        <p:tgtEl>
                                          <p:spTgt spid="17">
                                            <p:graphicEl>
                                              <a:chart seriesIdx="-4" categoryIdx="10" bldStep="category"/>
                                            </p:graphicEl>
                                          </p:spTgt>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17">
                                            <p:graphicEl>
                                              <a:chart seriesIdx="-4" categoryIdx="11" bldStep="category"/>
                                            </p:graphicEl>
                                          </p:spTgt>
                                        </p:tgtEl>
                                        <p:attrNameLst>
                                          <p:attrName>style.visibility</p:attrName>
                                        </p:attrNameLst>
                                      </p:cBhvr>
                                      <p:to>
                                        <p:strVal val="visible"/>
                                      </p:to>
                                    </p:set>
                                    <p:animEffect transition="in" filter="fade">
                                      <p:cBhvr>
                                        <p:cTn id="55" dur="100"/>
                                        <p:tgtEl>
                                          <p:spTgt spid="17">
                                            <p:graphicEl>
                                              <a:chart seriesIdx="-4" categoryIdx="11" bldStep="category"/>
                                            </p:graphicEl>
                                          </p:spTgt>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17">
                                            <p:graphicEl>
                                              <a:chart seriesIdx="-4" categoryIdx="12" bldStep="category"/>
                                            </p:graphicEl>
                                          </p:spTgt>
                                        </p:tgtEl>
                                        <p:attrNameLst>
                                          <p:attrName>style.visibility</p:attrName>
                                        </p:attrNameLst>
                                      </p:cBhvr>
                                      <p:to>
                                        <p:strVal val="visible"/>
                                      </p:to>
                                    </p:set>
                                    <p:animEffect transition="in" filter="fade">
                                      <p:cBhvr>
                                        <p:cTn id="59" dur="100"/>
                                        <p:tgtEl>
                                          <p:spTgt spid="17">
                                            <p:graphicEl>
                                              <a:chart seriesIdx="-4" categoryIdx="12" bldStep="category"/>
                                            </p:graphicEl>
                                          </p:spTgt>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14">
                                            <p:graphicEl>
                                              <a:chart seriesIdx="-3" categoryIdx="-3" bldStep="gridLegend"/>
                                            </p:graphicEl>
                                          </p:spTgt>
                                        </p:tgtEl>
                                        <p:attrNameLst>
                                          <p:attrName>style.visibility</p:attrName>
                                        </p:attrNameLst>
                                      </p:cBhvr>
                                      <p:to>
                                        <p:strVal val="visible"/>
                                      </p:to>
                                    </p:set>
                                    <p:animEffect transition="in" filter="fade">
                                      <p:cBhvr>
                                        <p:cTn id="63" dur="250"/>
                                        <p:tgtEl>
                                          <p:spTgt spid="14">
                                            <p:graphicEl>
                                              <a:chart seriesIdx="-3" categoryIdx="-3" bldStep="gridLegend"/>
                                            </p:graphicEl>
                                          </p:spTgt>
                                        </p:tgtEl>
                                      </p:cBhvr>
                                    </p:animEffect>
                                  </p:childTnLst>
                                </p:cTn>
                              </p:par>
                            </p:childTnLst>
                          </p:cTn>
                        </p:par>
                        <p:par>
                          <p:cTn id="64" fill="hold">
                            <p:stCondLst>
                              <p:cond delay="1650"/>
                            </p:stCondLst>
                            <p:childTnLst>
                              <p:par>
                                <p:cTn id="65" presetID="10" presetClass="entr" presetSubtype="0" fill="hold" grpId="0" nodeType="afterEffect">
                                  <p:stCondLst>
                                    <p:cond delay="0"/>
                                  </p:stCondLst>
                                  <p:childTnLst>
                                    <p:set>
                                      <p:cBhvr>
                                        <p:cTn id="66" dur="1" fill="hold">
                                          <p:stCondLst>
                                            <p:cond delay="0"/>
                                          </p:stCondLst>
                                        </p:cTn>
                                        <p:tgtEl>
                                          <p:spTgt spid="14">
                                            <p:graphicEl>
                                              <a:chart seriesIdx="-4" categoryIdx="0" bldStep="category"/>
                                            </p:graphicEl>
                                          </p:spTgt>
                                        </p:tgtEl>
                                        <p:attrNameLst>
                                          <p:attrName>style.visibility</p:attrName>
                                        </p:attrNameLst>
                                      </p:cBhvr>
                                      <p:to>
                                        <p:strVal val="visible"/>
                                      </p:to>
                                    </p:set>
                                    <p:animEffect transition="in" filter="fade">
                                      <p:cBhvr>
                                        <p:cTn id="67" dur="250"/>
                                        <p:tgtEl>
                                          <p:spTgt spid="14">
                                            <p:graphicEl>
                                              <a:chart seriesIdx="-4" categoryIdx="0" bldStep="category"/>
                                            </p:graphicEl>
                                          </p:spTgt>
                                        </p:tgtEl>
                                      </p:cBhvr>
                                    </p:animEffect>
                                  </p:childTnLst>
                                </p:cTn>
                              </p:par>
                            </p:childTnLst>
                          </p:cTn>
                        </p:par>
                        <p:par>
                          <p:cTn id="68" fill="hold">
                            <p:stCondLst>
                              <p:cond delay="1900"/>
                            </p:stCondLst>
                            <p:childTnLst>
                              <p:par>
                                <p:cTn id="69" presetID="10" presetClass="entr" presetSubtype="0" fill="hold" grpId="0" nodeType="afterEffect">
                                  <p:stCondLst>
                                    <p:cond delay="0"/>
                                  </p:stCondLst>
                                  <p:childTnLst>
                                    <p:set>
                                      <p:cBhvr>
                                        <p:cTn id="70" dur="1" fill="hold">
                                          <p:stCondLst>
                                            <p:cond delay="0"/>
                                          </p:stCondLst>
                                        </p:cTn>
                                        <p:tgtEl>
                                          <p:spTgt spid="14">
                                            <p:graphicEl>
                                              <a:chart seriesIdx="-4" categoryIdx="1" bldStep="category"/>
                                            </p:graphicEl>
                                          </p:spTgt>
                                        </p:tgtEl>
                                        <p:attrNameLst>
                                          <p:attrName>style.visibility</p:attrName>
                                        </p:attrNameLst>
                                      </p:cBhvr>
                                      <p:to>
                                        <p:strVal val="visible"/>
                                      </p:to>
                                    </p:set>
                                    <p:animEffect transition="in" filter="fade">
                                      <p:cBhvr>
                                        <p:cTn id="71" dur="250"/>
                                        <p:tgtEl>
                                          <p:spTgt spid="14">
                                            <p:graphicEl>
                                              <a:chart seriesIdx="-4" categoryIdx="1" bldStep="category"/>
                                            </p:graphicEl>
                                          </p:spTgt>
                                        </p:tgtEl>
                                      </p:cBhvr>
                                    </p:animEffect>
                                  </p:childTnLst>
                                </p:cTn>
                              </p:par>
                            </p:childTnLst>
                          </p:cTn>
                        </p:par>
                        <p:par>
                          <p:cTn id="72" fill="hold">
                            <p:stCondLst>
                              <p:cond delay="2150"/>
                            </p:stCondLst>
                            <p:childTnLst>
                              <p:par>
                                <p:cTn id="73" presetID="10" presetClass="entr" presetSubtype="0" fill="hold" grpId="0" nodeType="afterEffect">
                                  <p:stCondLst>
                                    <p:cond delay="0"/>
                                  </p:stCondLst>
                                  <p:childTnLst>
                                    <p:set>
                                      <p:cBhvr>
                                        <p:cTn id="74" dur="1" fill="hold">
                                          <p:stCondLst>
                                            <p:cond delay="0"/>
                                          </p:stCondLst>
                                        </p:cTn>
                                        <p:tgtEl>
                                          <p:spTgt spid="14">
                                            <p:graphicEl>
                                              <a:chart seriesIdx="-4" categoryIdx="2" bldStep="category"/>
                                            </p:graphicEl>
                                          </p:spTgt>
                                        </p:tgtEl>
                                        <p:attrNameLst>
                                          <p:attrName>style.visibility</p:attrName>
                                        </p:attrNameLst>
                                      </p:cBhvr>
                                      <p:to>
                                        <p:strVal val="visible"/>
                                      </p:to>
                                    </p:set>
                                    <p:animEffect transition="in" filter="fade">
                                      <p:cBhvr>
                                        <p:cTn id="75" dur="250"/>
                                        <p:tgtEl>
                                          <p:spTgt spid="14">
                                            <p:graphicEl>
                                              <a:chart seriesIdx="-4" categoryIdx="2" bldStep="category"/>
                                            </p:graphicEl>
                                          </p:spTgt>
                                        </p:tgtEl>
                                      </p:cBhvr>
                                    </p:animEffect>
                                  </p:childTnLst>
                                </p:cTn>
                              </p:par>
                            </p:childTnLst>
                          </p:cTn>
                        </p:par>
                        <p:par>
                          <p:cTn id="76" fill="hold">
                            <p:stCondLst>
                              <p:cond delay="2400"/>
                            </p:stCondLst>
                            <p:childTnLst>
                              <p:par>
                                <p:cTn id="77" presetID="10" presetClass="entr" presetSubtype="0" fill="hold" grpId="0" nodeType="afterEffect">
                                  <p:stCondLst>
                                    <p:cond delay="0"/>
                                  </p:stCondLst>
                                  <p:childTnLst>
                                    <p:set>
                                      <p:cBhvr>
                                        <p:cTn id="78" dur="1" fill="hold">
                                          <p:stCondLst>
                                            <p:cond delay="0"/>
                                          </p:stCondLst>
                                        </p:cTn>
                                        <p:tgtEl>
                                          <p:spTgt spid="14">
                                            <p:graphicEl>
                                              <a:chart seriesIdx="-4" categoryIdx="3" bldStep="category"/>
                                            </p:graphicEl>
                                          </p:spTgt>
                                        </p:tgtEl>
                                        <p:attrNameLst>
                                          <p:attrName>style.visibility</p:attrName>
                                        </p:attrNameLst>
                                      </p:cBhvr>
                                      <p:to>
                                        <p:strVal val="visible"/>
                                      </p:to>
                                    </p:set>
                                    <p:animEffect transition="in" filter="fade">
                                      <p:cBhvr>
                                        <p:cTn id="79" dur="250"/>
                                        <p:tgtEl>
                                          <p:spTgt spid="14">
                                            <p:graphicEl>
                                              <a:chart seriesIdx="-4" categoryIdx="3" bldStep="category"/>
                                            </p:graphicEl>
                                          </p:spTgt>
                                        </p:tgtEl>
                                      </p:cBhvr>
                                    </p:animEffect>
                                  </p:childTnLst>
                                </p:cTn>
                              </p:par>
                            </p:childTnLst>
                          </p:cTn>
                        </p:par>
                        <p:par>
                          <p:cTn id="80" fill="hold">
                            <p:stCondLst>
                              <p:cond delay="2650"/>
                            </p:stCondLst>
                            <p:childTnLst>
                              <p:par>
                                <p:cTn id="81" presetID="10" presetClass="entr" presetSubtype="0" fill="hold" grpId="0" nodeType="afterEffect">
                                  <p:stCondLst>
                                    <p:cond delay="0"/>
                                  </p:stCondLst>
                                  <p:childTnLst>
                                    <p:set>
                                      <p:cBhvr>
                                        <p:cTn id="82" dur="1" fill="hold">
                                          <p:stCondLst>
                                            <p:cond delay="0"/>
                                          </p:stCondLst>
                                        </p:cTn>
                                        <p:tgtEl>
                                          <p:spTgt spid="14">
                                            <p:graphicEl>
                                              <a:chart seriesIdx="-4" categoryIdx="4" bldStep="category"/>
                                            </p:graphicEl>
                                          </p:spTgt>
                                        </p:tgtEl>
                                        <p:attrNameLst>
                                          <p:attrName>style.visibility</p:attrName>
                                        </p:attrNameLst>
                                      </p:cBhvr>
                                      <p:to>
                                        <p:strVal val="visible"/>
                                      </p:to>
                                    </p:set>
                                    <p:animEffect transition="in" filter="fade">
                                      <p:cBhvr>
                                        <p:cTn id="83" dur="250"/>
                                        <p:tgtEl>
                                          <p:spTgt spid="14">
                                            <p:graphicEl>
                                              <a:chart seriesIdx="-4" categoryIdx="4" bldStep="category"/>
                                            </p:graphicEl>
                                          </p:spTgt>
                                        </p:tgtEl>
                                      </p:cBhvr>
                                    </p:animEffect>
                                  </p:childTnLst>
                                </p:cTn>
                              </p:par>
                            </p:childTnLst>
                          </p:cTn>
                        </p:par>
                        <p:par>
                          <p:cTn id="84" fill="hold">
                            <p:stCondLst>
                              <p:cond delay="2900"/>
                            </p:stCondLst>
                            <p:childTnLst>
                              <p:par>
                                <p:cTn id="85" presetID="10" presetClass="entr" presetSubtype="0" fill="hold" grpId="0" nodeType="afterEffect">
                                  <p:stCondLst>
                                    <p:cond delay="0"/>
                                  </p:stCondLst>
                                  <p:childTnLst>
                                    <p:set>
                                      <p:cBhvr>
                                        <p:cTn id="86" dur="1" fill="hold">
                                          <p:stCondLst>
                                            <p:cond delay="0"/>
                                          </p:stCondLst>
                                        </p:cTn>
                                        <p:tgtEl>
                                          <p:spTgt spid="8">
                                            <p:graphicEl>
                                              <a:dgm id="{9DB16810-82A4-4AED-B5DD-B623E2064468}"/>
                                            </p:graphicEl>
                                          </p:spTgt>
                                        </p:tgtEl>
                                        <p:attrNameLst>
                                          <p:attrName>style.visibility</p:attrName>
                                        </p:attrNameLst>
                                      </p:cBhvr>
                                      <p:to>
                                        <p:strVal val="visible"/>
                                      </p:to>
                                    </p:set>
                                    <p:animEffect transition="in" filter="fade">
                                      <p:cBhvr>
                                        <p:cTn id="87" dur="250"/>
                                        <p:tgtEl>
                                          <p:spTgt spid="8">
                                            <p:graphicEl>
                                              <a:dgm id="{9DB16810-82A4-4AED-B5DD-B623E2064468}"/>
                                            </p:graphicEl>
                                          </p:spTgt>
                                        </p:tgtEl>
                                      </p:cBhvr>
                                    </p:animEffect>
                                  </p:childTnLst>
                                </p:cTn>
                              </p:par>
                            </p:childTnLst>
                          </p:cTn>
                        </p:par>
                        <p:par>
                          <p:cTn id="88" fill="hold">
                            <p:stCondLst>
                              <p:cond delay="3150"/>
                            </p:stCondLst>
                            <p:childTnLst>
                              <p:par>
                                <p:cTn id="89" presetID="10" presetClass="entr" presetSubtype="0" fill="hold" grpId="0" nodeType="afterEffect">
                                  <p:stCondLst>
                                    <p:cond delay="0"/>
                                  </p:stCondLst>
                                  <p:childTnLst>
                                    <p:set>
                                      <p:cBhvr>
                                        <p:cTn id="90" dur="1" fill="hold">
                                          <p:stCondLst>
                                            <p:cond delay="0"/>
                                          </p:stCondLst>
                                        </p:cTn>
                                        <p:tgtEl>
                                          <p:spTgt spid="8">
                                            <p:graphicEl>
                                              <a:dgm id="{ED93BD0B-1783-4AD7-84F9-25523B1941C1}"/>
                                            </p:graphicEl>
                                          </p:spTgt>
                                        </p:tgtEl>
                                        <p:attrNameLst>
                                          <p:attrName>style.visibility</p:attrName>
                                        </p:attrNameLst>
                                      </p:cBhvr>
                                      <p:to>
                                        <p:strVal val="visible"/>
                                      </p:to>
                                    </p:set>
                                    <p:animEffect transition="in" filter="fade">
                                      <p:cBhvr>
                                        <p:cTn id="91" dur="250"/>
                                        <p:tgtEl>
                                          <p:spTgt spid="8">
                                            <p:graphicEl>
                                              <a:dgm id="{ED93BD0B-1783-4AD7-84F9-25523B1941C1}"/>
                                            </p:graphicEl>
                                          </p:spTgt>
                                        </p:tgtEl>
                                      </p:cBhvr>
                                    </p:animEffect>
                                  </p:childTnLst>
                                </p:cTn>
                              </p:par>
                            </p:childTnLst>
                          </p:cTn>
                        </p:par>
                        <p:par>
                          <p:cTn id="92" fill="hold">
                            <p:stCondLst>
                              <p:cond delay="3400"/>
                            </p:stCondLst>
                            <p:childTnLst>
                              <p:par>
                                <p:cTn id="93" presetID="10" presetClass="entr" presetSubtype="0" fill="hold" grpId="0" nodeType="afterEffect">
                                  <p:stCondLst>
                                    <p:cond delay="0"/>
                                  </p:stCondLst>
                                  <p:childTnLst>
                                    <p:set>
                                      <p:cBhvr>
                                        <p:cTn id="94" dur="1" fill="hold">
                                          <p:stCondLst>
                                            <p:cond delay="0"/>
                                          </p:stCondLst>
                                        </p:cTn>
                                        <p:tgtEl>
                                          <p:spTgt spid="8">
                                            <p:graphicEl>
                                              <a:dgm id="{E330E993-8214-4602-8195-133D882DF2BA}"/>
                                            </p:graphicEl>
                                          </p:spTgt>
                                        </p:tgtEl>
                                        <p:attrNameLst>
                                          <p:attrName>style.visibility</p:attrName>
                                        </p:attrNameLst>
                                      </p:cBhvr>
                                      <p:to>
                                        <p:strVal val="visible"/>
                                      </p:to>
                                    </p:set>
                                    <p:animEffect transition="in" filter="fade">
                                      <p:cBhvr>
                                        <p:cTn id="95" dur="250"/>
                                        <p:tgtEl>
                                          <p:spTgt spid="8">
                                            <p:graphicEl>
                                              <a:dgm id="{E330E993-8214-4602-8195-133D882DF2BA}"/>
                                            </p:graphicEl>
                                          </p:spTgt>
                                        </p:tgtEl>
                                      </p:cBhvr>
                                    </p:animEffect>
                                  </p:childTnLst>
                                </p:cTn>
                              </p:par>
                            </p:childTnLst>
                          </p:cTn>
                        </p:par>
                        <p:par>
                          <p:cTn id="96" fill="hold">
                            <p:stCondLst>
                              <p:cond delay="3650"/>
                            </p:stCondLst>
                            <p:childTnLst>
                              <p:par>
                                <p:cTn id="97" presetID="10" presetClass="entr" presetSubtype="0" fill="hold" grpId="0" nodeType="afterEffect">
                                  <p:stCondLst>
                                    <p:cond delay="0"/>
                                  </p:stCondLst>
                                  <p:childTnLst>
                                    <p:set>
                                      <p:cBhvr>
                                        <p:cTn id="98" dur="1" fill="hold">
                                          <p:stCondLst>
                                            <p:cond delay="0"/>
                                          </p:stCondLst>
                                        </p:cTn>
                                        <p:tgtEl>
                                          <p:spTgt spid="8">
                                            <p:graphicEl>
                                              <a:dgm id="{5B3E4F1C-5E19-4B23-8FFD-5B2203BCAFC7}"/>
                                            </p:graphicEl>
                                          </p:spTgt>
                                        </p:tgtEl>
                                        <p:attrNameLst>
                                          <p:attrName>style.visibility</p:attrName>
                                        </p:attrNameLst>
                                      </p:cBhvr>
                                      <p:to>
                                        <p:strVal val="visible"/>
                                      </p:to>
                                    </p:set>
                                    <p:animEffect transition="in" filter="fade">
                                      <p:cBhvr>
                                        <p:cTn id="99" dur="250"/>
                                        <p:tgtEl>
                                          <p:spTgt spid="8">
                                            <p:graphicEl>
                                              <a:dgm id="{5B3E4F1C-5E19-4B23-8FFD-5B2203BCAFC7}"/>
                                            </p:graphicEl>
                                          </p:spTgt>
                                        </p:tgtEl>
                                      </p:cBhvr>
                                    </p:animEffect>
                                  </p:childTnLst>
                                </p:cTn>
                              </p:par>
                            </p:childTnLst>
                          </p:cTn>
                        </p:par>
                        <p:par>
                          <p:cTn id="100" fill="hold">
                            <p:stCondLst>
                              <p:cond delay="3900"/>
                            </p:stCondLst>
                            <p:childTnLst>
                              <p:par>
                                <p:cTn id="101" presetID="10" presetClass="entr" presetSubtype="0" fill="hold" grpId="0" nodeType="afterEffect">
                                  <p:stCondLst>
                                    <p:cond delay="0"/>
                                  </p:stCondLst>
                                  <p:childTnLst>
                                    <p:set>
                                      <p:cBhvr>
                                        <p:cTn id="102" dur="1" fill="hold">
                                          <p:stCondLst>
                                            <p:cond delay="0"/>
                                          </p:stCondLst>
                                        </p:cTn>
                                        <p:tgtEl>
                                          <p:spTgt spid="8">
                                            <p:graphicEl>
                                              <a:dgm id="{54F9A354-2430-4CEC-B4C1-6714CCAB53DB}"/>
                                            </p:graphicEl>
                                          </p:spTgt>
                                        </p:tgtEl>
                                        <p:attrNameLst>
                                          <p:attrName>style.visibility</p:attrName>
                                        </p:attrNameLst>
                                      </p:cBhvr>
                                      <p:to>
                                        <p:strVal val="visible"/>
                                      </p:to>
                                    </p:set>
                                    <p:animEffect transition="in" filter="fade">
                                      <p:cBhvr>
                                        <p:cTn id="103" dur="250"/>
                                        <p:tgtEl>
                                          <p:spTgt spid="8">
                                            <p:graphicEl>
                                              <a:dgm id="{54F9A354-2430-4CEC-B4C1-6714CCAB53DB}"/>
                                            </p:graphicEl>
                                          </p:spTgt>
                                        </p:tgtEl>
                                      </p:cBhvr>
                                    </p:animEffect>
                                  </p:childTnLst>
                                </p:cTn>
                              </p:par>
                            </p:childTnLst>
                          </p:cTn>
                        </p:par>
                        <p:par>
                          <p:cTn id="104" fill="hold">
                            <p:stCondLst>
                              <p:cond delay="4150"/>
                            </p:stCondLst>
                            <p:childTnLst>
                              <p:par>
                                <p:cTn id="105" presetID="10" presetClass="entr" presetSubtype="0" fill="hold" grpId="0" nodeType="afterEffect">
                                  <p:stCondLst>
                                    <p:cond delay="0"/>
                                  </p:stCondLst>
                                  <p:childTnLst>
                                    <p:set>
                                      <p:cBhvr>
                                        <p:cTn id="106" dur="1" fill="hold">
                                          <p:stCondLst>
                                            <p:cond delay="0"/>
                                          </p:stCondLst>
                                        </p:cTn>
                                        <p:tgtEl>
                                          <p:spTgt spid="8">
                                            <p:graphicEl>
                                              <a:dgm id="{2898E06E-115B-47FB-9C7F-A1FEE9F1C58E}"/>
                                            </p:graphicEl>
                                          </p:spTgt>
                                        </p:tgtEl>
                                        <p:attrNameLst>
                                          <p:attrName>style.visibility</p:attrName>
                                        </p:attrNameLst>
                                      </p:cBhvr>
                                      <p:to>
                                        <p:strVal val="visible"/>
                                      </p:to>
                                    </p:set>
                                    <p:animEffect transition="in" filter="fade">
                                      <p:cBhvr>
                                        <p:cTn id="107" dur="250"/>
                                        <p:tgtEl>
                                          <p:spTgt spid="8">
                                            <p:graphicEl>
                                              <a:dgm id="{2898E06E-115B-47FB-9C7F-A1FEE9F1C58E}"/>
                                            </p:graphicEl>
                                          </p:spTgt>
                                        </p:tgtEl>
                                      </p:cBhvr>
                                    </p:animEffect>
                                  </p:childTnLst>
                                </p:cTn>
                              </p:par>
                            </p:childTnLst>
                          </p:cTn>
                        </p:par>
                        <p:par>
                          <p:cTn id="108" fill="hold">
                            <p:stCondLst>
                              <p:cond delay="4400"/>
                            </p:stCondLst>
                            <p:childTnLst>
                              <p:par>
                                <p:cTn id="109" presetID="10" presetClass="entr" presetSubtype="0" fill="hold" grpId="0" nodeType="afterEffect">
                                  <p:stCondLst>
                                    <p:cond delay="0"/>
                                  </p:stCondLst>
                                  <p:childTnLst>
                                    <p:set>
                                      <p:cBhvr>
                                        <p:cTn id="110" dur="1" fill="hold">
                                          <p:stCondLst>
                                            <p:cond delay="0"/>
                                          </p:stCondLst>
                                        </p:cTn>
                                        <p:tgtEl>
                                          <p:spTgt spid="8">
                                            <p:graphicEl>
                                              <a:dgm id="{292B30ED-1425-4E93-BD12-F2AB5D9EC113}"/>
                                            </p:graphicEl>
                                          </p:spTgt>
                                        </p:tgtEl>
                                        <p:attrNameLst>
                                          <p:attrName>style.visibility</p:attrName>
                                        </p:attrNameLst>
                                      </p:cBhvr>
                                      <p:to>
                                        <p:strVal val="visible"/>
                                      </p:to>
                                    </p:set>
                                    <p:animEffect transition="in" filter="fade">
                                      <p:cBhvr>
                                        <p:cTn id="111" dur="250"/>
                                        <p:tgtEl>
                                          <p:spTgt spid="8">
                                            <p:graphicEl>
                                              <a:dgm id="{292B30ED-1425-4E93-BD12-F2AB5D9EC113}"/>
                                            </p:graphicEl>
                                          </p:spTgt>
                                        </p:tgtEl>
                                      </p:cBhvr>
                                    </p:animEffect>
                                  </p:childTnLst>
                                </p:cTn>
                              </p:par>
                            </p:childTnLst>
                          </p:cTn>
                        </p:par>
                        <p:par>
                          <p:cTn id="112" fill="hold">
                            <p:stCondLst>
                              <p:cond delay="4650"/>
                            </p:stCondLst>
                            <p:childTnLst>
                              <p:par>
                                <p:cTn id="113" presetID="10" presetClass="entr" presetSubtype="0" fill="hold" grpId="0" nodeType="afterEffect">
                                  <p:stCondLst>
                                    <p:cond delay="0"/>
                                  </p:stCondLst>
                                  <p:childTnLst>
                                    <p:set>
                                      <p:cBhvr>
                                        <p:cTn id="114" dur="1" fill="hold">
                                          <p:stCondLst>
                                            <p:cond delay="0"/>
                                          </p:stCondLst>
                                        </p:cTn>
                                        <p:tgtEl>
                                          <p:spTgt spid="8">
                                            <p:graphicEl>
                                              <a:dgm id="{1FFF3B9C-0A48-437C-A773-F34871858EE2}"/>
                                            </p:graphicEl>
                                          </p:spTgt>
                                        </p:tgtEl>
                                        <p:attrNameLst>
                                          <p:attrName>style.visibility</p:attrName>
                                        </p:attrNameLst>
                                      </p:cBhvr>
                                      <p:to>
                                        <p:strVal val="visible"/>
                                      </p:to>
                                    </p:set>
                                    <p:animEffect transition="in" filter="fade">
                                      <p:cBhvr>
                                        <p:cTn id="115" dur="250"/>
                                        <p:tgtEl>
                                          <p:spTgt spid="8">
                                            <p:graphicEl>
                                              <a:dgm id="{1FFF3B9C-0A48-437C-A773-F34871858EE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Graphic spid="14" grpId="0">
        <p:bldSub>
          <a:bldChart bld="category"/>
        </p:bldSub>
      </p:bldGraphic>
      <p:bldGraphic spid="17" grpId="0">
        <p:bldSub>
          <a:bldChart bld="category"/>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3237-3B5C-47FB-9191-44862C1EB16B}"/>
              </a:ext>
            </a:extLst>
          </p:cNvPr>
          <p:cNvSpPr>
            <a:spLocks noGrp="1"/>
          </p:cNvSpPr>
          <p:nvPr>
            <p:ph type="title"/>
          </p:nvPr>
        </p:nvSpPr>
        <p:spPr/>
        <p:txBody>
          <a:bodyPr/>
          <a:lstStyle/>
          <a:p>
            <a:r>
              <a:rPr lang="fa-IR" dirty="0"/>
              <a:t>رشد مستمر فروش بیزینس‌ها </a:t>
            </a:r>
            <a:r>
              <a:rPr lang="en-US" dirty="0"/>
              <a:t>GMV</a:t>
            </a:r>
          </a:p>
        </p:txBody>
      </p:sp>
      <p:sp>
        <p:nvSpPr>
          <p:cNvPr id="6" name="TextBox 5">
            <a:extLst>
              <a:ext uri="{FF2B5EF4-FFF2-40B4-BE49-F238E27FC236}">
                <a16:creationId xmlns:a16="http://schemas.microsoft.com/office/drawing/2014/main" id="{2B193DCA-3DE9-43C0-BB49-DEF386C7D5CE}"/>
              </a:ext>
            </a:extLst>
          </p:cNvPr>
          <p:cNvSpPr txBox="1"/>
          <p:nvPr/>
        </p:nvSpPr>
        <p:spPr>
          <a:xfrm>
            <a:off x="2095500" y="6184677"/>
            <a:ext cx="9039448" cy="400110"/>
          </a:xfrm>
          <a:prstGeom prst="rect">
            <a:avLst/>
          </a:prstGeom>
          <a:noFill/>
        </p:spPr>
        <p:txBody>
          <a:bodyPr wrap="square" rtlCol="0">
            <a:spAutoFit/>
          </a:bodyPr>
          <a:lstStyle/>
          <a:p>
            <a:pPr algn="l"/>
            <a:r>
              <a:rPr lang="en-US" sz="1000" dirty="0"/>
              <a:t>*Gross Merchandise Volume, or GMV, represents the total value of orders facilitated on the Jibres platform.</a:t>
            </a:r>
          </a:p>
          <a:p>
            <a:pPr algn="l"/>
            <a:r>
              <a:rPr lang="en-US" sz="1000" dirty="0"/>
              <a:t>* Jibres v1 released at 29 Mar 2021</a:t>
            </a:r>
          </a:p>
        </p:txBody>
      </p:sp>
      <p:graphicFrame>
        <p:nvGraphicFramePr>
          <p:cNvPr id="15" name="Content Placeholder 14">
            <a:extLst>
              <a:ext uri="{FF2B5EF4-FFF2-40B4-BE49-F238E27FC236}">
                <a16:creationId xmlns:a16="http://schemas.microsoft.com/office/drawing/2014/main" id="{48CC847E-875F-4D98-8FC6-48C0D4CE082E}"/>
              </a:ext>
            </a:extLst>
          </p:cNvPr>
          <p:cNvGraphicFramePr>
            <a:graphicFrameLocks noGrp="1"/>
          </p:cNvGraphicFramePr>
          <p:nvPr>
            <p:ph sz="half" idx="1"/>
            <p:extLst>
              <p:ext uri="{D42A27DB-BD31-4B8C-83A1-F6EECF244321}">
                <p14:modId xmlns:p14="http://schemas.microsoft.com/office/powerpoint/2010/main" val="979008318"/>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ontent Placeholder 19">
            <a:extLst>
              <a:ext uri="{FF2B5EF4-FFF2-40B4-BE49-F238E27FC236}">
                <a16:creationId xmlns:a16="http://schemas.microsoft.com/office/drawing/2014/main" id="{04F51D4F-E143-4CD3-8BB6-14F09D990BD5}"/>
              </a:ext>
            </a:extLst>
          </p:cNvPr>
          <p:cNvGraphicFramePr>
            <a:graphicFrameLocks/>
          </p:cNvGraphicFramePr>
          <p:nvPr>
            <p:extLst>
              <p:ext uri="{D42A27DB-BD31-4B8C-83A1-F6EECF244321}">
                <p14:modId xmlns:p14="http://schemas.microsoft.com/office/powerpoint/2010/main" val="1956897749"/>
              </p:ext>
            </p:extLst>
          </p:nvPr>
        </p:nvGraphicFramePr>
        <p:xfrm>
          <a:off x="6413500" y="3884504"/>
          <a:ext cx="4584700" cy="20478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6" name="Content Placeholder 35">
            <a:extLst>
              <a:ext uri="{FF2B5EF4-FFF2-40B4-BE49-F238E27FC236}">
                <a16:creationId xmlns:a16="http://schemas.microsoft.com/office/drawing/2014/main" id="{ED443A8D-CB2F-4B87-B098-418B69D2E31A}"/>
              </a:ext>
            </a:extLst>
          </p:cNvPr>
          <p:cNvGraphicFramePr>
            <a:graphicFrameLocks noGrp="1"/>
          </p:cNvGraphicFramePr>
          <p:nvPr>
            <p:ph sz="half" idx="2"/>
            <p:extLst>
              <p:ext uri="{D42A27DB-BD31-4B8C-83A1-F6EECF244321}">
                <p14:modId xmlns:p14="http://schemas.microsoft.com/office/powerpoint/2010/main" val="3075081336"/>
              </p:ext>
            </p:extLst>
          </p:nvPr>
        </p:nvGraphicFramePr>
        <p:xfrm>
          <a:off x="6267450" y="1568451"/>
          <a:ext cx="4867275" cy="2178048"/>
        </p:xfrm>
        <a:graphic>
          <a:graphicData uri="http://schemas.openxmlformats.org/drawingml/2006/chart">
            <c:chart xmlns:c="http://schemas.openxmlformats.org/drawingml/2006/chart" xmlns:r="http://schemas.openxmlformats.org/officeDocument/2006/relationships" r:id="rId9"/>
          </a:graphicData>
        </a:graphic>
      </p:graphicFrame>
      <p:sp>
        <p:nvSpPr>
          <p:cNvPr id="3" name="Slide Number Placeholder 2">
            <a:extLst>
              <a:ext uri="{FF2B5EF4-FFF2-40B4-BE49-F238E27FC236}">
                <a16:creationId xmlns:a16="http://schemas.microsoft.com/office/drawing/2014/main" id="{D7297EAF-89C0-44FC-9BE5-66D543C17902}"/>
              </a:ext>
            </a:extLst>
          </p:cNvPr>
          <p:cNvSpPr>
            <a:spLocks noGrp="1"/>
          </p:cNvSpPr>
          <p:nvPr>
            <p:ph type="sldNum" sz="quarter" idx="12"/>
          </p:nvPr>
        </p:nvSpPr>
        <p:spPr/>
        <p:txBody>
          <a:bodyPr/>
          <a:lstStyle/>
          <a:p>
            <a:fld id="{92944875-DFC9-4662-AF8D-2D0B8720E9F1}" type="slidenum">
              <a:rPr lang="en-US" smtClean="0"/>
              <a:t>7</a:t>
            </a:fld>
            <a:endParaRPr lang="en-US"/>
          </a:p>
        </p:txBody>
      </p:sp>
    </p:spTree>
    <p:extLst>
      <p:ext uri="{BB962C8B-B14F-4D97-AF65-F5344CB8AC3E}">
        <p14:creationId xmlns:p14="http://schemas.microsoft.com/office/powerpoint/2010/main" val="162777486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animEffect transition="in" filter="fade">
                                      <p:cBhvr>
                                        <p:cTn id="7" dur="100"/>
                                        <p:tgtEl>
                                          <p:spTgt spid="15">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5">
                                            <p:graphicEl>
                                              <a:chart seriesIdx="-4" categoryIdx="0" bldStep="category"/>
                                            </p:graphicEl>
                                          </p:spTgt>
                                        </p:tgtEl>
                                        <p:attrNameLst>
                                          <p:attrName>style.visibility</p:attrName>
                                        </p:attrNameLst>
                                      </p:cBhvr>
                                      <p:to>
                                        <p:strVal val="visible"/>
                                      </p:to>
                                    </p:set>
                                    <p:animEffect transition="in" filter="fade">
                                      <p:cBhvr>
                                        <p:cTn id="11" dur="100"/>
                                        <p:tgtEl>
                                          <p:spTgt spid="15">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5">
                                            <p:graphicEl>
                                              <a:chart seriesIdx="-4" categoryIdx="1" bldStep="category"/>
                                            </p:graphicEl>
                                          </p:spTgt>
                                        </p:tgtEl>
                                        <p:attrNameLst>
                                          <p:attrName>style.visibility</p:attrName>
                                        </p:attrNameLst>
                                      </p:cBhvr>
                                      <p:to>
                                        <p:strVal val="visible"/>
                                      </p:to>
                                    </p:set>
                                    <p:animEffect transition="in" filter="fade">
                                      <p:cBhvr>
                                        <p:cTn id="15" dur="100"/>
                                        <p:tgtEl>
                                          <p:spTgt spid="15">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5">
                                            <p:graphicEl>
                                              <a:chart seriesIdx="-4" categoryIdx="2" bldStep="category"/>
                                            </p:graphicEl>
                                          </p:spTgt>
                                        </p:tgtEl>
                                        <p:attrNameLst>
                                          <p:attrName>style.visibility</p:attrName>
                                        </p:attrNameLst>
                                      </p:cBhvr>
                                      <p:to>
                                        <p:strVal val="visible"/>
                                      </p:to>
                                    </p:set>
                                    <p:animEffect transition="in" filter="fade">
                                      <p:cBhvr>
                                        <p:cTn id="19" dur="100"/>
                                        <p:tgtEl>
                                          <p:spTgt spid="15">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5">
                                            <p:graphicEl>
                                              <a:chart seriesIdx="-4" categoryIdx="3" bldStep="category"/>
                                            </p:graphicEl>
                                          </p:spTgt>
                                        </p:tgtEl>
                                        <p:attrNameLst>
                                          <p:attrName>style.visibility</p:attrName>
                                        </p:attrNameLst>
                                      </p:cBhvr>
                                      <p:to>
                                        <p:strVal val="visible"/>
                                      </p:to>
                                    </p:set>
                                    <p:animEffect transition="in" filter="fade">
                                      <p:cBhvr>
                                        <p:cTn id="23" dur="100"/>
                                        <p:tgtEl>
                                          <p:spTgt spid="15">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5">
                                            <p:graphicEl>
                                              <a:chart seriesIdx="-4" categoryIdx="4" bldStep="category"/>
                                            </p:graphicEl>
                                          </p:spTgt>
                                        </p:tgtEl>
                                        <p:attrNameLst>
                                          <p:attrName>style.visibility</p:attrName>
                                        </p:attrNameLst>
                                      </p:cBhvr>
                                      <p:to>
                                        <p:strVal val="visible"/>
                                      </p:to>
                                    </p:set>
                                    <p:animEffect transition="in" filter="fade">
                                      <p:cBhvr>
                                        <p:cTn id="27" dur="100"/>
                                        <p:tgtEl>
                                          <p:spTgt spid="15">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5">
                                            <p:graphicEl>
                                              <a:chart seriesIdx="-4" categoryIdx="5" bldStep="category"/>
                                            </p:graphicEl>
                                          </p:spTgt>
                                        </p:tgtEl>
                                        <p:attrNameLst>
                                          <p:attrName>style.visibility</p:attrName>
                                        </p:attrNameLst>
                                      </p:cBhvr>
                                      <p:to>
                                        <p:strVal val="visible"/>
                                      </p:to>
                                    </p:set>
                                    <p:animEffect transition="in" filter="fade">
                                      <p:cBhvr>
                                        <p:cTn id="31" dur="100"/>
                                        <p:tgtEl>
                                          <p:spTgt spid="15">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5">
                                            <p:graphicEl>
                                              <a:chart seriesIdx="-4" categoryIdx="6" bldStep="category"/>
                                            </p:graphicEl>
                                          </p:spTgt>
                                        </p:tgtEl>
                                        <p:attrNameLst>
                                          <p:attrName>style.visibility</p:attrName>
                                        </p:attrNameLst>
                                      </p:cBhvr>
                                      <p:to>
                                        <p:strVal val="visible"/>
                                      </p:to>
                                    </p:set>
                                    <p:animEffect transition="in" filter="fade">
                                      <p:cBhvr>
                                        <p:cTn id="35" dur="100"/>
                                        <p:tgtEl>
                                          <p:spTgt spid="15">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5">
                                            <p:graphicEl>
                                              <a:chart seriesIdx="-4" categoryIdx="7" bldStep="category"/>
                                            </p:graphicEl>
                                          </p:spTgt>
                                        </p:tgtEl>
                                        <p:attrNameLst>
                                          <p:attrName>style.visibility</p:attrName>
                                        </p:attrNameLst>
                                      </p:cBhvr>
                                      <p:to>
                                        <p:strVal val="visible"/>
                                      </p:to>
                                    </p:set>
                                    <p:animEffect transition="in" filter="fade">
                                      <p:cBhvr>
                                        <p:cTn id="39" dur="100"/>
                                        <p:tgtEl>
                                          <p:spTgt spid="15">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5">
                                            <p:graphicEl>
                                              <a:chart seriesIdx="-4" categoryIdx="8" bldStep="category"/>
                                            </p:graphicEl>
                                          </p:spTgt>
                                        </p:tgtEl>
                                        <p:attrNameLst>
                                          <p:attrName>style.visibility</p:attrName>
                                        </p:attrNameLst>
                                      </p:cBhvr>
                                      <p:to>
                                        <p:strVal val="visible"/>
                                      </p:to>
                                    </p:set>
                                    <p:animEffect transition="in" filter="fade">
                                      <p:cBhvr>
                                        <p:cTn id="43" dur="100"/>
                                        <p:tgtEl>
                                          <p:spTgt spid="15">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5">
                                            <p:graphicEl>
                                              <a:chart seriesIdx="-4" categoryIdx="9" bldStep="category"/>
                                            </p:graphicEl>
                                          </p:spTgt>
                                        </p:tgtEl>
                                        <p:attrNameLst>
                                          <p:attrName>style.visibility</p:attrName>
                                        </p:attrNameLst>
                                      </p:cBhvr>
                                      <p:to>
                                        <p:strVal val="visible"/>
                                      </p:to>
                                    </p:set>
                                    <p:animEffect transition="in" filter="fade">
                                      <p:cBhvr>
                                        <p:cTn id="47" dur="100"/>
                                        <p:tgtEl>
                                          <p:spTgt spid="15">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5">
                                            <p:graphicEl>
                                              <a:chart seriesIdx="-4" categoryIdx="10" bldStep="category"/>
                                            </p:graphicEl>
                                          </p:spTgt>
                                        </p:tgtEl>
                                        <p:attrNameLst>
                                          <p:attrName>style.visibility</p:attrName>
                                        </p:attrNameLst>
                                      </p:cBhvr>
                                      <p:to>
                                        <p:strVal val="visible"/>
                                      </p:to>
                                    </p:set>
                                    <p:animEffect transition="in" filter="fade">
                                      <p:cBhvr>
                                        <p:cTn id="51" dur="100"/>
                                        <p:tgtEl>
                                          <p:spTgt spid="15">
                                            <p:graphicEl>
                                              <a:chart seriesIdx="-4" categoryIdx="10" bldStep="category"/>
                                            </p:graphicEl>
                                          </p:spTgt>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15">
                                            <p:graphicEl>
                                              <a:chart seriesIdx="-4" categoryIdx="11" bldStep="category"/>
                                            </p:graphicEl>
                                          </p:spTgt>
                                        </p:tgtEl>
                                        <p:attrNameLst>
                                          <p:attrName>style.visibility</p:attrName>
                                        </p:attrNameLst>
                                      </p:cBhvr>
                                      <p:to>
                                        <p:strVal val="visible"/>
                                      </p:to>
                                    </p:set>
                                    <p:animEffect transition="in" filter="fade">
                                      <p:cBhvr>
                                        <p:cTn id="55" dur="100"/>
                                        <p:tgtEl>
                                          <p:spTgt spid="15">
                                            <p:graphicEl>
                                              <a:chart seriesIdx="-4" categoryIdx="11" bldStep="category"/>
                                            </p:graphicEl>
                                          </p:spTgt>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15">
                                            <p:graphicEl>
                                              <a:chart seriesIdx="-4" categoryIdx="12" bldStep="category"/>
                                            </p:graphicEl>
                                          </p:spTgt>
                                        </p:tgtEl>
                                        <p:attrNameLst>
                                          <p:attrName>style.visibility</p:attrName>
                                        </p:attrNameLst>
                                      </p:cBhvr>
                                      <p:to>
                                        <p:strVal val="visible"/>
                                      </p:to>
                                    </p:set>
                                    <p:animEffect transition="in" filter="fade">
                                      <p:cBhvr>
                                        <p:cTn id="59" dur="100"/>
                                        <p:tgtEl>
                                          <p:spTgt spid="15">
                                            <p:graphicEl>
                                              <a:chart seriesIdx="-4" categoryIdx="12" bldStep="category"/>
                                            </p:graphicEl>
                                          </p:spTgt>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36">
                                            <p:graphicEl>
                                              <a:chart seriesIdx="-3" categoryIdx="-3" bldStep="gridLegend"/>
                                            </p:graphicEl>
                                          </p:spTgt>
                                        </p:tgtEl>
                                        <p:attrNameLst>
                                          <p:attrName>style.visibility</p:attrName>
                                        </p:attrNameLst>
                                      </p:cBhvr>
                                      <p:to>
                                        <p:strVal val="visible"/>
                                      </p:to>
                                    </p:set>
                                    <p:animEffect transition="in" filter="fade">
                                      <p:cBhvr>
                                        <p:cTn id="63" dur="250"/>
                                        <p:tgtEl>
                                          <p:spTgt spid="36">
                                            <p:graphicEl>
                                              <a:chart seriesIdx="-3" categoryIdx="-3" bldStep="gridLegend"/>
                                            </p:graphicEl>
                                          </p:spTgt>
                                        </p:tgtEl>
                                      </p:cBhvr>
                                    </p:animEffect>
                                  </p:childTnLst>
                                </p:cTn>
                              </p:par>
                            </p:childTnLst>
                          </p:cTn>
                        </p:par>
                        <p:par>
                          <p:cTn id="64" fill="hold">
                            <p:stCondLst>
                              <p:cond delay="1650"/>
                            </p:stCondLst>
                            <p:childTnLst>
                              <p:par>
                                <p:cTn id="65" presetID="10" presetClass="entr" presetSubtype="0" fill="hold" grpId="0" nodeType="afterEffect">
                                  <p:stCondLst>
                                    <p:cond delay="0"/>
                                  </p:stCondLst>
                                  <p:childTnLst>
                                    <p:set>
                                      <p:cBhvr>
                                        <p:cTn id="66" dur="1" fill="hold">
                                          <p:stCondLst>
                                            <p:cond delay="0"/>
                                          </p:stCondLst>
                                        </p:cTn>
                                        <p:tgtEl>
                                          <p:spTgt spid="36">
                                            <p:graphicEl>
                                              <a:chart seriesIdx="-4" categoryIdx="0" bldStep="category"/>
                                            </p:graphicEl>
                                          </p:spTgt>
                                        </p:tgtEl>
                                        <p:attrNameLst>
                                          <p:attrName>style.visibility</p:attrName>
                                        </p:attrNameLst>
                                      </p:cBhvr>
                                      <p:to>
                                        <p:strVal val="visible"/>
                                      </p:to>
                                    </p:set>
                                    <p:animEffect transition="in" filter="fade">
                                      <p:cBhvr>
                                        <p:cTn id="67" dur="250"/>
                                        <p:tgtEl>
                                          <p:spTgt spid="36">
                                            <p:graphicEl>
                                              <a:chart seriesIdx="-4" categoryIdx="0" bldStep="category"/>
                                            </p:graphicEl>
                                          </p:spTgt>
                                        </p:tgtEl>
                                      </p:cBhvr>
                                    </p:animEffect>
                                  </p:childTnLst>
                                </p:cTn>
                              </p:par>
                            </p:childTnLst>
                          </p:cTn>
                        </p:par>
                        <p:par>
                          <p:cTn id="68" fill="hold">
                            <p:stCondLst>
                              <p:cond delay="1900"/>
                            </p:stCondLst>
                            <p:childTnLst>
                              <p:par>
                                <p:cTn id="69" presetID="10" presetClass="entr" presetSubtype="0" fill="hold" grpId="0" nodeType="afterEffect">
                                  <p:stCondLst>
                                    <p:cond delay="0"/>
                                  </p:stCondLst>
                                  <p:childTnLst>
                                    <p:set>
                                      <p:cBhvr>
                                        <p:cTn id="70" dur="1" fill="hold">
                                          <p:stCondLst>
                                            <p:cond delay="0"/>
                                          </p:stCondLst>
                                        </p:cTn>
                                        <p:tgtEl>
                                          <p:spTgt spid="36">
                                            <p:graphicEl>
                                              <a:chart seriesIdx="-4" categoryIdx="1" bldStep="category"/>
                                            </p:graphicEl>
                                          </p:spTgt>
                                        </p:tgtEl>
                                        <p:attrNameLst>
                                          <p:attrName>style.visibility</p:attrName>
                                        </p:attrNameLst>
                                      </p:cBhvr>
                                      <p:to>
                                        <p:strVal val="visible"/>
                                      </p:to>
                                    </p:set>
                                    <p:animEffect transition="in" filter="fade">
                                      <p:cBhvr>
                                        <p:cTn id="71" dur="250"/>
                                        <p:tgtEl>
                                          <p:spTgt spid="36">
                                            <p:graphicEl>
                                              <a:chart seriesIdx="-4" categoryIdx="1" bldStep="category"/>
                                            </p:graphicEl>
                                          </p:spTgt>
                                        </p:tgtEl>
                                      </p:cBhvr>
                                    </p:animEffect>
                                  </p:childTnLst>
                                </p:cTn>
                              </p:par>
                            </p:childTnLst>
                          </p:cTn>
                        </p:par>
                        <p:par>
                          <p:cTn id="72" fill="hold">
                            <p:stCondLst>
                              <p:cond delay="2150"/>
                            </p:stCondLst>
                            <p:childTnLst>
                              <p:par>
                                <p:cTn id="73" presetID="10" presetClass="entr" presetSubtype="0" fill="hold" grpId="0" nodeType="afterEffect">
                                  <p:stCondLst>
                                    <p:cond delay="0"/>
                                  </p:stCondLst>
                                  <p:childTnLst>
                                    <p:set>
                                      <p:cBhvr>
                                        <p:cTn id="74" dur="1" fill="hold">
                                          <p:stCondLst>
                                            <p:cond delay="0"/>
                                          </p:stCondLst>
                                        </p:cTn>
                                        <p:tgtEl>
                                          <p:spTgt spid="36">
                                            <p:graphicEl>
                                              <a:chart seriesIdx="-4" categoryIdx="2" bldStep="category"/>
                                            </p:graphicEl>
                                          </p:spTgt>
                                        </p:tgtEl>
                                        <p:attrNameLst>
                                          <p:attrName>style.visibility</p:attrName>
                                        </p:attrNameLst>
                                      </p:cBhvr>
                                      <p:to>
                                        <p:strVal val="visible"/>
                                      </p:to>
                                    </p:set>
                                    <p:animEffect transition="in" filter="fade">
                                      <p:cBhvr>
                                        <p:cTn id="75" dur="250"/>
                                        <p:tgtEl>
                                          <p:spTgt spid="36">
                                            <p:graphicEl>
                                              <a:chart seriesIdx="-4" categoryIdx="2" bldStep="category"/>
                                            </p:graphicEl>
                                          </p:spTgt>
                                        </p:tgtEl>
                                      </p:cBhvr>
                                    </p:animEffect>
                                  </p:childTnLst>
                                </p:cTn>
                              </p:par>
                            </p:childTnLst>
                          </p:cTn>
                        </p:par>
                        <p:par>
                          <p:cTn id="76" fill="hold">
                            <p:stCondLst>
                              <p:cond delay="2400"/>
                            </p:stCondLst>
                            <p:childTnLst>
                              <p:par>
                                <p:cTn id="77" presetID="10" presetClass="entr" presetSubtype="0" fill="hold" grpId="0" nodeType="afterEffect">
                                  <p:stCondLst>
                                    <p:cond delay="0"/>
                                  </p:stCondLst>
                                  <p:childTnLst>
                                    <p:set>
                                      <p:cBhvr>
                                        <p:cTn id="78" dur="1" fill="hold">
                                          <p:stCondLst>
                                            <p:cond delay="0"/>
                                          </p:stCondLst>
                                        </p:cTn>
                                        <p:tgtEl>
                                          <p:spTgt spid="36">
                                            <p:graphicEl>
                                              <a:chart seriesIdx="-4" categoryIdx="3" bldStep="category"/>
                                            </p:graphicEl>
                                          </p:spTgt>
                                        </p:tgtEl>
                                        <p:attrNameLst>
                                          <p:attrName>style.visibility</p:attrName>
                                        </p:attrNameLst>
                                      </p:cBhvr>
                                      <p:to>
                                        <p:strVal val="visible"/>
                                      </p:to>
                                    </p:set>
                                    <p:animEffect transition="in" filter="fade">
                                      <p:cBhvr>
                                        <p:cTn id="79" dur="250"/>
                                        <p:tgtEl>
                                          <p:spTgt spid="36">
                                            <p:graphicEl>
                                              <a:chart seriesIdx="-4" categoryIdx="3" bldStep="category"/>
                                            </p:graphicEl>
                                          </p:spTgt>
                                        </p:tgtEl>
                                      </p:cBhvr>
                                    </p:animEffect>
                                  </p:childTnLst>
                                </p:cTn>
                              </p:par>
                            </p:childTnLst>
                          </p:cTn>
                        </p:par>
                        <p:par>
                          <p:cTn id="80" fill="hold">
                            <p:stCondLst>
                              <p:cond delay="2650"/>
                            </p:stCondLst>
                            <p:childTnLst>
                              <p:par>
                                <p:cTn id="81" presetID="10" presetClass="entr" presetSubtype="0" fill="hold" grpId="0" nodeType="afterEffect">
                                  <p:stCondLst>
                                    <p:cond delay="0"/>
                                  </p:stCondLst>
                                  <p:childTnLst>
                                    <p:set>
                                      <p:cBhvr>
                                        <p:cTn id="82" dur="1" fill="hold">
                                          <p:stCondLst>
                                            <p:cond delay="0"/>
                                          </p:stCondLst>
                                        </p:cTn>
                                        <p:tgtEl>
                                          <p:spTgt spid="25">
                                            <p:graphicEl>
                                              <a:dgm id="{AFAF1B8D-B6E7-4E57-B97F-4B35F86A8683}"/>
                                            </p:graphicEl>
                                          </p:spTgt>
                                        </p:tgtEl>
                                        <p:attrNameLst>
                                          <p:attrName>style.visibility</p:attrName>
                                        </p:attrNameLst>
                                      </p:cBhvr>
                                      <p:to>
                                        <p:strVal val="visible"/>
                                      </p:to>
                                    </p:set>
                                    <p:animEffect transition="in" filter="fade">
                                      <p:cBhvr>
                                        <p:cTn id="83" dur="250"/>
                                        <p:tgtEl>
                                          <p:spTgt spid="25">
                                            <p:graphicEl>
                                              <a:dgm id="{AFAF1B8D-B6E7-4E57-B97F-4B35F86A8683}"/>
                                            </p:graphicEl>
                                          </p:spTgt>
                                        </p:tgtEl>
                                      </p:cBhvr>
                                    </p:animEffect>
                                  </p:childTnLst>
                                </p:cTn>
                              </p:par>
                            </p:childTnLst>
                          </p:cTn>
                        </p:par>
                        <p:par>
                          <p:cTn id="84" fill="hold">
                            <p:stCondLst>
                              <p:cond delay="2900"/>
                            </p:stCondLst>
                            <p:childTnLst>
                              <p:par>
                                <p:cTn id="85" presetID="10" presetClass="entr" presetSubtype="0" fill="hold" grpId="0" nodeType="afterEffect">
                                  <p:stCondLst>
                                    <p:cond delay="0"/>
                                  </p:stCondLst>
                                  <p:childTnLst>
                                    <p:set>
                                      <p:cBhvr>
                                        <p:cTn id="86" dur="1" fill="hold">
                                          <p:stCondLst>
                                            <p:cond delay="0"/>
                                          </p:stCondLst>
                                        </p:cTn>
                                        <p:tgtEl>
                                          <p:spTgt spid="25">
                                            <p:graphicEl>
                                              <a:dgm id="{B297F64E-501F-4FA0-8D5F-EE72F0D379CF}"/>
                                            </p:graphicEl>
                                          </p:spTgt>
                                        </p:tgtEl>
                                        <p:attrNameLst>
                                          <p:attrName>style.visibility</p:attrName>
                                        </p:attrNameLst>
                                      </p:cBhvr>
                                      <p:to>
                                        <p:strVal val="visible"/>
                                      </p:to>
                                    </p:set>
                                    <p:animEffect transition="in" filter="fade">
                                      <p:cBhvr>
                                        <p:cTn id="87" dur="250"/>
                                        <p:tgtEl>
                                          <p:spTgt spid="25">
                                            <p:graphicEl>
                                              <a:dgm id="{B297F64E-501F-4FA0-8D5F-EE72F0D379CF}"/>
                                            </p:graphicEl>
                                          </p:spTgt>
                                        </p:tgtEl>
                                      </p:cBhvr>
                                    </p:animEffect>
                                  </p:childTnLst>
                                </p:cTn>
                              </p:par>
                            </p:childTnLst>
                          </p:cTn>
                        </p:par>
                        <p:par>
                          <p:cTn id="88" fill="hold">
                            <p:stCondLst>
                              <p:cond delay="3150"/>
                            </p:stCondLst>
                            <p:childTnLst>
                              <p:par>
                                <p:cTn id="89" presetID="10" presetClass="entr" presetSubtype="0" fill="hold" grpId="0" nodeType="afterEffect">
                                  <p:stCondLst>
                                    <p:cond delay="0"/>
                                  </p:stCondLst>
                                  <p:childTnLst>
                                    <p:set>
                                      <p:cBhvr>
                                        <p:cTn id="90" dur="1" fill="hold">
                                          <p:stCondLst>
                                            <p:cond delay="0"/>
                                          </p:stCondLst>
                                        </p:cTn>
                                        <p:tgtEl>
                                          <p:spTgt spid="25">
                                            <p:graphicEl>
                                              <a:dgm id="{9ECA73F4-8A09-4668-B118-3B8FC09F03ED}"/>
                                            </p:graphicEl>
                                          </p:spTgt>
                                        </p:tgtEl>
                                        <p:attrNameLst>
                                          <p:attrName>style.visibility</p:attrName>
                                        </p:attrNameLst>
                                      </p:cBhvr>
                                      <p:to>
                                        <p:strVal val="visible"/>
                                      </p:to>
                                    </p:set>
                                    <p:animEffect transition="in" filter="fade">
                                      <p:cBhvr>
                                        <p:cTn id="91" dur="250"/>
                                        <p:tgtEl>
                                          <p:spTgt spid="25">
                                            <p:graphicEl>
                                              <a:dgm id="{9ECA73F4-8A09-4668-B118-3B8FC09F03ED}"/>
                                            </p:graphicEl>
                                          </p:spTgt>
                                        </p:tgtEl>
                                      </p:cBhvr>
                                    </p:animEffect>
                                  </p:childTnLst>
                                </p:cTn>
                              </p:par>
                            </p:childTnLst>
                          </p:cTn>
                        </p:par>
                        <p:par>
                          <p:cTn id="92" fill="hold">
                            <p:stCondLst>
                              <p:cond delay="3400"/>
                            </p:stCondLst>
                            <p:childTnLst>
                              <p:par>
                                <p:cTn id="93" presetID="10" presetClass="entr" presetSubtype="0" fill="hold" grpId="0" nodeType="afterEffect">
                                  <p:stCondLst>
                                    <p:cond delay="0"/>
                                  </p:stCondLst>
                                  <p:childTnLst>
                                    <p:set>
                                      <p:cBhvr>
                                        <p:cTn id="94" dur="1" fill="hold">
                                          <p:stCondLst>
                                            <p:cond delay="0"/>
                                          </p:stCondLst>
                                        </p:cTn>
                                        <p:tgtEl>
                                          <p:spTgt spid="25">
                                            <p:graphicEl>
                                              <a:dgm id="{EFED500B-58B7-4168-930C-84D4911901E1}"/>
                                            </p:graphicEl>
                                          </p:spTgt>
                                        </p:tgtEl>
                                        <p:attrNameLst>
                                          <p:attrName>style.visibility</p:attrName>
                                        </p:attrNameLst>
                                      </p:cBhvr>
                                      <p:to>
                                        <p:strVal val="visible"/>
                                      </p:to>
                                    </p:set>
                                    <p:animEffect transition="in" filter="fade">
                                      <p:cBhvr>
                                        <p:cTn id="95" dur="250"/>
                                        <p:tgtEl>
                                          <p:spTgt spid="25">
                                            <p:graphicEl>
                                              <a:dgm id="{EFED500B-58B7-4168-930C-84D4911901E1}"/>
                                            </p:graphicEl>
                                          </p:spTgt>
                                        </p:tgtEl>
                                      </p:cBhvr>
                                    </p:animEffect>
                                  </p:childTnLst>
                                </p:cTn>
                              </p:par>
                            </p:childTnLst>
                          </p:cTn>
                        </p:par>
                        <p:par>
                          <p:cTn id="96" fill="hold">
                            <p:stCondLst>
                              <p:cond delay="3650"/>
                            </p:stCondLst>
                            <p:childTnLst>
                              <p:par>
                                <p:cTn id="97" presetID="10" presetClass="entr" presetSubtype="0" fill="hold" grpId="0" nodeType="afterEffect">
                                  <p:stCondLst>
                                    <p:cond delay="0"/>
                                  </p:stCondLst>
                                  <p:childTnLst>
                                    <p:set>
                                      <p:cBhvr>
                                        <p:cTn id="98" dur="1" fill="hold">
                                          <p:stCondLst>
                                            <p:cond delay="0"/>
                                          </p:stCondLst>
                                        </p:cTn>
                                        <p:tgtEl>
                                          <p:spTgt spid="25">
                                            <p:graphicEl>
                                              <a:dgm id="{9DB16810-82A4-4AED-B5DD-B623E2064468}"/>
                                            </p:graphicEl>
                                          </p:spTgt>
                                        </p:tgtEl>
                                        <p:attrNameLst>
                                          <p:attrName>style.visibility</p:attrName>
                                        </p:attrNameLst>
                                      </p:cBhvr>
                                      <p:to>
                                        <p:strVal val="visible"/>
                                      </p:to>
                                    </p:set>
                                    <p:animEffect transition="in" filter="fade">
                                      <p:cBhvr>
                                        <p:cTn id="99" dur="250"/>
                                        <p:tgtEl>
                                          <p:spTgt spid="25">
                                            <p:graphicEl>
                                              <a:dgm id="{9DB16810-82A4-4AED-B5DD-B623E2064468}"/>
                                            </p:graphicEl>
                                          </p:spTgt>
                                        </p:tgtEl>
                                      </p:cBhvr>
                                    </p:animEffect>
                                  </p:childTnLst>
                                </p:cTn>
                              </p:par>
                            </p:childTnLst>
                          </p:cTn>
                        </p:par>
                        <p:par>
                          <p:cTn id="100" fill="hold">
                            <p:stCondLst>
                              <p:cond delay="3900"/>
                            </p:stCondLst>
                            <p:childTnLst>
                              <p:par>
                                <p:cTn id="101" presetID="10" presetClass="entr" presetSubtype="0" fill="hold" grpId="0" nodeType="afterEffect">
                                  <p:stCondLst>
                                    <p:cond delay="0"/>
                                  </p:stCondLst>
                                  <p:childTnLst>
                                    <p:set>
                                      <p:cBhvr>
                                        <p:cTn id="102" dur="1" fill="hold">
                                          <p:stCondLst>
                                            <p:cond delay="0"/>
                                          </p:stCondLst>
                                        </p:cTn>
                                        <p:tgtEl>
                                          <p:spTgt spid="25">
                                            <p:graphicEl>
                                              <a:dgm id="{ED93BD0B-1783-4AD7-84F9-25523B1941C1}"/>
                                            </p:graphicEl>
                                          </p:spTgt>
                                        </p:tgtEl>
                                        <p:attrNameLst>
                                          <p:attrName>style.visibility</p:attrName>
                                        </p:attrNameLst>
                                      </p:cBhvr>
                                      <p:to>
                                        <p:strVal val="visible"/>
                                      </p:to>
                                    </p:set>
                                    <p:animEffect transition="in" filter="fade">
                                      <p:cBhvr>
                                        <p:cTn id="103" dur="250"/>
                                        <p:tgtEl>
                                          <p:spTgt spid="25">
                                            <p:graphicEl>
                                              <a:dgm id="{ED93BD0B-1783-4AD7-84F9-25523B1941C1}"/>
                                            </p:graphicEl>
                                          </p:spTgt>
                                        </p:tgtEl>
                                      </p:cBhvr>
                                    </p:animEffect>
                                  </p:childTnLst>
                                </p:cTn>
                              </p:par>
                            </p:childTnLst>
                          </p:cTn>
                        </p:par>
                        <p:par>
                          <p:cTn id="104" fill="hold">
                            <p:stCondLst>
                              <p:cond delay="4150"/>
                            </p:stCondLst>
                            <p:childTnLst>
                              <p:par>
                                <p:cTn id="105" presetID="10" presetClass="entr" presetSubtype="0" fill="hold" grpId="0" nodeType="afterEffect">
                                  <p:stCondLst>
                                    <p:cond delay="0"/>
                                  </p:stCondLst>
                                  <p:childTnLst>
                                    <p:set>
                                      <p:cBhvr>
                                        <p:cTn id="106" dur="1" fill="hold">
                                          <p:stCondLst>
                                            <p:cond delay="0"/>
                                          </p:stCondLst>
                                        </p:cTn>
                                        <p:tgtEl>
                                          <p:spTgt spid="25">
                                            <p:graphicEl>
                                              <a:dgm id="{E330E993-8214-4602-8195-133D882DF2BA}"/>
                                            </p:graphicEl>
                                          </p:spTgt>
                                        </p:tgtEl>
                                        <p:attrNameLst>
                                          <p:attrName>style.visibility</p:attrName>
                                        </p:attrNameLst>
                                      </p:cBhvr>
                                      <p:to>
                                        <p:strVal val="visible"/>
                                      </p:to>
                                    </p:set>
                                    <p:animEffect transition="in" filter="fade">
                                      <p:cBhvr>
                                        <p:cTn id="107" dur="250"/>
                                        <p:tgtEl>
                                          <p:spTgt spid="25">
                                            <p:graphicEl>
                                              <a:dgm id="{E330E993-8214-4602-8195-133D882DF2BA}"/>
                                            </p:graphicEl>
                                          </p:spTgt>
                                        </p:tgtEl>
                                      </p:cBhvr>
                                    </p:animEffect>
                                  </p:childTnLst>
                                </p:cTn>
                              </p:par>
                            </p:childTnLst>
                          </p:cTn>
                        </p:par>
                        <p:par>
                          <p:cTn id="108" fill="hold">
                            <p:stCondLst>
                              <p:cond delay="4400"/>
                            </p:stCondLst>
                            <p:childTnLst>
                              <p:par>
                                <p:cTn id="109" presetID="10" presetClass="entr" presetSubtype="0" fill="hold" grpId="0" nodeType="afterEffect">
                                  <p:stCondLst>
                                    <p:cond delay="0"/>
                                  </p:stCondLst>
                                  <p:childTnLst>
                                    <p:set>
                                      <p:cBhvr>
                                        <p:cTn id="110" dur="1" fill="hold">
                                          <p:stCondLst>
                                            <p:cond delay="0"/>
                                          </p:stCondLst>
                                        </p:cTn>
                                        <p:tgtEl>
                                          <p:spTgt spid="25">
                                            <p:graphicEl>
                                              <a:dgm id="{5B3E4F1C-5E19-4B23-8FFD-5B2203BCAFC7}"/>
                                            </p:graphicEl>
                                          </p:spTgt>
                                        </p:tgtEl>
                                        <p:attrNameLst>
                                          <p:attrName>style.visibility</p:attrName>
                                        </p:attrNameLst>
                                      </p:cBhvr>
                                      <p:to>
                                        <p:strVal val="visible"/>
                                      </p:to>
                                    </p:set>
                                    <p:animEffect transition="in" filter="fade">
                                      <p:cBhvr>
                                        <p:cTn id="111" dur="250"/>
                                        <p:tgtEl>
                                          <p:spTgt spid="25">
                                            <p:graphicEl>
                                              <a:dgm id="{5B3E4F1C-5E19-4B23-8FFD-5B2203BCAFC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Chart bld="category"/>
        </p:bldSub>
      </p:bldGraphic>
      <p:bldGraphic spid="25" grpId="0">
        <p:bldSub>
          <a:bldDgm bld="one"/>
        </p:bldSub>
      </p:bldGraphic>
      <p:bldGraphic spid="36" grpId="0">
        <p:bldSub>
          <a:bldChart bld="category"/>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9E65-B826-4419-A372-7178F0A2FF18}"/>
              </a:ext>
            </a:extLst>
          </p:cNvPr>
          <p:cNvSpPr>
            <a:spLocks noGrp="1"/>
          </p:cNvSpPr>
          <p:nvPr>
            <p:ph type="title"/>
          </p:nvPr>
        </p:nvSpPr>
        <p:spPr/>
        <p:txBody>
          <a:bodyPr/>
          <a:lstStyle/>
          <a:p>
            <a:r>
              <a:rPr lang="fa-IR" dirty="0"/>
              <a:t>بیزینس مدل</a:t>
            </a:r>
            <a:endParaRPr lang="en-US" dirty="0"/>
          </a:p>
        </p:txBody>
      </p:sp>
      <p:sp>
        <p:nvSpPr>
          <p:cNvPr id="3" name="Content Placeholder 2">
            <a:extLst>
              <a:ext uri="{FF2B5EF4-FFF2-40B4-BE49-F238E27FC236}">
                <a16:creationId xmlns:a16="http://schemas.microsoft.com/office/drawing/2014/main" id="{5D06C720-2A35-4AE3-9E85-7EF30AB81A20}"/>
              </a:ext>
            </a:extLst>
          </p:cNvPr>
          <p:cNvSpPr>
            <a:spLocks noGrp="1"/>
          </p:cNvSpPr>
          <p:nvPr>
            <p:ph idx="1"/>
          </p:nvPr>
        </p:nvSpPr>
        <p:spPr>
          <a:xfrm>
            <a:off x="1056004" y="1563880"/>
            <a:ext cx="10080000" cy="2818549"/>
          </a:xfrm>
        </p:spPr>
        <p:txBody>
          <a:bodyPr anchor="t">
            <a:normAutofit/>
          </a:bodyPr>
          <a:lstStyle/>
          <a:p>
            <a:pPr marL="45720" indent="0" algn="ctr">
              <a:buNone/>
            </a:pPr>
            <a:r>
              <a:rPr lang="en-US" sz="13800" dirty="0">
                <a:latin typeface="+mj-lt"/>
              </a:rPr>
              <a:t>Free</a:t>
            </a:r>
            <a:r>
              <a:rPr lang="en-US" sz="13800" dirty="0">
                <a:solidFill>
                  <a:schemeClr val="tx1">
                    <a:lumMod val="50000"/>
                    <a:lumOff val="50000"/>
                  </a:schemeClr>
                </a:solidFill>
                <a:latin typeface="+mj-lt"/>
              </a:rPr>
              <a:t>mium</a:t>
            </a:r>
          </a:p>
        </p:txBody>
      </p:sp>
      <p:sp>
        <p:nvSpPr>
          <p:cNvPr id="5" name="Text Placeholder 7">
            <a:extLst>
              <a:ext uri="{FF2B5EF4-FFF2-40B4-BE49-F238E27FC236}">
                <a16:creationId xmlns:a16="http://schemas.microsoft.com/office/drawing/2014/main" id="{D41FA18E-2492-4451-8264-C5048CE085E3}"/>
              </a:ext>
            </a:extLst>
          </p:cNvPr>
          <p:cNvSpPr txBox="1">
            <a:spLocks/>
          </p:cNvSpPr>
          <p:nvPr/>
        </p:nvSpPr>
        <p:spPr>
          <a:xfrm>
            <a:off x="2056244" y="4070191"/>
            <a:ext cx="8209419" cy="802890"/>
          </a:xfrm>
          <a:prstGeom prst="rect">
            <a:avLst/>
          </a:prstGeom>
        </p:spPr>
        <p:txBody>
          <a:bodyPr>
            <a:noAutofit/>
          </a:bodyPr>
          <a:lst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l" rtl="0">
              <a:buNone/>
            </a:pPr>
            <a:r>
              <a:rPr lang="en-US" sz="2570" i="0" dirty="0">
                <a:solidFill>
                  <a:schemeClr val="tx1">
                    <a:lumMod val="50000"/>
                    <a:lumOff val="50000"/>
                  </a:schemeClr>
                </a:solidFill>
                <a:effectLst/>
                <a:latin typeface="+mj-lt"/>
              </a:rPr>
              <a:t>Feature limitation - Usage quotas - Limited support</a:t>
            </a:r>
            <a:endParaRPr lang="fa-IR" sz="2570" dirty="0">
              <a:solidFill>
                <a:schemeClr val="tx1">
                  <a:lumMod val="50000"/>
                  <a:lumOff val="50000"/>
                </a:schemeClr>
              </a:solidFill>
              <a:latin typeface="+mj-lt"/>
            </a:endParaRPr>
          </a:p>
        </p:txBody>
      </p:sp>
    </p:spTree>
    <p:extLst>
      <p:ext uri="{BB962C8B-B14F-4D97-AF65-F5344CB8AC3E}">
        <p14:creationId xmlns:p14="http://schemas.microsoft.com/office/powerpoint/2010/main" val="2921887442"/>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67C3-8489-4637-B0E1-62E01A9DF117}"/>
              </a:ext>
            </a:extLst>
          </p:cNvPr>
          <p:cNvSpPr>
            <a:spLocks noGrp="1"/>
          </p:cNvSpPr>
          <p:nvPr>
            <p:ph type="title"/>
          </p:nvPr>
        </p:nvSpPr>
        <p:spPr/>
        <p:txBody>
          <a:bodyPr/>
          <a:lstStyle/>
          <a:p>
            <a:r>
              <a:rPr lang="fa-IR" dirty="0"/>
              <a:t>رقبا</a:t>
            </a:r>
            <a:endParaRPr lang="en-US" dirty="0"/>
          </a:p>
        </p:txBody>
      </p:sp>
      <p:pic>
        <p:nvPicPr>
          <p:cNvPr id="7" name="Content Placeholder 6">
            <a:extLst>
              <a:ext uri="{FF2B5EF4-FFF2-40B4-BE49-F238E27FC236}">
                <a16:creationId xmlns:a16="http://schemas.microsoft.com/office/drawing/2014/main" id="{885FAF51-E018-461B-BAA0-FD7B80091D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02" y="1483323"/>
            <a:ext cx="10744198" cy="4532706"/>
          </a:xfrm>
        </p:spPr>
      </p:pic>
    </p:spTree>
    <p:extLst>
      <p:ext uri="{BB962C8B-B14F-4D97-AF65-F5344CB8AC3E}">
        <p14:creationId xmlns:p14="http://schemas.microsoft.com/office/powerpoint/2010/main" val="2836734986"/>
      </p:ext>
    </p:extLst>
  </p:cSld>
  <p:clrMapOvr>
    <a:masterClrMapping/>
  </p:clrMapOvr>
  <p:transition spd="slow">
    <p:fade thruBlk="1"/>
  </p:transition>
</p:sld>
</file>

<file path=ppt/theme/theme1.xml><?xml version="1.0" encoding="utf-8"?>
<a:theme xmlns:a="http://schemas.openxmlformats.org/drawingml/2006/main" name="Basis">
  <a:themeElements>
    <a:clrScheme name="Jibres Color">
      <a:dk1>
        <a:sysClr val="windowText" lastClr="000000"/>
      </a:dk1>
      <a:lt1>
        <a:sysClr val="window" lastClr="FFFFFF"/>
      </a:lt1>
      <a:dk2>
        <a:srgbClr val="454551"/>
      </a:dk2>
      <a:lt2>
        <a:srgbClr val="D8D9DC"/>
      </a:lt2>
      <a:accent1>
        <a:srgbClr val="C80A5A"/>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Jibres Fonts">
      <a:majorFont>
        <a:latin typeface="Acre Medium"/>
        <a:ea typeface=""/>
        <a:cs typeface="IRANYekan ExtraBold"/>
      </a:majorFont>
      <a:minorFont>
        <a:latin typeface="Ubuntu"/>
        <a:ea typeface=""/>
        <a:cs typeface="IRANYeka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3912</TotalTime>
  <Words>847</Words>
  <Application>Microsoft Office PowerPoint</Application>
  <PresentationFormat>Widescreen</PresentationFormat>
  <Paragraphs>198</Paragraphs>
  <Slides>16</Slides>
  <Notes>11</Notes>
  <HiddenSlides>0</HiddenSlides>
  <MMClips>0</MMClips>
  <ScaleCrop>false</ScaleCrop>
  <HeadingPairs>
    <vt:vector size="8" baseType="variant">
      <vt:variant>
        <vt:lpstr>Fonts Used</vt:lpstr>
      </vt:variant>
      <vt:variant>
        <vt:i4>17</vt:i4>
      </vt:variant>
      <vt:variant>
        <vt:lpstr>Theme</vt:lpstr>
      </vt:variant>
      <vt:variant>
        <vt:i4>1</vt:i4>
      </vt:variant>
      <vt:variant>
        <vt:lpstr>Slide Titles</vt:lpstr>
      </vt:variant>
      <vt:variant>
        <vt:i4>16</vt:i4>
      </vt:variant>
      <vt:variant>
        <vt:lpstr>Custom Shows</vt:lpstr>
      </vt:variant>
      <vt:variant>
        <vt:i4>2</vt:i4>
      </vt:variant>
    </vt:vector>
  </HeadingPairs>
  <TitlesOfParts>
    <vt:vector size="36" baseType="lpstr">
      <vt:lpstr>Acre Medium</vt:lpstr>
      <vt:lpstr>Arial</vt:lpstr>
      <vt:lpstr>Calibri</vt:lpstr>
      <vt:lpstr>charter</vt:lpstr>
      <vt:lpstr>Corbel</vt:lpstr>
      <vt:lpstr>Dana UltraBold</vt:lpstr>
      <vt:lpstr>GT America</vt:lpstr>
      <vt:lpstr>IRANSans</vt:lpstr>
      <vt:lpstr>IRANSansWeb UltraLight</vt:lpstr>
      <vt:lpstr>IRANSansX</vt:lpstr>
      <vt:lpstr>IRANSansX Black</vt:lpstr>
      <vt:lpstr>IRANYekan</vt:lpstr>
      <vt:lpstr>Lava Std</vt:lpstr>
      <vt:lpstr>PT Serif</vt:lpstr>
      <vt:lpstr>SourceSansPro</vt:lpstr>
      <vt:lpstr>Ubuntu</vt:lpstr>
      <vt:lpstr>Wingdings</vt:lpstr>
      <vt:lpstr>Basis</vt:lpstr>
      <vt:lpstr>PowerPoint Presentation</vt:lpstr>
      <vt:lpstr>مشکل</vt:lpstr>
      <vt:lpstr>راهکار</vt:lpstr>
      <vt:lpstr>امکانات جیبرس</vt:lpstr>
      <vt:lpstr>حجم بازار</vt:lpstr>
      <vt:lpstr>رشد مستمر درآمد جیبرس</vt:lpstr>
      <vt:lpstr>رشد مستمر فروش بیزینس‌ها GMV</vt:lpstr>
      <vt:lpstr>بیزینس مدل</vt:lpstr>
      <vt:lpstr>رقبا</vt:lpstr>
      <vt:lpstr>مزیت رقابتی</vt:lpstr>
      <vt:lpstr>نگاه بلندمدت</vt:lpstr>
      <vt:lpstr>استراتژی بازاریابی</vt:lpstr>
      <vt:lpstr>تیم</vt:lpstr>
      <vt:lpstr>اطلاعات مالی و سرمایه‌گذاری</vt:lpstr>
      <vt:lpstr>نکات برجسته برای سرمایه‌گذاری</vt:lpstr>
      <vt:lpstr>PowerPoint Presentation</vt:lpstr>
      <vt:lpstr>Normal</vt:lpstr>
      <vt:lpstr>Demo Day</vt:lpstr>
    </vt:vector>
  </TitlesOfParts>
  <Company>Jibres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Jibres Pitch Deck</dc:subject>
  <dc:creator>Javad Adib</dc:creator>
  <cp:keywords>Jibres, Pitch Deck</cp:keywords>
  <dc:description>Created By Javad Adib</dc:description>
  <cp:lastModifiedBy>Javad Adib</cp:lastModifiedBy>
  <cp:revision>855</cp:revision>
  <dcterms:created xsi:type="dcterms:W3CDTF">2020-12-30T23:51:10Z</dcterms:created>
  <dcterms:modified xsi:type="dcterms:W3CDTF">2021-05-21T11:02:01Z</dcterms:modified>
  <cp:category>PitchDeck</cp:category>
</cp:coreProperties>
</file>