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5"/>
  </p:notesMasterIdLst>
  <p:handoutMasterIdLst>
    <p:handoutMasterId r:id="rId16"/>
  </p:handoutMasterIdLst>
  <p:sldIdLst>
    <p:sldId id="262" r:id="rId2"/>
    <p:sldId id="259" r:id="rId3"/>
    <p:sldId id="257" r:id="rId4"/>
    <p:sldId id="270" r:id="rId5"/>
    <p:sldId id="258" r:id="rId6"/>
    <p:sldId id="271" r:id="rId7"/>
    <p:sldId id="266" r:id="rId8"/>
    <p:sldId id="269" r:id="rId9"/>
    <p:sldId id="272" r:id="rId10"/>
    <p:sldId id="265" r:id="rId11"/>
    <p:sldId id="273" r:id="rId12"/>
    <p:sldId id="268" r:id="rId13"/>
    <p:sldId id="261" r:id="rId14"/>
  </p:sldIdLst>
  <p:sldSz cx="12192000" cy="6858000"/>
  <p:notesSz cx="6858000" cy="9144000"/>
  <p:custShowLst>
    <p:custShow name="Normal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</p:sldLst>
    </p:custShow>
    <p:custShow name="Demo Day" id="1">
      <p:sldLst>
        <p:sld r:id="rId2"/>
        <p:sld r:id="rId12"/>
        <p:sld r:id="rId3"/>
        <p:sld r:id="rId4"/>
        <p:sld r:id="rId5"/>
        <p:sld r:id="rId7"/>
        <p:sld r:id="rId6"/>
        <p:sld r:id="rId8"/>
        <p:sld r:id="rId9"/>
        <p:sld r:id="rId10"/>
        <p:sld r:id="rId11"/>
        <p:sld r:id="rId13"/>
        <p:sld r:id="rId14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D290706E-D8E2-4E1D-968B-B6BCE5A573BD}">
          <p14:sldIdLst>
            <p14:sldId id="262"/>
          </p14:sldIdLst>
        </p14:section>
        <p14:section name="Problem" id="{5C54EF71-EDF3-476E-9D0E-B474C1BAFBDC}">
          <p14:sldIdLst>
            <p14:sldId id="259"/>
          </p14:sldIdLst>
        </p14:section>
        <p14:section name="Solution" id="{8FC4EC59-1F84-4F78-B6F0-78F4CB8A3139}">
          <p14:sldIdLst>
            <p14:sldId id="257"/>
          </p14:sldIdLst>
        </p14:section>
        <p14:section name="Demo" id="{40F2F240-9D91-412E-A23A-8E95F7901267}">
          <p14:sldIdLst>
            <p14:sldId id="270"/>
          </p14:sldIdLst>
        </p14:section>
        <p14:section name="Market Size" id="{5DF3C2D2-C074-4565-B2A8-F9E4834D2E8B}">
          <p14:sldIdLst>
            <p14:sldId id="258"/>
          </p14:sldIdLst>
        </p14:section>
        <p14:section name="Business Model" id="{D1157D31-CABC-4511-997C-CBA167CBDC80}">
          <p14:sldIdLst>
            <p14:sldId id="271"/>
          </p14:sldIdLst>
        </p14:section>
        <p14:section name="Competition" id="{9841FE96-0834-4BD6-A9D4-0C3EE4E23D5B}">
          <p14:sldIdLst>
            <p14:sldId id="266"/>
          </p14:sldIdLst>
        </p14:section>
        <p14:section name="Underlying Magic" id="{25DF5541-CEF0-45A4-ADBF-419CCD04F1F4}">
          <p14:sldIdLst>
            <p14:sldId id="269"/>
          </p14:sldIdLst>
        </p14:section>
        <p14:section name="Go-to Market" id="{EAA96F2F-94EB-4941-9A92-DC502CAA175C}">
          <p14:sldIdLst>
            <p14:sldId id="272"/>
          </p14:sldIdLst>
        </p14:section>
        <p14:section name="Team" id="{D4C05A04-0ADA-4C01-9773-B9E1B7226CDA}">
          <p14:sldIdLst>
            <p14:sldId id="265"/>
          </p14:sldIdLst>
        </p14:section>
        <p14:section name="Milestones" id="{92E69060-957B-47C2-A16B-37AA92C78854}">
          <p14:sldIdLst>
            <p14:sldId id="273"/>
          </p14:sldIdLst>
        </p14:section>
        <p14:section name="Fundraising Information" id="{222D225F-40B8-4430-8E08-05153F3F2DA9}">
          <p14:sldIdLst>
            <p14:sldId id="268"/>
          </p14:sldIdLst>
        </p14:section>
        <p14:section name="Jibres" id="{00CC254F-6A85-49A5-A813-69506AD69DF8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8772" autoAdjust="0"/>
  </p:normalViewPr>
  <p:slideViewPr>
    <p:cSldViewPr snapToGrid="0">
      <p:cViewPr varScale="1">
        <p:scale>
          <a:sx n="98" d="100"/>
          <a:sy n="98" d="100"/>
        </p:scale>
        <p:origin x="2622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489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2E3756-73D7-4315-A47A-7FA21AA999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21F8AF-BF22-467F-B65F-793C467EC8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E15A7-A56F-4E25-873C-50B597AA8420}" type="datetimeFigureOut">
              <a:rPr lang="en-US" smtClean="0"/>
              <a:t>2021-05-06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FEB82-28F5-44FD-B38E-FF03C150A7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53515-E17A-4BA1-9C3C-28FF7F00F6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89C96-7AC7-46DE-AB43-E76BC547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72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1A832-66EE-44A0-BEBE-A62E02B5B452}" type="datetimeFigureOut">
              <a:rPr lang="en-US" smtClean="0"/>
              <a:t>2021-05-06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9E1AC-3210-4C03-93DF-294BFDB0F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8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ANSansWeb UltraLight" panose="02040503050201020203" pitchFamily="18" charset="-78"/>
                <a:cs typeface="IRANSansWeb UltraLight" panose="02040503050201020203" pitchFamily="18" charset="-78"/>
              </a:rPr>
              <a:t>شروع با سوال برای جلب توجه</a:t>
            </a:r>
            <a:endParaRPr lang="en-US" dirty="0">
              <a:latin typeface="IRANSansWeb UltraLight" panose="02040503050201020203" pitchFamily="18" charset="-78"/>
              <a:cs typeface="IRANSansWeb UltraLight" panose="02040503050201020203" pitchFamily="18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9E1AC-3210-4C03-93DF-294BFDB0FA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88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نمایش هدف برای ادامه جلب توجه در روز ارائه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9E1AC-3210-4C03-93DF-294BFDB0FA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12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rgbClr val="C80A5A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851421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19926" y="6223828"/>
            <a:ext cx="23290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944875-DFC9-4662-AF8D-2D0B8720E9F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1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Jibres Logo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4E5B302-3817-4F34-969A-89E656C1C0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01414"/>
            <a:ext cx="12192000" cy="52551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39606E-BF47-4C86-87AE-8DAB4D6684BA}"/>
              </a:ext>
            </a:extLst>
          </p:cNvPr>
          <p:cNvSpPr/>
          <p:nvPr userDrawn="1"/>
        </p:nvSpPr>
        <p:spPr>
          <a:xfrm>
            <a:off x="299103" y="5905144"/>
            <a:ext cx="1666430" cy="632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8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Jibres Logo F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4FA521B-3B02-4B0A-99D8-3C6E0AB73C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970935"/>
            <a:ext cx="12192000" cy="49161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3B950D-85CE-4436-8843-C44D847BBEFD}"/>
              </a:ext>
            </a:extLst>
          </p:cNvPr>
          <p:cNvSpPr/>
          <p:nvPr userDrawn="1"/>
        </p:nvSpPr>
        <p:spPr>
          <a:xfrm>
            <a:off x="299103" y="5905144"/>
            <a:ext cx="1666430" cy="632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40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Jibres Logo EN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F398751-4BF2-4CFA-BF95-30B895E1BB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D7E893-85A4-4ED7-B0A1-E27FA1EAA342}"/>
              </a:ext>
            </a:extLst>
          </p:cNvPr>
          <p:cNvSpPr/>
          <p:nvPr userDrawn="1"/>
        </p:nvSpPr>
        <p:spPr>
          <a:xfrm>
            <a:off x="299103" y="5905144"/>
            <a:ext cx="1666430" cy="632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81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Jibres Logo FA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AB2406F-04A7-4507-9F24-E62DF4ACD7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A2333B-2489-431F-9B29-27844549E47E}"/>
              </a:ext>
            </a:extLst>
          </p:cNvPr>
          <p:cNvSpPr/>
          <p:nvPr userDrawn="1"/>
        </p:nvSpPr>
        <p:spPr>
          <a:xfrm>
            <a:off x="299103" y="5905144"/>
            <a:ext cx="1666430" cy="632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04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ibres Logo Re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rgbClr val="C80A5A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DC7C22D-5F3D-411F-8E27-E73218A6ED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32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ibres Logo EN Re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rgbClr val="C80A5A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AF9B7C0-2283-4259-BF02-3457921662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01414"/>
            <a:ext cx="12192000" cy="525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79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ibres Logo FA Re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rgbClr val="C80A5A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5047735-339B-4751-A8CD-99BE7BF708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970935"/>
            <a:ext cx="12192000" cy="491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39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ibres Logo EN Vertical Re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rgbClr val="C80A5A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7E4D6C0-C7DD-4821-B374-B7E2D589A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675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ibres Logo FA Vertical Re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rgbClr val="C80A5A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34F8E45-C13B-4CF1-B076-E3D5825DE9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364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Jibres Logo FA Vertical Re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rgbClr val="C80A5A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34F8E45-C13B-4CF1-B076-E3D5825DE9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9342" y="564179"/>
            <a:ext cx="4713316" cy="471331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180BAFA-023F-45D5-BE4B-53484D683BCD}"/>
              </a:ext>
            </a:extLst>
          </p:cNvPr>
          <p:cNvGrpSpPr/>
          <p:nvPr userDrawn="1"/>
        </p:nvGrpSpPr>
        <p:grpSpPr>
          <a:xfrm>
            <a:off x="4403725" y="5025963"/>
            <a:ext cx="3384275" cy="634639"/>
            <a:chOff x="4403725" y="5025963"/>
            <a:chExt cx="3384275" cy="63463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797B2C8-56F5-4113-A3BB-224470D88EC1}"/>
                </a:ext>
              </a:extLst>
            </p:cNvPr>
            <p:cNvSpPr/>
            <p:nvPr userDrawn="1"/>
          </p:nvSpPr>
          <p:spPr>
            <a:xfrm>
              <a:off x="4414837" y="5025963"/>
              <a:ext cx="3361257" cy="5811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4F8F38-8A65-46FD-B239-C8090D2396FB}"/>
                </a:ext>
              </a:extLst>
            </p:cNvPr>
            <p:cNvSpPr txBox="1"/>
            <p:nvPr userDrawn="1"/>
          </p:nvSpPr>
          <p:spPr>
            <a:xfrm>
              <a:off x="4403725" y="5075827"/>
              <a:ext cx="3384275" cy="58477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 rtl="1"/>
              <a:r>
                <a:rPr lang="fa-IR" sz="3200" dirty="0">
                  <a:solidFill>
                    <a:schemeClr val="bg1"/>
                  </a:solidFill>
                  <a:latin typeface="Dana UltraBold" panose="00000900000000000000" pitchFamily="2" charset="-78"/>
                  <a:cs typeface="Dana UltraBold" panose="00000900000000000000" pitchFamily="2" charset="-78"/>
                </a:rPr>
                <a:t>بفروش و لذت ببر</a:t>
              </a:r>
              <a:endParaRPr lang="en-US" sz="3200" dirty="0">
                <a:solidFill>
                  <a:schemeClr val="bg1"/>
                </a:solidFill>
                <a:latin typeface="Dana UltraBold" panose="00000900000000000000" pitchFamily="2" charset="-78"/>
                <a:cs typeface="Dana UltraBold" panose="000009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2773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906" userDrawn="1">
          <p15:clr>
            <a:srgbClr val="FBAE40"/>
          </p15:clr>
        </p15:guide>
        <p15:guide id="3" pos="27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1B05F26-71DF-475A-9B53-EEFDDED7A655}"/>
              </a:ext>
            </a:extLst>
          </p:cNvPr>
          <p:cNvSpPr txBox="1">
            <a:spLocks/>
          </p:cNvSpPr>
          <p:nvPr userDrawn="1"/>
        </p:nvSpPr>
        <p:spPr>
          <a:xfrm>
            <a:off x="11113015" y="6218131"/>
            <a:ext cx="7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1" eaLnBrk="1" latinLnBrk="0" hangingPunct="1">
              <a:defRPr sz="1400" kern="1200" baseline="0">
                <a:solidFill>
                  <a:schemeClr val="accent1"/>
                </a:solidFill>
                <a:latin typeface="IRANYekan" panose="020B0506030804020204" pitchFamily="34" charset="-78"/>
                <a:ea typeface="+mn-ea"/>
                <a:cs typeface="IRANYekan" panose="020B0506030804020204" pitchFamily="34" charset="-78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944875-DFC9-4662-AF8D-2D0B8720E9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694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19926" y="6223828"/>
            <a:ext cx="232907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4875-DFC9-4662-AF8D-2D0B8720E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032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19926" y="6223828"/>
            <a:ext cx="232907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4875-DFC9-4662-AF8D-2D0B8720E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54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19926" y="6223828"/>
            <a:ext cx="232907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4875-DFC9-4662-AF8D-2D0B8720E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509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19926" y="6223828"/>
            <a:ext cx="232907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4875-DFC9-4662-AF8D-2D0B8720E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3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19926" y="6223828"/>
            <a:ext cx="232907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4875-DFC9-4662-AF8D-2D0B8720E9F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4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19926" y="6223828"/>
            <a:ext cx="232907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4875-DFC9-4662-AF8D-2D0B8720E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5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719926" y="6223828"/>
            <a:ext cx="232907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4875-DFC9-4662-AF8D-2D0B8720E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4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19926" y="6223828"/>
            <a:ext cx="232907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4875-DFC9-4662-AF8D-2D0B8720E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0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719926" y="6223828"/>
            <a:ext cx="232907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4875-DFC9-4662-AF8D-2D0B8720E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6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ibres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rgbClr val="C80A5A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443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Jibres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1AE05F50-0A8F-4094-B41E-FC155B7B83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8BE35FC-3135-4450-935C-E5B3BB78E738}"/>
              </a:ext>
            </a:extLst>
          </p:cNvPr>
          <p:cNvSpPr/>
          <p:nvPr userDrawn="1"/>
        </p:nvSpPr>
        <p:spPr>
          <a:xfrm>
            <a:off x="299103" y="5905144"/>
            <a:ext cx="1666430" cy="632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0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3839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35502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3015" y="6218131"/>
            <a:ext cx="7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400" baseline="0">
                <a:solidFill>
                  <a:schemeClr val="accent1"/>
                </a:solidFill>
                <a:latin typeface="IRANYekan" panose="020B0506030804020204" pitchFamily="34" charset="-78"/>
                <a:cs typeface="IRANYekan" panose="020B0506030804020204" pitchFamily="34" charset="-78"/>
              </a:defRPr>
            </a:lvl1pPr>
          </a:lstStyle>
          <a:p>
            <a:fld id="{92944875-DFC9-4662-AF8D-2D0B8720E9F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3A100DF1-AB4A-49BB-A6D4-DADD7166FF3E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36311" y="5899098"/>
            <a:ext cx="16704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37" r:id="rId8"/>
    <p:sldLayoutId id="2147483726" r:id="rId9"/>
    <p:sldLayoutId id="2147483729" r:id="rId10"/>
    <p:sldLayoutId id="2147483730" r:id="rId11"/>
    <p:sldLayoutId id="2147483733" r:id="rId12"/>
    <p:sldLayoutId id="2147483734" r:id="rId13"/>
    <p:sldLayoutId id="2147483728" r:id="rId14"/>
    <p:sldLayoutId id="2147483731" r:id="rId15"/>
    <p:sldLayoutId id="2147483732" r:id="rId16"/>
    <p:sldLayoutId id="2147483735" r:id="rId17"/>
    <p:sldLayoutId id="2147483736" r:id="rId18"/>
    <p:sldLayoutId id="2147483739" r:id="rId19"/>
    <p:sldLayoutId id="2147483722" r:id="rId20"/>
    <p:sldLayoutId id="2147483723" r:id="rId21"/>
    <p:sldLayoutId id="2147483724" r:id="rId22"/>
    <p:sldLayoutId id="2147483725" r:id="rId23"/>
  </p:sldLayoutIdLst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r" defTabSz="914400" rtl="1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28FB49-2E76-4241-9623-821354372A31}"/>
              </a:ext>
            </a:extLst>
          </p:cNvPr>
          <p:cNvSpPr txBox="1"/>
          <p:nvPr/>
        </p:nvSpPr>
        <p:spPr>
          <a:xfrm>
            <a:off x="8988726" y="6195357"/>
            <a:ext cx="2849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solidFill>
                  <a:schemeClr val="bg1">
                    <a:lumMod val="95000"/>
                  </a:schemeClr>
                </a:solidFill>
              </a:rPr>
              <a:t>اردیبهشت ۱۴۰۰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DC219B-6586-46B7-97CF-072F95D47B0B}"/>
              </a:ext>
            </a:extLst>
          </p:cNvPr>
          <p:cNvSpPr txBox="1"/>
          <p:nvPr/>
        </p:nvSpPr>
        <p:spPr>
          <a:xfrm>
            <a:off x="353683" y="6072246"/>
            <a:ext cx="163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Jibres.ir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C8B36-7254-47E3-8823-C270796ED3A8}"/>
              </a:ext>
            </a:extLst>
          </p:cNvPr>
          <p:cNvSpPr txBox="1"/>
          <p:nvPr/>
        </p:nvSpPr>
        <p:spPr>
          <a:xfrm>
            <a:off x="8988726" y="5794077"/>
            <a:ext cx="2849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solidFill>
                  <a:schemeClr val="bg1">
                    <a:lumMod val="95000"/>
                  </a:schemeClr>
                </a:solidFill>
              </a:rPr>
              <a:t>جواد ادیب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206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B8C1-6180-431A-B964-C1F4DCF47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تیم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DD4A4-12C4-4972-9756-B15D521CB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26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2767-FAF5-42FE-B0B3-0078F8DF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چشم انداز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B4C08-6DC1-4F90-8085-F78FF2E00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61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AE9E-A8AD-4894-BC43-63F3564DE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سرمایه موردنیاز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7D831-E496-4504-9E71-87A60A26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23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250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31F0-428F-47B9-9A12-B3A1374A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مشکل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AD3715-0CE8-423C-BF69-DA98D9FC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یکپارچگی</a:t>
            </a:r>
          </a:p>
          <a:p>
            <a:r>
              <a:rPr lang="fa-IR" dirty="0"/>
              <a:t>هزینه</a:t>
            </a:r>
          </a:p>
          <a:p>
            <a:r>
              <a:rPr lang="fa-IR" dirty="0"/>
              <a:t>سرعت راه‌اندازی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56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A3D6-F5C9-4E64-8700-D858AD1A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راهکار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DAEC7-413A-4FC9-B3B7-F998134C5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7D4C-CC92-44AD-9C90-C33F0A72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دموی محصول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1949B-4E50-4E45-A287-8E59954A8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3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623B-4760-4F62-AB7A-4FB20939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حجم بازار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CBF74-0A34-4DD1-A217-7A71D7E2F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84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9E65-B826-4419-A372-7178F0A2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بیزینس مدل فری‌میوم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C720-2A35-4AE3-9E85-7EF30AB81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8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067C3-8489-4637-B0E1-62E01A9D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رقبا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D06BC-3FD3-4B50-807E-200EE2866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34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47BF-7704-454D-89C6-8AD163CB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مزیت رقابتی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C571F-BC54-41C3-80D4-2B49DEB95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مزیت رقابتی</a:t>
            </a:r>
          </a:p>
          <a:p>
            <a:r>
              <a:rPr lang="fa-IR" dirty="0"/>
              <a:t>بیزینس مدل یا روش کسب درآمد</a:t>
            </a:r>
          </a:p>
          <a:p>
            <a:r>
              <a:rPr lang="fa-IR" dirty="0"/>
              <a:t>مارکتینگ و روش فروش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9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2C3F-ED25-483A-94FA-D2CE6001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ورود به بازار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6534D-E736-4D33-B628-2F504052D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7967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Jibres Color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C80A5A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Jibres Fonts">
      <a:majorFont>
        <a:latin typeface="Acre Medium"/>
        <a:ea typeface=""/>
        <a:cs typeface="IRANYekan ExtraBold"/>
      </a:majorFont>
      <a:minorFont>
        <a:latin typeface="Ubuntu"/>
        <a:ea typeface=""/>
        <a:cs typeface="IRANYeka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1220</TotalTime>
  <Words>60</Words>
  <Application>Microsoft Office PowerPoint</Application>
  <PresentationFormat>Widescreen</PresentationFormat>
  <Paragraphs>24</Paragraphs>
  <Slides>13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2</vt:i4>
      </vt:variant>
    </vt:vector>
  </HeadingPairs>
  <TitlesOfParts>
    <vt:vector size="23" baseType="lpstr">
      <vt:lpstr>Acre Medium</vt:lpstr>
      <vt:lpstr>Calibri</vt:lpstr>
      <vt:lpstr>Corbel</vt:lpstr>
      <vt:lpstr>Dana UltraBold</vt:lpstr>
      <vt:lpstr>IRANSansWeb UltraLight</vt:lpstr>
      <vt:lpstr>IRANYekan</vt:lpstr>
      <vt:lpstr>Ubuntu</vt:lpstr>
      <vt:lpstr>Basis</vt:lpstr>
      <vt:lpstr>PowerPoint Presentation</vt:lpstr>
      <vt:lpstr>مشکل</vt:lpstr>
      <vt:lpstr>راهکار</vt:lpstr>
      <vt:lpstr>دموی محصول</vt:lpstr>
      <vt:lpstr>حجم بازار</vt:lpstr>
      <vt:lpstr>بیزینس مدل فری‌میوم</vt:lpstr>
      <vt:lpstr>رقبا</vt:lpstr>
      <vt:lpstr>مزیت رقابتی</vt:lpstr>
      <vt:lpstr>ورود به بازار</vt:lpstr>
      <vt:lpstr>تیم</vt:lpstr>
      <vt:lpstr>چشم انداز</vt:lpstr>
      <vt:lpstr>سرمایه موردنیاز</vt:lpstr>
      <vt:lpstr>PowerPoint Presentation</vt:lpstr>
      <vt:lpstr>Normal</vt:lpstr>
      <vt:lpstr>Demo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Javad Adib</dc:creator>
  <cp:lastModifiedBy>Javad Adib</cp:lastModifiedBy>
  <cp:revision>114</cp:revision>
  <dcterms:created xsi:type="dcterms:W3CDTF">2020-12-30T23:51:10Z</dcterms:created>
  <dcterms:modified xsi:type="dcterms:W3CDTF">2021-05-06T02:17:06Z</dcterms:modified>
</cp:coreProperties>
</file>