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handoutMasterIdLst>
    <p:handoutMasterId r:id="rId20"/>
  </p:handoutMasterIdLst>
  <p:sldIdLst>
    <p:sldId id="262" r:id="rId2"/>
    <p:sldId id="259" r:id="rId3"/>
    <p:sldId id="280" r:id="rId4"/>
    <p:sldId id="270" r:id="rId5"/>
    <p:sldId id="258" r:id="rId6"/>
    <p:sldId id="271" r:id="rId7"/>
    <p:sldId id="266" r:id="rId8"/>
    <p:sldId id="269" r:id="rId9"/>
    <p:sldId id="272" r:id="rId10"/>
    <p:sldId id="265" r:id="rId11"/>
    <p:sldId id="273" r:id="rId12"/>
    <p:sldId id="275" r:id="rId13"/>
    <p:sldId id="268" r:id="rId14"/>
    <p:sldId id="276" r:id="rId15"/>
    <p:sldId id="274" r:id="rId16"/>
    <p:sldId id="279" r:id="rId17"/>
    <p:sldId id="261" r:id="rId18"/>
  </p:sldIdLst>
  <p:sldSz cx="12192000" cy="6858000"/>
  <p:notesSz cx="6858000" cy="9144000"/>
  <p:custShowLst>
    <p:custShow name="Normal" id="0">
      <p:sldLst>
        <p:sld r:id="rId2"/>
        <p:sld r:id="rId3"/>
        <p:sld r:id="rId5"/>
        <p:sld r:id="rId6"/>
        <p:sld r:id="rId7"/>
        <p:sld r:id="rId8"/>
        <p:sld r:id="rId9"/>
        <p:sld r:id="rId10"/>
        <p:sld r:id="rId11"/>
        <p:sld r:id="rId12"/>
        <p:sld r:id="rId14"/>
        <p:sld r:id="rId18"/>
      </p:sldLst>
    </p:custShow>
    <p:custShow name="Demo Day" id="1">
      <p:sldLst>
        <p:sld r:id="rId2"/>
        <p:sld r:id="rId12"/>
        <p:sld r:id="rId3"/>
        <p:sld r:id="rId5"/>
        <p:sld r:id="rId7"/>
        <p:sld r:id="rId6"/>
        <p:sld r:id="rId8"/>
        <p:sld r:id="rId9"/>
        <p:sld r:id="rId10"/>
        <p:sld r:id="rId11"/>
        <p:sld r:id="rId14"/>
        <p:sld r:id="rId18"/>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8772" autoAdjust="0"/>
  </p:normalViewPr>
  <p:slideViewPr>
    <p:cSldViewPr snapToGrid="0">
      <p:cViewPr varScale="1">
        <p:scale>
          <a:sx n="98" d="100"/>
          <a:sy n="98" d="100"/>
        </p:scale>
        <p:origin x="1728"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accent1"/>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accent1_5" csCatId="accent1"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1">
            <a:alpha val="90000"/>
            <a:hueOff val="0"/>
            <a:satOff val="0"/>
            <a:lumOff val="0"/>
            <a:alphaOff val="-1333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1">
            <a:alpha val="90000"/>
            <a:hueOff val="0"/>
            <a:satOff val="0"/>
            <a:lumOff val="0"/>
            <a:alphaOff val="-2666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2021-05-09</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11</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12</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slide" Target="slide8.xml"/><Relationship Id="rId3" Type="http://schemas.openxmlformats.org/officeDocument/2006/relationships/image" Target="../media/image24.png"/><Relationship Id="rId21" Type="http://schemas.openxmlformats.org/officeDocument/2006/relationships/slide" Target="slide3.xml"/><Relationship Id="rId34" Type="http://schemas.openxmlformats.org/officeDocument/2006/relationships/slide" Target="slide16.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slide" Target="slide7.xml"/><Relationship Id="rId33" Type="http://schemas.openxmlformats.org/officeDocument/2006/relationships/slide" Target="slide15.xml"/><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slide" Target="slide2.xml"/><Relationship Id="rId29"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slide" Target="slide6.xml"/><Relationship Id="rId32" Type="http://schemas.openxmlformats.org/officeDocument/2006/relationships/slide" Target="slide14.xml"/><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slide" Target="slide5.xml"/><Relationship Id="rId28" Type="http://schemas.openxmlformats.org/officeDocument/2006/relationships/slide" Target="slide10.xml"/><Relationship Id="rId10" Type="http://schemas.openxmlformats.org/officeDocument/2006/relationships/image" Target="../media/image31.png"/><Relationship Id="rId19" Type="http://schemas.openxmlformats.org/officeDocument/2006/relationships/slide" Target="slide1.xml"/><Relationship Id="rId31" Type="http://schemas.openxmlformats.org/officeDocument/2006/relationships/slide" Target="slide13.xm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slide" Target="slide4.xml"/><Relationship Id="rId27" Type="http://schemas.openxmlformats.org/officeDocument/2006/relationships/slide" Target="slide9.xml"/><Relationship Id="rId30" Type="http://schemas.openxmlformats.org/officeDocument/2006/relationships/slide" Target="slide12.xml"/><Relationship Id="rId8"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globenewswire.com/news-release/2020/10/13/2107582/0/en/Global-Digital-Commerce-Platform-Market-Trajectory-Analytics-2012-2019-2020-2027.html" TargetMode="Externa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3719388808"/>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982601"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2575609"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168617" y="105561"/>
                          <a:ext cx="1535429" cy="863679"/>
                        </a:xfrm>
                        <a:prstGeom prst="rect">
                          <a:avLst/>
                        </a:prstGeom>
                        <a:ln w="3175">
                          <a:solidFill>
                            <a:prstClr val="ltGray"/>
                          </a:solidFill>
                        </a:ln>
                      </p166:spPr>
                    </psuz:zmPr>
                  </psuz:summaryZmObj>
                  <psuz:summaryZmObj sectionId="{33AA2443-7388-4C85-A494-2C2129BCA270}">
                    <psuz:zmPr id="{D0FB4BCD-9869-49D5-9808-E2C402F25478}" transitionDur="1000">
                      <p166:blipFill xmlns:p166="http://schemas.microsoft.com/office/powerpoint/2016/6/main">
                        <a:blip r:embed="rId5"/>
                        <a:stretch>
                          <a:fillRect/>
                        </a:stretch>
                      </p166:blipFill>
                      <p166:spPr xmlns:p166="http://schemas.microsoft.com/office/powerpoint/2016/6/main">
                        <a:xfrm>
                          <a:off x="5761625"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6"/>
                        <a:stretch>
                          <a:fillRect/>
                        </a:stretch>
                      </p166:blipFill>
                      <p166:spPr xmlns:p166="http://schemas.microsoft.com/office/powerpoint/2016/6/main">
                        <a:xfrm>
                          <a:off x="7354633"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7"/>
                        <a:stretch>
                          <a:fillRect/>
                        </a:stretch>
                      </p166:blipFill>
                      <p166:spPr xmlns:p166="http://schemas.microsoft.com/office/powerpoint/2016/6/main">
                        <a:xfrm>
                          <a:off x="982601"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8"/>
                        <a:stretch>
                          <a:fillRect/>
                        </a:stretch>
                      </p166:blipFill>
                      <p166:spPr xmlns:p166="http://schemas.microsoft.com/office/powerpoint/2016/6/main">
                        <a:xfrm>
                          <a:off x="2575609"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9"/>
                        <a:stretch>
                          <a:fillRect/>
                        </a:stretch>
                      </p166:blipFill>
                      <p166:spPr xmlns:p166="http://schemas.microsoft.com/office/powerpoint/2016/6/main">
                        <a:xfrm>
                          <a:off x="4168617"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10"/>
                        <a:stretch>
                          <a:fillRect/>
                        </a:stretch>
                      </p166:blipFill>
                      <p166:spPr xmlns:p166="http://schemas.microsoft.com/office/powerpoint/2016/6/main">
                        <a:xfrm>
                          <a:off x="5761625"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1"/>
                        <a:stretch>
                          <a:fillRect/>
                        </a:stretch>
                      </p166:blipFill>
                      <p166:spPr xmlns:p166="http://schemas.microsoft.com/office/powerpoint/2016/6/main">
                        <a:xfrm>
                          <a:off x="7354633" y="1026819"/>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2"/>
                        <a:stretch>
                          <a:fillRect/>
                        </a:stretch>
                      </p166:blipFill>
                      <p166:spPr xmlns:p166="http://schemas.microsoft.com/office/powerpoint/2016/6/main">
                        <a:xfrm>
                          <a:off x="982601"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3"/>
                        <a:stretch>
                          <a:fillRect/>
                        </a:stretch>
                      </p166:blipFill>
                      <p166:spPr xmlns:p166="http://schemas.microsoft.com/office/powerpoint/2016/6/main">
                        <a:xfrm>
                          <a:off x="2575609"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4"/>
                        <a:stretch>
                          <a:fillRect/>
                        </a:stretch>
                      </p166:blipFill>
                      <p166:spPr xmlns:p166="http://schemas.microsoft.com/office/powerpoint/2016/6/main">
                        <a:xfrm>
                          <a:off x="4168617"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5"/>
                        <a:stretch>
                          <a:fillRect/>
                        </a:stretch>
                      </p166:blipFill>
                      <p166:spPr xmlns:p166="http://schemas.microsoft.com/office/powerpoint/2016/6/main">
                        <a:xfrm>
                          <a:off x="5761625" y="1948077"/>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6"/>
                        <a:stretch>
                          <a:fillRect/>
                        </a:stretch>
                      </p166:blipFill>
                      <p166:spPr xmlns:p166="http://schemas.microsoft.com/office/powerpoint/2016/6/main">
                        <a:xfrm>
                          <a:off x="7354633" y="1948077"/>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7"/>
                        <a:stretch>
                          <a:fillRect/>
                        </a:stretch>
                      </p166:blipFill>
                      <p166:spPr xmlns:p166="http://schemas.microsoft.com/office/powerpoint/2016/6/main">
                        <a:xfrm>
                          <a:off x="98260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8"/>
                        <a:stretch>
                          <a:fillRect/>
                        </a:stretch>
                      </p166:blipFill>
                      <p166:spPr xmlns:p166="http://schemas.microsoft.com/office/powerpoint/2016/6/main">
                        <a:xfrm>
                          <a:off x="257560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3" name="Picture 3">
                  <a:hlinkClick r:id="rId1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125601" y="2162961"/>
                  <a:ext cx="1535429" cy="863679"/>
                </a:xfrm>
                <a:prstGeom prst="rect">
                  <a:avLst/>
                </a:prstGeom>
                <a:ln w="3175">
                  <a:solidFill>
                    <a:prstClr val="ltGray"/>
                  </a:solidFill>
                </a:ln>
              </p:spPr>
            </p:pic>
            <p:pic>
              <p:nvPicPr>
                <p:cNvPr id="4" name="Picture 4">
                  <a:hlinkClick r:id="rId2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718609" y="2162961"/>
                  <a:ext cx="1535429" cy="863679"/>
                </a:xfrm>
                <a:prstGeom prst="rect">
                  <a:avLst/>
                </a:prstGeom>
                <a:ln w="3175">
                  <a:solidFill>
                    <a:prstClr val="ltGray"/>
                  </a:solidFill>
                </a:ln>
              </p:spPr>
            </p:pic>
            <p:pic>
              <p:nvPicPr>
                <p:cNvPr id="6" name="Picture 6">
                  <a:hlinkClick r:id="rId2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311617" y="2162961"/>
                  <a:ext cx="1535429" cy="863679"/>
                </a:xfrm>
                <a:prstGeom prst="rect">
                  <a:avLst/>
                </a:prstGeom>
                <a:ln w="3175">
                  <a:solidFill>
                    <a:prstClr val="ltGray"/>
                  </a:solidFill>
                </a:ln>
              </p:spPr>
            </p:pic>
            <p:pic>
              <p:nvPicPr>
                <p:cNvPr id="7" name="Picture 7"/>
                <p:cNvPicPr>
                  <a:picLocks noSelect="1" noRot="1" noChangeAspect="1" noMove="1" noResize="1" noEditPoints="1" noAdjustHandles="1" noChangeArrowheads="1" noChangeShapeType="1"/>
                </p:cNvPicPr>
                <p:nvPr/>
              </p:nvPicPr>
              <p:blipFill>
                <a:blip r:embed="rId5"/>
                <a:stretch>
                  <a:fillRect/>
                </a:stretch>
              </p:blipFill>
              <p:spPr>
                <a:xfrm>
                  <a:off x="6904625" y="2162961"/>
                  <a:ext cx="1535429" cy="863679"/>
                </a:xfrm>
                <a:prstGeom prst="rect">
                  <a:avLst/>
                </a:prstGeom>
                <a:ln w="3175">
                  <a:solidFill>
                    <a:prstClr val="ltGray"/>
                  </a:solidFill>
                </a:ln>
              </p:spPr>
            </p:pic>
            <p:pic>
              <p:nvPicPr>
                <p:cNvPr id="8" name="Picture 8">
                  <a:hlinkClick r:id="rId2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8497633" y="2162961"/>
                  <a:ext cx="1535429" cy="863679"/>
                </a:xfrm>
                <a:prstGeom prst="rect">
                  <a:avLst/>
                </a:prstGeom>
                <a:ln w="3175">
                  <a:solidFill>
                    <a:prstClr val="ltGray"/>
                  </a:solidFill>
                </a:ln>
              </p:spPr>
            </p:pic>
            <p:pic>
              <p:nvPicPr>
                <p:cNvPr id="9" name="Picture 9">
                  <a:hlinkClick r:id="rId2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2125601" y="3084219"/>
                  <a:ext cx="1535429" cy="863679"/>
                </a:xfrm>
                <a:prstGeom prst="rect">
                  <a:avLst/>
                </a:prstGeom>
                <a:ln w="3175">
                  <a:solidFill>
                    <a:prstClr val="ltGray"/>
                  </a:solidFill>
                </a:ln>
              </p:spPr>
            </p:pic>
            <p:pic>
              <p:nvPicPr>
                <p:cNvPr id="10" name="Picture 10">
                  <a:hlinkClick r:id="rId24"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3718609" y="3084219"/>
                  <a:ext cx="1535429" cy="863679"/>
                </a:xfrm>
                <a:prstGeom prst="rect">
                  <a:avLst/>
                </a:prstGeom>
                <a:ln w="3175">
                  <a:solidFill>
                    <a:prstClr val="ltGray"/>
                  </a:solidFill>
                </a:ln>
              </p:spPr>
            </p:pic>
            <p:pic>
              <p:nvPicPr>
                <p:cNvPr id="11" name="Picture 11">
                  <a:hlinkClick r:id="rId25"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311617" y="3084219"/>
                  <a:ext cx="1535429" cy="863679"/>
                </a:xfrm>
                <a:prstGeom prst="rect">
                  <a:avLst/>
                </a:prstGeom>
                <a:ln w="3175">
                  <a:solidFill>
                    <a:prstClr val="ltGray"/>
                  </a:solidFill>
                </a:ln>
              </p:spPr>
            </p:pic>
            <p:pic>
              <p:nvPicPr>
                <p:cNvPr id="12" name="Picture 12">
                  <a:hlinkClick r:id="rId26"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6904625" y="3084219"/>
                  <a:ext cx="1535429" cy="863679"/>
                </a:xfrm>
                <a:prstGeom prst="rect">
                  <a:avLst/>
                </a:prstGeom>
                <a:ln w="3175">
                  <a:solidFill>
                    <a:prstClr val="ltGray"/>
                  </a:solidFill>
                </a:ln>
              </p:spPr>
            </p:pic>
            <p:pic>
              <p:nvPicPr>
                <p:cNvPr id="13" name="Picture 13">
                  <a:hlinkClick r:id="rId27"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8497633" y="3084219"/>
                  <a:ext cx="1535429" cy="863679"/>
                </a:xfrm>
                <a:prstGeom prst="rect">
                  <a:avLst/>
                </a:prstGeom>
                <a:ln w="3175">
                  <a:solidFill>
                    <a:prstClr val="ltGray"/>
                  </a:solidFill>
                </a:ln>
              </p:spPr>
            </p:pic>
            <p:pic>
              <p:nvPicPr>
                <p:cNvPr id="14" name="Picture 14">
                  <a:hlinkClick r:id="rId28"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2125601" y="4005477"/>
                  <a:ext cx="1535429" cy="863679"/>
                </a:xfrm>
                <a:prstGeom prst="rect">
                  <a:avLst/>
                </a:prstGeom>
                <a:ln w="3175">
                  <a:solidFill>
                    <a:prstClr val="ltGray"/>
                  </a:solidFill>
                </a:ln>
              </p:spPr>
            </p:pic>
            <p:pic>
              <p:nvPicPr>
                <p:cNvPr id="15" name="Picture 15">
                  <a:hlinkClick r:id="rId29"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3718609" y="4005477"/>
                  <a:ext cx="1535429" cy="863679"/>
                </a:xfrm>
                <a:prstGeom prst="rect">
                  <a:avLst/>
                </a:prstGeom>
                <a:ln w="3175">
                  <a:solidFill>
                    <a:prstClr val="ltGray"/>
                  </a:solidFill>
                </a:ln>
              </p:spPr>
            </p:pic>
            <p:pic>
              <p:nvPicPr>
                <p:cNvPr id="16" name="Picture 16">
                  <a:hlinkClick r:id="rId30"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5311617" y="4005477"/>
                  <a:ext cx="1535429" cy="863679"/>
                </a:xfrm>
                <a:prstGeom prst="rect">
                  <a:avLst/>
                </a:prstGeom>
                <a:ln w="3175">
                  <a:solidFill>
                    <a:prstClr val="ltGray"/>
                  </a:solidFill>
                </a:ln>
              </p:spPr>
            </p:pic>
            <p:pic>
              <p:nvPicPr>
                <p:cNvPr id="17" name="Picture 17">
                  <a:hlinkClick r:id="rId31"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6904625" y="4005477"/>
                  <a:ext cx="1535429" cy="863679"/>
                </a:xfrm>
                <a:prstGeom prst="rect">
                  <a:avLst/>
                </a:prstGeom>
                <a:ln w="3175">
                  <a:solidFill>
                    <a:prstClr val="ltGray"/>
                  </a:solidFill>
                </a:ln>
              </p:spPr>
            </p:pic>
            <p:pic>
              <p:nvPicPr>
                <p:cNvPr id="18" name="Picture 18">
                  <a:hlinkClick r:id="rId32"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8497633" y="4005477"/>
                  <a:ext cx="1535429" cy="863679"/>
                </a:xfrm>
                <a:prstGeom prst="rect">
                  <a:avLst/>
                </a:prstGeom>
                <a:ln w="3175">
                  <a:solidFill>
                    <a:prstClr val="ltGray"/>
                  </a:solidFill>
                </a:ln>
              </p:spPr>
            </p:pic>
            <p:pic>
              <p:nvPicPr>
                <p:cNvPr id="19" name="Picture 19">
                  <a:hlinkClick r:id="rId33"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2125601" y="4926735"/>
                  <a:ext cx="1535429" cy="863679"/>
                </a:xfrm>
                <a:prstGeom prst="rect">
                  <a:avLst/>
                </a:prstGeom>
                <a:ln w="3175">
                  <a:solidFill>
                    <a:prstClr val="ltGray"/>
                  </a:solidFill>
                </a:ln>
              </p:spPr>
            </p:pic>
            <p:pic>
              <p:nvPicPr>
                <p:cNvPr id="20" name="Picture 20">
                  <a:hlinkClick r:id="rId34"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371860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250" autoRev="1" fill="remove"/>
                                        <p:tgtEl>
                                          <p:spTgt spid="15">
                                            <p:graphicEl>
                                              <a:dgm id="{EC8B4F79-3B7D-489A-A6BC-11C4E8C85428}"/>
                                            </p:graphicEl>
                                          </p:spTgt>
                                        </p:tgtEl>
                                        <p:attrNameLst>
                                          <p:attrName>style.color</p:attrName>
                                        </p:attrNameLst>
                                      </p:cBhvr>
                                      <p:to>
                                        <a:srgbClr val="D54773"/>
                                      </p:to>
                                    </p:animClr>
                                    <p:animClr clrSpc="rgb" dir="cw">
                                      <p:cBhvr>
                                        <p:cTn id="7" dur="250" autoRev="1" fill="remove"/>
                                        <p:tgtEl>
                                          <p:spTgt spid="15">
                                            <p:graphicEl>
                                              <a:dgm id="{EC8B4F79-3B7D-489A-A6BC-11C4E8C85428}"/>
                                            </p:graphicEl>
                                          </p:spTgt>
                                        </p:tgtEl>
                                        <p:attrNameLst>
                                          <p:attrName>fillcolor</p:attrName>
                                        </p:attrNameLst>
                                      </p:cBhvr>
                                      <p:to>
                                        <a:srgbClr val="D54773"/>
                                      </p:to>
                                    </p:animClr>
                                    <p:set>
                                      <p:cBhvr>
                                        <p:cTn id="8" dur="250" autoRev="1" fill="remove"/>
                                        <p:tgtEl>
                                          <p:spTgt spid="15">
                                            <p:graphicEl>
                                              <a:dgm id="{EC8B4F79-3B7D-489A-A6BC-11C4E8C85428}"/>
                                            </p:graphicEl>
                                          </p:spTgt>
                                        </p:tgtEl>
                                        <p:attrNameLst>
                                          <p:attrName>fill.type</p:attrName>
                                        </p:attrNameLst>
                                      </p:cBhvr>
                                      <p:to>
                                        <p:strVal val="solid"/>
                                      </p:to>
                                    </p:set>
                                    <p:set>
                                      <p:cBhvr>
                                        <p:cTn id="9" dur="250" autoRev="1" fill="remove"/>
                                        <p:tgtEl>
                                          <p:spTgt spid="15">
                                            <p:graphicEl>
                                              <a:dgm id="{EC8B4F79-3B7D-489A-A6BC-11C4E8C85428}"/>
                                            </p:graphicEl>
                                          </p:spTgt>
                                        </p:tgtEl>
                                        <p:attrNameLst>
                                          <p:attrName>fill.on</p:attrName>
                                        </p:attrNameLst>
                                      </p:cBhvr>
                                      <p:to>
                                        <p:strVal val="true"/>
                                      </p:to>
                                    </p:set>
                                  </p:childTnLst>
                                </p:cTn>
                              </p:par>
                            </p:childTnLst>
                          </p:cTn>
                        </p:par>
                        <p:par>
                          <p:cTn id="10" fill="hold">
                            <p:stCondLst>
                              <p:cond delay="500"/>
                            </p:stCondLst>
                            <p:childTnLst>
                              <p:par>
                                <p:cTn id="11" presetID="27" presetClass="emph" presetSubtype="0" fill="remove" grpId="0" nodeType="afterEffect">
                                  <p:stCondLst>
                                    <p:cond delay="0"/>
                                  </p:stCondLst>
                                  <p:childTnLst>
                                    <p:animClr clrSpc="rgb" dir="cw">
                                      <p:cBhvr override="childStyle">
                                        <p:cTn id="12" dur="250" autoRev="1" fill="remove"/>
                                        <p:tgtEl>
                                          <p:spTgt spid="15">
                                            <p:graphicEl>
                                              <a:dgm id="{B4E1D589-E6A2-4C8C-B272-F067E195DB99}"/>
                                            </p:graphicEl>
                                          </p:spTgt>
                                        </p:tgtEl>
                                        <p:attrNameLst>
                                          <p:attrName>style.color</p:attrName>
                                        </p:attrNameLst>
                                      </p:cBhvr>
                                      <p:to>
                                        <a:srgbClr val="D54773"/>
                                      </p:to>
                                    </p:animClr>
                                    <p:animClr clrSpc="rgb" dir="cw">
                                      <p:cBhvr>
                                        <p:cTn id="13" dur="250" autoRev="1" fill="remove"/>
                                        <p:tgtEl>
                                          <p:spTgt spid="15">
                                            <p:graphicEl>
                                              <a:dgm id="{B4E1D589-E6A2-4C8C-B272-F067E195DB99}"/>
                                            </p:graphicEl>
                                          </p:spTgt>
                                        </p:tgtEl>
                                        <p:attrNameLst>
                                          <p:attrName>fillcolor</p:attrName>
                                        </p:attrNameLst>
                                      </p:cBhvr>
                                      <p:to>
                                        <a:srgbClr val="D54773"/>
                                      </p:to>
                                    </p:animClr>
                                    <p:set>
                                      <p:cBhvr>
                                        <p:cTn id="14" dur="250" autoRev="1" fill="remove"/>
                                        <p:tgtEl>
                                          <p:spTgt spid="15">
                                            <p:graphicEl>
                                              <a:dgm id="{B4E1D589-E6A2-4C8C-B272-F067E195DB99}"/>
                                            </p:graphicEl>
                                          </p:spTgt>
                                        </p:tgtEl>
                                        <p:attrNameLst>
                                          <p:attrName>fill.type</p:attrName>
                                        </p:attrNameLst>
                                      </p:cBhvr>
                                      <p:to>
                                        <p:strVal val="solid"/>
                                      </p:to>
                                    </p:set>
                                    <p:set>
                                      <p:cBhvr>
                                        <p:cTn id="15" dur="250" autoRev="1" fill="remove"/>
                                        <p:tgtEl>
                                          <p:spTgt spid="15">
                                            <p:graphicEl>
                                              <a:dgm id="{B4E1D589-E6A2-4C8C-B272-F067E195DB99}"/>
                                            </p:graphicEl>
                                          </p:spTgt>
                                        </p:tgtEl>
                                        <p:attrNameLst>
                                          <p:attrName>fill.on</p:attrName>
                                        </p:attrNameLst>
                                      </p:cBhvr>
                                      <p:to>
                                        <p:strVal val="true"/>
                                      </p:to>
                                    </p:set>
                                  </p:childTnLst>
                                </p:cTn>
                              </p:par>
                            </p:childTnLst>
                          </p:cTn>
                        </p:par>
                        <p:par>
                          <p:cTn id="16" fill="hold">
                            <p:stCondLst>
                              <p:cond delay="1000"/>
                            </p:stCondLst>
                            <p:childTnLst>
                              <p:par>
                                <p:cTn id="17" presetID="27" presetClass="emph" presetSubtype="0" fill="remove" grpId="0" nodeType="afterEffect">
                                  <p:stCondLst>
                                    <p:cond delay="0"/>
                                  </p:stCondLst>
                                  <p:childTnLst>
                                    <p:animClr clrSpc="rgb" dir="cw">
                                      <p:cBhvr override="childStyle">
                                        <p:cTn id="18" dur="250" autoRev="1" fill="remove"/>
                                        <p:tgtEl>
                                          <p:spTgt spid="15">
                                            <p:graphicEl>
                                              <a:dgm id="{E0F5F243-3991-414C-B1DE-77FABA13F7FD}"/>
                                            </p:graphicEl>
                                          </p:spTgt>
                                        </p:tgtEl>
                                        <p:attrNameLst>
                                          <p:attrName>style.color</p:attrName>
                                        </p:attrNameLst>
                                      </p:cBhvr>
                                      <p:to>
                                        <a:srgbClr val="D54773"/>
                                      </p:to>
                                    </p:animClr>
                                    <p:animClr clrSpc="rgb" dir="cw">
                                      <p:cBhvr>
                                        <p:cTn id="19" dur="250" autoRev="1" fill="remove"/>
                                        <p:tgtEl>
                                          <p:spTgt spid="15">
                                            <p:graphicEl>
                                              <a:dgm id="{E0F5F243-3991-414C-B1DE-77FABA13F7FD}"/>
                                            </p:graphicEl>
                                          </p:spTgt>
                                        </p:tgtEl>
                                        <p:attrNameLst>
                                          <p:attrName>fillcolor</p:attrName>
                                        </p:attrNameLst>
                                      </p:cBhvr>
                                      <p:to>
                                        <a:srgbClr val="D54773"/>
                                      </p:to>
                                    </p:animClr>
                                    <p:set>
                                      <p:cBhvr>
                                        <p:cTn id="20" dur="250" autoRev="1" fill="remove"/>
                                        <p:tgtEl>
                                          <p:spTgt spid="15">
                                            <p:graphicEl>
                                              <a:dgm id="{E0F5F243-3991-414C-B1DE-77FABA13F7FD}"/>
                                            </p:graphicEl>
                                          </p:spTgt>
                                        </p:tgtEl>
                                        <p:attrNameLst>
                                          <p:attrName>fill.type</p:attrName>
                                        </p:attrNameLst>
                                      </p:cBhvr>
                                      <p:to>
                                        <p:strVal val="solid"/>
                                      </p:to>
                                    </p:set>
                                    <p:set>
                                      <p:cBhvr>
                                        <p:cTn id="21" dur="250" autoRev="1" fill="remove"/>
                                        <p:tgtEl>
                                          <p:spTgt spid="15">
                                            <p:graphicEl>
                                              <a:dgm id="{E0F5F243-3991-414C-B1DE-77FABA13F7FD}"/>
                                            </p:graphicEl>
                                          </p:spTgt>
                                        </p:tgtEl>
                                        <p:attrNameLst>
                                          <p:attrName>fill.on</p:attrName>
                                        </p:attrNameLst>
                                      </p:cBhvr>
                                      <p:to>
                                        <p:strVal val="true"/>
                                      </p:to>
                                    </p:set>
                                  </p:childTnLst>
                                </p:cTn>
                              </p:par>
                            </p:childTnLst>
                          </p:cTn>
                        </p:par>
                        <p:par>
                          <p:cTn id="22" fill="hold">
                            <p:stCondLst>
                              <p:cond delay="1500"/>
                            </p:stCondLst>
                            <p:childTnLst>
                              <p:par>
                                <p:cTn id="23" presetID="27" presetClass="emph" presetSubtype="0" fill="remove" grpId="0" nodeType="afterEffect">
                                  <p:stCondLst>
                                    <p:cond delay="0"/>
                                  </p:stCondLst>
                                  <p:childTnLst>
                                    <p:animClr clrSpc="rgb" dir="cw">
                                      <p:cBhvr override="childStyle">
                                        <p:cTn id="24" dur="250" autoRev="1" fill="remove"/>
                                        <p:tgtEl>
                                          <p:spTgt spid="15">
                                            <p:graphicEl>
                                              <a:dgm id="{1874CD63-F84C-4F49-8D7E-B5147E0C0761}"/>
                                            </p:graphicEl>
                                          </p:spTgt>
                                        </p:tgtEl>
                                        <p:attrNameLst>
                                          <p:attrName>style.color</p:attrName>
                                        </p:attrNameLst>
                                      </p:cBhvr>
                                      <p:to>
                                        <a:srgbClr val="D54773"/>
                                      </p:to>
                                    </p:animClr>
                                    <p:animClr clrSpc="rgb" dir="cw">
                                      <p:cBhvr>
                                        <p:cTn id="25" dur="250" autoRev="1" fill="remove"/>
                                        <p:tgtEl>
                                          <p:spTgt spid="15">
                                            <p:graphicEl>
                                              <a:dgm id="{1874CD63-F84C-4F49-8D7E-B5147E0C0761}"/>
                                            </p:graphicEl>
                                          </p:spTgt>
                                        </p:tgtEl>
                                        <p:attrNameLst>
                                          <p:attrName>fillcolor</p:attrName>
                                        </p:attrNameLst>
                                      </p:cBhvr>
                                      <p:to>
                                        <a:srgbClr val="D54773"/>
                                      </p:to>
                                    </p:animClr>
                                    <p:set>
                                      <p:cBhvr>
                                        <p:cTn id="26" dur="250" autoRev="1" fill="remove"/>
                                        <p:tgtEl>
                                          <p:spTgt spid="15">
                                            <p:graphicEl>
                                              <a:dgm id="{1874CD63-F84C-4F49-8D7E-B5147E0C0761}"/>
                                            </p:graphicEl>
                                          </p:spTgt>
                                        </p:tgtEl>
                                        <p:attrNameLst>
                                          <p:attrName>fill.type</p:attrName>
                                        </p:attrNameLst>
                                      </p:cBhvr>
                                      <p:to>
                                        <p:strVal val="solid"/>
                                      </p:to>
                                    </p:set>
                                    <p:set>
                                      <p:cBhvr>
                                        <p:cTn id="27" dur="250" autoRev="1" fill="remove"/>
                                        <p:tgtEl>
                                          <p:spTgt spid="15">
                                            <p:graphicEl>
                                              <a:dgm id="{1874CD63-F84C-4F49-8D7E-B5147E0C0761}"/>
                                            </p:graphicEl>
                                          </p:spTgt>
                                        </p:tgtEl>
                                        <p:attrNameLst>
                                          <p:attrName>fill.on</p:attrName>
                                        </p:attrNameLst>
                                      </p:cBhvr>
                                      <p:to>
                                        <p:strVal val="true"/>
                                      </p:to>
                                    </p:set>
                                  </p:childTnLst>
                                </p:cTn>
                              </p:par>
                            </p:childTnLst>
                          </p:cTn>
                        </p:par>
                        <p:par>
                          <p:cTn id="28" fill="hold">
                            <p:stCondLst>
                              <p:cond delay="2000"/>
                            </p:stCondLst>
                            <p:childTnLst>
                              <p:par>
                                <p:cTn id="29" presetID="27" presetClass="emph" presetSubtype="0" fill="remove" grpId="0" nodeType="afterEffect">
                                  <p:stCondLst>
                                    <p:cond delay="0"/>
                                  </p:stCondLst>
                                  <p:childTnLst>
                                    <p:animClr clrSpc="rgb" dir="cw">
                                      <p:cBhvr override="childStyle">
                                        <p:cTn id="30" dur="250" autoRev="1" fill="remove"/>
                                        <p:tgtEl>
                                          <p:spTgt spid="15">
                                            <p:graphicEl>
                                              <a:dgm id="{02976B10-6E5D-4454-9854-670643BAA783}"/>
                                            </p:graphicEl>
                                          </p:spTgt>
                                        </p:tgtEl>
                                        <p:attrNameLst>
                                          <p:attrName>style.color</p:attrName>
                                        </p:attrNameLst>
                                      </p:cBhvr>
                                      <p:to>
                                        <a:srgbClr val="D54773"/>
                                      </p:to>
                                    </p:animClr>
                                    <p:animClr clrSpc="rgb" dir="cw">
                                      <p:cBhvr>
                                        <p:cTn id="31" dur="250" autoRev="1" fill="remove"/>
                                        <p:tgtEl>
                                          <p:spTgt spid="15">
                                            <p:graphicEl>
                                              <a:dgm id="{02976B10-6E5D-4454-9854-670643BAA783}"/>
                                            </p:graphicEl>
                                          </p:spTgt>
                                        </p:tgtEl>
                                        <p:attrNameLst>
                                          <p:attrName>fillcolor</p:attrName>
                                        </p:attrNameLst>
                                      </p:cBhvr>
                                      <p:to>
                                        <a:srgbClr val="D54773"/>
                                      </p:to>
                                    </p:animClr>
                                    <p:set>
                                      <p:cBhvr>
                                        <p:cTn id="32" dur="250" autoRev="1" fill="remove"/>
                                        <p:tgtEl>
                                          <p:spTgt spid="15">
                                            <p:graphicEl>
                                              <a:dgm id="{02976B10-6E5D-4454-9854-670643BAA783}"/>
                                            </p:graphicEl>
                                          </p:spTgt>
                                        </p:tgtEl>
                                        <p:attrNameLst>
                                          <p:attrName>fill.type</p:attrName>
                                        </p:attrNameLst>
                                      </p:cBhvr>
                                      <p:to>
                                        <p:strVal val="solid"/>
                                      </p:to>
                                    </p:set>
                                    <p:set>
                                      <p:cBhvr>
                                        <p:cTn id="33" dur="250" autoRev="1" fill="remove"/>
                                        <p:tgtEl>
                                          <p:spTgt spid="15">
                                            <p:graphicEl>
                                              <a:dgm id="{02976B10-6E5D-4454-9854-670643BAA783}"/>
                                            </p:graphicEl>
                                          </p:spTgt>
                                        </p:tgtEl>
                                        <p:attrNameLst>
                                          <p:attrName>fill.on</p:attrName>
                                        </p:attrNameLst>
                                      </p:cBhvr>
                                      <p:to>
                                        <p:strVal val="true"/>
                                      </p:to>
                                    </p:set>
                                  </p:childTnLst>
                                </p:cTn>
                              </p:par>
                            </p:childTnLst>
                          </p:cTn>
                        </p:par>
                        <p:par>
                          <p:cTn id="34" fill="hold">
                            <p:stCondLst>
                              <p:cond delay="2500"/>
                            </p:stCondLst>
                            <p:childTnLst>
                              <p:par>
                                <p:cTn id="35" presetID="27" presetClass="emph" presetSubtype="0" fill="remove" grpId="0" nodeType="afterEffect">
                                  <p:stCondLst>
                                    <p:cond delay="0"/>
                                  </p:stCondLst>
                                  <p:childTnLst>
                                    <p:animClr clrSpc="rgb" dir="cw">
                                      <p:cBhvr override="childStyle">
                                        <p:cTn id="36" dur="250" autoRev="1" fill="remove"/>
                                        <p:tgtEl>
                                          <p:spTgt spid="15">
                                            <p:graphicEl>
                                              <a:dgm id="{76E029D1-94EC-40EE-81C4-F23C133BE993}"/>
                                            </p:graphicEl>
                                          </p:spTgt>
                                        </p:tgtEl>
                                        <p:attrNameLst>
                                          <p:attrName>style.color</p:attrName>
                                        </p:attrNameLst>
                                      </p:cBhvr>
                                      <p:to>
                                        <a:srgbClr val="D54773"/>
                                      </p:to>
                                    </p:animClr>
                                    <p:animClr clrSpc="rgb" dir="cw">
                                      <p:cBhvr>
                                        <p:cTn id="37" dur="250" autoRev="1" fill="remove"/>
                                        <p:tgtEl>
                                          <p:spTgt spid="15">
                                            <p:graphicEl>
                                              <a:dgm id="{76E029D1-94EC-40EE-81C4-F23C133BE993}"/>
                                            </p:graphicEl>
                                          </p:spTgt>
                                        </p:tgtEl>
                                        <p:attrNameLst>
                                          <p:attrName>fillcolor</p:attrName>
                                        </p:attrNameLst>
                                      </p:cBhvr>
                                      <p:to>
                                        <a:srgbClr val="D54773"/>
                                      </p:to>
                                    </p:animClr>
                                    <p:set>
                                      <p:cBhvr>
                                        <p:cTn id="38" dur="250" autoRev="1" fill="remove"/>
                                        <p:tgtEl>
                                          <p:spTgt spid="15">
                                            <p:graphicEl>
                                              <a:dgm id="{76E029D1-94EC-40EE-81C4-F23C133BE993}"/>
                                            </p:graphicEl>
                                          </p:spTgt>
                                        </p:tgtEl>
                                        <p:attrNameLst>
                                          <p:attrName>fill.type</p:attrName>
                                        </p:attrNameLst>
                                      </p:cBhvr>
                                      <p:to>
                                        <p:strVal val="solid"/>
                                      </p:to>
                                    </p:set>
                                    <p:set>
                                      <p:cBhvr>
                                        <p:cTn id="39" dur="250" autoRev="1" fill="remove"/>
                                        <p:tgtEl>
                                          <p:spTgt spid="15">
                                            <p:graphicEl>
                                              <a:dgm id="{76E029D1-94EC-40EE-81C4-F23C133BE993}"/>
                                            </p:graphicEl>
                                          </p:spTgt>
                                        </p:tgtEl>
                                        <p:attrNameLst>
                                          <p:attrName>fill.on</p:attrName>
                                        </p:attrNameLst>
                                      </p:cBhvr>
                                      <p:to>
                                        <p:strVal val="true"/>
                                      </p:to>
                                    </p:set>
                                  </p:childTnLst>
                                </p:cTn>
                              </p:par>
                            </p:childTnLst>
                          </p:cTn>
                        </p:par>
                        <p:par>
                          <p:cTn id="40" fill="hold">
                            <p:stCondLst>
                              <p:cond delay="3000"/>
                            </p:stCondLst>
                            <p:childTnLst>
                              <p:par>
                                <p:cTn id="41" presetID="27" presetClass="emph" presetSubtype="0" fill="remove" grpId="0" nodeType="afterEffect">
                                  <p:stCondLst>
                                    <p:cond delay="0"/>
                                  </p:stCondLst>
                                  <p:childTnLst>
                                    <p:animClr clrSpc="rgb" dir="cw">
                                      <p:cBhvr override="childStyle">
                                        <p:cTn id="42" dur="250" autoRev="1" fill="remove"/>
                                        <p:tgtEl>
                                          <p:spTgt spid="15">
                                            <p:graphicEl>
                                              <a:dgm id="{E25BB2F7-BA9E-4708-9149-1D79F26AD6CC}"/>
                                            </p:graphicEl>
                                          </p:spTgt>
                                        </p:tgtEl>
                                        <p:attrNameLst>
                                          <p:attrName>style.color</p:attrName>
                                        </p:attrNameLst>
                                      </p:cBhvr>
                                      <p:to>
                                        <a:srgbClr val="D54773"/>
                                      </p:to>
                                    </p:animClr>
                                    <p:animClr clrSpc="rgb" dir="cw">
                                      <p:cBhvr>
                                        <p:cTn id="43" dur="250" autoRev="1" fill="remove"/>
                                        <p:tgtEl>
                                          <p:spTgt spid="15">
                                            <p:graphicEl>
                                              <a:dgm id="{E25BB2F7-BA9E-4708-9149-1D79F26AD6CC}"/>
                                            </p:graphicEl>
                                          </p:spTgt>
                                        </p:tgtEl>
                                        <p:attrNameLst>
                                          <p:attrName>fillcolor</p:attrName>
                                        </p:attrNameLst>
                                      </p:cBhvr>
                                      <p:to>
                                        <a:srgbClr val="D54773"/>
                                      </p:to>
                                    </p:animClr>
                                    <p:set>
                                      <p:cBhvr>
                                        <p:cTn id="44" dur="250" autoRev="1" fill="remove"/>
                                        <p:tgtEl>
                                          <p:spTgt spid="15">
                                            <p:graphicEl>
                                              <a:dgm id="{E25BB2F7-BA9E-4708-9149-1D79F26AD6CC}"/>
                                            </p:graphicEl>
                                          </p:spTgt>
                                        </p:tgtEl>
                                        <p:attrNameLst>
                                          <p:attrName>fill.type</p:attrName>
                                        </p:attrNameLst>
                                      </p:cBhvr>
                                      <p:to>
                                        <p:strVal val="solid"/>
                                      </p:to>
                                    </p:set>
                                    <p:set>
                                      <p:cBhvr>
                                        <p:cTn id="45" dur="250" autoRev="1" fill="remove"/>
                                        <p:tgtEl>
                                          <p:spTgt spid="15">
                                            <p:graphicEl>
                                              <a:dgm id="{E25BB2F7-BA9E-4708-9149-1D79F26AD6CC}"/>
                                            </p:graphicEl>
                                          </p:spTgt>
                                        </p:tgtEl>
                                        <p:attrNameLst>
                                          <p:attrName>fill.on</p:attrName>
                                        </p:attrNameLst>
                                      </p:cBhvr>
                                      <p:to>
                                        <p:strVal val="true"/>
                                      </p:to>
                                    </p:set>
                                  </p:childTnLst>
                                </p:cTn>
                              </p:par>
                            </p:childTnLst>
                          </p:cTn>
                        </p:par>
                        <p:par>
                          <p:cTn id="46" fill="hold">
                            <p:stCondLst>
                              <p:cond delay="3500"/>
                            </p:stCondLst>
                            <p:childTnLst>
                              <p:par>
                                <p:cTn id="47" presetID="27" presetClass="emph" presetSubtype="0" fill="remove" grpId="0" nodeType="afterEffect">
                                  <p:stCondLst>
                                    <p:cond delay="0"/>
                                  </p:stCondLst>
                                  <p:childTnLst>
                                    <p:animClr clrSpc="rgb" dir="cw">
                                      <p:cBhvr override="childStyle">
                                        <p:cTn id="48" dur="250" autoRev="1" fill="remove"/>
                                        <p:tgtEl>
                                          <p:spTgt spid="15">
                                            <p:graphicEl>
                                              <a:dgm id="{7F794C98-7D5C-4DF9-B7D0-067299852C12}"/>
                                            </p:graphicEl>
                                          </p:spTgt>
                                        </p:tgtEl>
                                        <p:attrNameLst>
                                          <p:attrName>style.color</p:attrName>
                                        </p:attrNameLst>
                                      </p:cBhvr>
                                      <p:to>
                                        <a:srgbClr val="D54773"/>
                                      </p:to>
                                    </p:animClr>
                                    <p:animClr clrSpc="rgb" dir="cw">
                                      <p:cBhvr>
                                        <p:cTn id="49" dur="250" autoRev="1" fill="remove"/>
                                        <p:tgtEl>
                                          <p:spTgt spid="15">
                                            <p:graphicEl>
                                              <a:dgm id="{7F794C98-7D5C-4DF9-B7D0-067299852C12}"/>
                                            </p:graphicEl>
                                          </p:spTgt>
                                        </p:tgtEl>
                                        <p:attrNameLst>
                                          <p:attrName>fillcolor</p:attrName>
                                        </p:attrNameLst>
                                      </p:cBhvr>
                                      <p:to>
                                        <a:srgbClr val="D54773"/>
                                      </p:to>
                                    </p:animClr>
                                    <p:set>
                                      <p:cBhvr>
                                        <p:cTn id="50" dur="250" autoRev="1" fill="remove"/>
                                        <p:tgtEl>
                                          <p:spTgt spid="15">
                                            <p:graphicEl>
                                              <a:dgm id="{7F794C98-7D5C-4DF9-B7D0-067299852C12}"/>
                                            </p:graphicEl>
                                          </p:spTgt>
                                        </p:tgtEl>
                                        <p:attrNameLst>
                                          <p:attrName>fill.type</p:attrName>
                                        </p:attrNameLst>
                                      </p:cBhvr>
                                      <p:to>
                                        <p:strVal val="solid"/>
                                      </p:to>
                                    </p:set>
                                    <p:set>
                                      <p:cBhvr>
                                        <p:cTn id="51" dur="250" autoRev="1" fill="remove"/>
                                        <p:tgtEl>
                                          <p:spTgt spid="15">
                                            <p:graphicEl>
                                              <a:dgm id="{7F794C98-7D5C-4DF9-B7D0-067299852C12}"/>
                                            </p:graphicEl>
                                          </p:spTgt>
                                        </p:tgtEl>
                                        <p:attrNameLst>
                                          <p:attrName>fill.on</p:attrName>
                                        </p:attrNameLst>
                                      </p:cBhvr>
                                      <p:to>
                                        <p:strVal val="true"/>
                                      </p:to>
                                    </p:set>
                                  </p:childTnLst>
                                </p:cTn>
                              </p:par>
                            </p:childTnLst>
                          </p:cTn>
                        </p:par>
                        <p:par>
                          <p:cTn id="52" fill="hold">
                            <p:stCondLst>
                              <p:cond delay="4000"/>
                            </p:stCondLst>
                            <p:childTnLst>
                              <p:par>
                                <p:cTn id="53" presetID="27" presetClass="emph" presetSubtype="0" fill="remove" grpId="0" nodeType="afterEffect">
                                  <p:stCondLst>
                                    <p:cond delay="0"/>
                                  </p:stCondLst>
                                  <p:childTnLst>
                                    <p:animClr clrSpc="rgb" dir="cw">
                                      <p:cBhvr override="childStyle">
                                        <p:cTn id="54" dur="250" autoRev="1" fill="remove"/>
                                        <p:tgtEl>
                                          <p:spTgt spid="15">
                                            <p:graphicEl>
                                              <a:dgm id="{B6DAB058-3648-4EE2-AF7D-C975643C8ADA}"/>
                                            </p:graphicEl>
                                          </p:spTgt>
                                        </p:tgtEl>
                                        <p:attrNameLst>
                                          <p:attrName>style.color</p:attrName>
                                        </p:attrNameLst>
                                      </p:cBhvr>
                                      <p:to>
                                        <a:srgbClr val="D54773"/>
                                      </p:to>
                                    </p:animClr>
                                    <p:animClr clrSpc="rgb" dir="cw">
                                      <p:cBhvr>
                                        <p:cTn id="55" dur="250" autoRev="1" fill="remove"/>
                                        <p:tgtEl>
                                          <p:spTgt spid="15">
                                            <p:graphicEl>
                                              <a:dgm id="{B6DAB058-3648-4EE2-AF7D-C975643C8ADA}"/>
                                            </p:graphicEl>
                                          </p:spTgt>
                                        </p:tgtEl>
                                        <p:attrNameLst>
                                          <p:attrName>fillcolor</p:attrName>
                                        </p:attrNameLst>
                                      </p:cBhvr>
                                      <p:to>
                                        <a:srgbClr val="D54773"/>
                                      </p:to>
                                    </p:animClr>
                                    <p:set>
                                      <p:cBhvr>
                                        <p:cTn id="56" dur="250" autoRev="1" fill="remove"/>
                                        <p:tgtEl>
                                          <p:spTgt spid="15">
                                            <p:graphicEl>
                                              <a:dgm id="{B6DAB058-3648-4EE2-AF7D-C975643C8ADA}"/>
                                            </p:graphicEl>
                                          </p:spTgt>
                                        </p:tgtEl>
                                        <p:attrNameLst>
                                          <p:attrName>fill.type</p:attrName>
                                        </p:attrNameLst>
                                      </p:cBhvr>
                                      <p:to>
                                        <p:strVal val="solid"/>
                                      </p:to>
                                    </p:set>
                                    <p:set>
                                      <p:cBhvr>
                                        <p:cTn id="57" dur="250" autoRev="1" fill="remove"/>
                                        <p:tgtEl>
                                          <p:spTgt spid="15">
                                            <p:graphicEl>
                                              <a:dgm id="{B6DAB058-3648-4EE2-AF7D-C975643C8ADA}"/>
                                            </p:graphicEl>
                                          </p:spTgt>
                                        </p:tgtEl>
                                        <p:attrNameLst>
                                          <p:attrName>fill.on</p:attrName>
                                        </p:attrNameLst>
                                      </p:cBhvr>
                                      <p:to>
                                        <p:strVal val="true"/>
                                      </p:to>
                                    </p:set>
                                  </p:childTnLst>
                                </p:cTn>
                              </p:par>
                            </p:childTnLst>
                          </p:cTn>
                        </p:par>
                        <p:par>
                          <p:cTn id="58" fill="hold">
                            <p:stCondLst>
                              <p:cond delay="4500"/>
                            </p:stCondLst>
                            <p:childTnLst>
                              <p:par>
                                <p:cTn id="59" presetID="27" presetClass="emph" presetSubtype="0" fill="remove" grpId="0" nodeType="afterEffect">
                                  <p:stCondLst>
                                    <p:cond delay="0"/>
                                  </p:stCondLst>
                                  <p:childTnLst>
                                    <p:animClr clrSpc="rgb" dir="cw">
                                      <p:cBhvr override="childStyle">
                                        <p:cTn id="60" dur="250" autoRev="1" fill="remove"/>
                                        <p:tgtEl>
                                          <p:spTgt spid="15">
                                            <p:graphicEl>
                                              <a:dgm id="{C485E01D-DF6A-49B6-A2A1-1ECE62257912}"/>
                                            </p:graphicEl>
                                          </p:spTgt>
                                        </p:tgtEl>
                                        <p:attrNameLst>
                                          <p:attrName>style.color</p:attrName>
                                        </p:attrNameLst>
                                      </p:cBhvr>
                                      <p:to>
                                        <a:srgbClr val="D54773"/>
                                      </p:to>
                                    </p:animClr>
                                    <p:animClr clrSpc="rgb" dir="cw">
                                      <p:cBhvr>
                                        <p:cTn id="61" dur="250" autoRev="1" fill="remove"/>
                                        <p:tgtEl>
                                          <p:spTgt spid="15">
                                            <p:graphicEl>
                                              <a:dgm id="{C485E01D-DF6A-49B6-A2A1-1ECE62257912}"/>
                                            </p:graphicEl>
                                          </p:spTgt>
                                        </p:tgtEl>
                                        <p:attrNameLst>
                                          <p:attrName>fillcolor</p:attrName>
                                        </p:attrNameLst>
                                      </p:cBhvr>
                                      <p:to>
                                        <a:srgbClr val="D54773"/>
                                      </p:to>
                                    </p:animClr>
                                    <p:set>
                                      <p:cBhvr>
                                        <p:cTn id="62" dur="250" autoRev="1" fill="remove"/>
                                        <p:tgtEl>
                                          <p:spTgt spid="15">
                                            <p:graphicEl>
                                              <a:dgm id="{C485E01D-DF6A-49B6-A2A1-1ECE62257912}"/>
                                            </p:graphicEl>
                                          </p:spTgt>
                                        </p:tgtEl>
                                        <p:attrNameLst>
                                          <p:attrName>fill.type</p:attrName>
                                        </p:attrNameLst>
                                      </p:cBhvr>
                                      <p:to>
                                        <p:strVal val="solid"/>
                                      </p:to>
                                    </p:set>
                                    <p:set>
                                      <p:cBhvr>
                                        <p:cTn id="63" dur="250" autoRev="1" fill="remove"/>
                                        <p:tgtEl>
                                          <p:spTgt spid="15">
                                            <p:graphicEl>
                                              <a:dgm id="{C485E01D-DF6A-49B6-A2A1-1ECE62257912}"/>
                                            </p:graphicEl>
                                          </p:spTgt>
                                        </p:tgtEl>
                                        <p:attrNameLst>
                                          <p:attrName>fill.on</p:attrName>
                                        </p:attrNameLst>
                                      </p:cBhvr>
                                      <p:to>
                                        <p:strVal val="true"/>
                                      </p:to>
                                    </p:set>
                                  </p:childTnLst>
                                </p:cTn>
                              </p:par>
                            </p:childTnLst>
                          </p:cTn>
                        </p:par>
                        <p:par>
                          <p:cTn id="64" fill="hold">
                            <p:stCondLst>
                              <p:cond delay="5000"/>
                            </p:stCondLst>
                            <p:childTnLst>
                              <p:par>
                                <p:cTn id="65" presetID="27" presetClass="emph" presetSubtype="0" fill="remove" grpId="0" nodeType="afterEffect">
                                  <p:stCondLst>
                                    <p:cond delay="0"/>
                                  </p:stCondLst>
                                  <p:childTnLst>
                                    <p:animClr clrSpc="rgb" dir="cw">
                                      <p:cBhvr override="childStyle">
                                        <p:cTn id="66" dur="250" autoRev="1" fill="remove"/>
                                        <p:tgtEl>
                                          <p:spTgt spid="15">
                                            <p:graphicEl>
                                              <a:dgm id="{FBF879CA-CC28-40FD-98EE-60DBB3043409}"/>
                                            </p:graphicEl>
                                          </p:spTgt>
                                        </p:tgtEl>
                                        <p:attrNameLst>
                                          <p:attrName>style.color</p:attrName>
                                        </p:attrNameLst>
                                      </p:cBhvr>
                                      <p:to>
                                        <a:srgbClr val="D54773"/>
                                      </p:to>
                                    </p:animClr>
                                    <p:animClr clrSpc="rgb" dir="cw">
                                      <p:cBhvr>
                                        <p:cTn id="67" dur="250" autoRev="1" fill="remove"/>
                                        <p:tgtEl>
                                          <p:spTgt spid="15">
                                            <p:graphicEl>
                                              <a:dgm id="{FBF879CA-CC28-40FD-98EE-60DBB3043409}"/>
                                            </p:graphicEl>
                                          </p:spTgt>
                                        </p:tgtEl>
                                        <p:attrNameLst>
                                          <p:attrName>fillcolor</p:attrName>
                                        </p:attrNameLst>
                                      </p:cBhvr>
                                      <p:to>
                                        <a:srgbClr val="D54773"/>
                                      </p:to>
                                    </p:animClr>
                                    <p:set>
                                      <p:cBhvr>
                                        <p:cTn id="68" dur="250" autoRev="1" fill="remove"/>
                                        <p:tgtEl>
                                          <p:spTgt spid="15">
                                            <p:graphicEl>
                                              <a:dgm id="{FBF879CA-CC28-40FD-98EE-60DBB3043409}"/>
                                            </p:graphicEl>
                                          </p:spTgt>
                                        </p:tgtEl>
                                        <p:attrNameLst>
                                          <p:attrName>fill.type</p:attrName>
                                        </p:attrNameLst>
                                      </p:cBhvr>
                                      <p:to>
                                        <p:strVal val="solid"/>
                                      </p:to>
                                    </p:set>
                                    <p:set>
                                      <p:cBhvr>
                                        <p:cTn id="69" dur="250" autoRev="1" fill="remove"/>
                                        <p:tgtEl>
                                          <p:spTgt spid="15">
                                            <p:graphicEl>
                                              <a:dgm id="{FBF879CA-CC28-40FD-98EE-60DBB3043409}"/>
                                            </p:graphicEl>
                                          </p:spTgt>
                                        </p:tgtEl>
                                        <p:attrNameLst>
                                          <p:attrName>fill.on</p:attrName>
                                        </p:attrNameLst>
                                      </p:cBhvr>
                                      <p:to>
                                        <p:strVal val="true"/>
                                      </p:to>
                                    </p:set>
                                  </p:childTnLst>
                                </p:cTn>
                              </p:par>
                            </p:childTnLst>
                          </p:cTn>
                        </p:par>
                        <p:par>
                          <p:cTn id="70" fill="hold">
                            <p:stCondLst>
                              <p:cond delay="5500"/>
                            </p:stCondLst>
                            <p:childTnLst>
                              <p:par>
                                <p:cTn id="71" presetID="27" presetClass="emph" presetSubtype="0" fill="remove" grpId="0" nodeType="afterEffect">
                                  <p:stCondLst>
                                    <p:cond delay="0"/>
                                  </p:stCondLst>
                                  <p:childTnLst>
                                    <p:animClr clrSpc="rgb" dir="cw">
                                      <p:cBhvr override="childStyle">
                                        <p:cTn id="72" dur="250" autoRev="1" fill="remove"/>
                                        <p:tgtEl>
                                          <p:spTgt spid="15">
                                            <p:graphicEl>
                                              <a:dgm id="{B0EB05C0-DB6E-4D7D-9C81-8EA80DB74F2A}"/>
                                            </p:graphicEl>
                                          </p:spTgt>
                                        </p:tgtEl>
                                        <p:attrNameLst>
                                          <p:attrName>style.color</p:attrName>
                                        </p:attrNameLst>
                                      </p:cBhvr>
                                      <p:to>
                                        <a:srgbClr val="D54773"/>
                                      </p:to>
                                    </p:animClr>
                                    <p:animClr clrSpc="rgb" dir="cw">
                                      <p:cBhvr>
                                        <p:cTn id="73" dur="250" autoRev="1" fill="remove"/>
                                        <p:tgtEl>
                                          <p:spTgt spid="15">
                                            <p:graphicEl>
                                              <a:dgm id="{B0EB05C0-DB6E-4D7D-9C81-8EA80DB74F2A}"/>
                                            </p:graphicEl>
                                          </p:spTgt>
                                        </p:tgtEl>
                                        <p:attrNameLst>
                                          <p:attrName>fillcolor</p:attrName>
                                        </p:attrNameLst>
                                      </p:cBhvr>
                                      <p:to>
                                        <a:srgbClr val="D54773"/>
                                      </p:to>
                                    </p:animClr>
                                    <p:set>
                                      <p:cBhvr>
                                        <p:cTn id="74" dur="250" autoRev="1" fill="remove"/>
                                        <p:tgtEl>
                                          <p:spTgt spid="15">
                                            <p:graphicEl>
                                              <a:dgm id="{B0EB05C0-DB6E-4D7D-9C81-8EA80DB74F2A}"/>
                                            </p:graphicEl>
                                          </p:spTgt>
                                        </p:tgtEl>
                                        <p:attrNameLst>
                                          <p:attrName>fill.type</p:attrName>
                                        </p:attrNameLst>
                                      </p:cBhvr>
                                      <p:to>
                                        <p:strVal val="solid"/>
                                      </p:to>
                                    </p:set>
                                    <p:set>
                                      <p:cBhvr>
                                        <p:cTn id="75" dur="250" autoRev="1" fill="remove"/>
                                        <p:tgtEl>
                                          <p:spTgt spid="15">
                                            <p:graphicEl>
                                              <a:dgm id="{B0EB05C0-DB6E-4D7D-9C81-8EA80DB74F2A}"/>
                                            </p:graphicEl>
                                          </p:spTgt>
                                        </p:tgtEl>
                                        <p:attrNameLst>
                                          <p:attrName>fill.on</p:attrName>
                                        </p:attrNameLst>
                                      </p:cBhvr>
                                      <p:to>
                                        <p:strVal val="true"/>
                                      </p:to>
                                    </p:set>
                                  </p:childTnLst>
                                </p:cTn>
                              </p:par>
                            </p:childTnLst>
                          </p:cTn>
                        </p:par>
                        <p:par>
                          <p:cTn id="76" fill="hold">
                            <p:stCondLst>
                              <p:cond delay="6000"/>
                            </p:stCondLst>
                            <p:childTnLst>
                              <p:par>
                                <p:cTn id="77" presetID="27" presetClass="emph" presetSubtype="0" fill="remove" grpId="0" nodeType="afterEffect">
                                  <p:stCondLst>
                                    <p:cond delay="0"/>
                                  </p:stCondLst>
                                  <p:childTnLst>
                                    <p:animClr clrSpc="rgb" dir="cw">
                                      <p:cBhvr override="childStyle">
                                        <p:cTn id="78" dur="250" autoRev="1" fill="remove"/>
                                        <p:tgtEl>
                                          <p:spTgt spid="15">
                                            <p:graphicEl>
                                              <a:dgm id="{A10247E1-A73C-45CB-A44F-E28C587262EB}"/>
                                            </p:graphicEl>
                                          </p:spTgt>
                                        </p:tgtEl>
                                        <p:attrNameLst>
                                          <p:attrName>style.color</p:attrName>
                                        </p:attrNameLst>
                                      </p:cBhvr>
                                      <p:to>
                                        <a:srgbClr val="D54773"/>
                                      </p:to>
                                    </p:animClr>
                                    <p:animClr clrSpc="rgb" dir="cw">
                                      <p:cBhvr>
                                        <p:cTn id="79" dur="250" autoRev="1" fill="remove"/>
                                        <p:tgtEl>
                                          <p:spTgt spid="15">
                                            <p:graphicEl>
                                              <a:dgm id="{A10247E1-A73C-45CB-A44F-E28C587262EB}"/>
                                            </p:graphicEl>
                                          </p:spTgt>
                                        </p:tgtEl>
                                        <p:attrNameLst>
                                          <p:attrName>fillcolor</p:attrName>
                                        </p:attrNameLst>
                                      </p:cBhvr>
                                      <p:to>
                                        <a:srgbClr val="D54773"/>
                                      </p:to>
                                    </p:animClr>
                                    <p:set>
                                      <p:cBhvr>
                                        <p:cTn id="80" dur="250" autoRev="1" fill="remove"/>
                                        <p:tgtEl>
                                          <p:spTgt spid="15">
                                            <p:graphicEl>
                                              <a:dgm id="{A10247E1-A73C-45CB-A44F-E28C587262EB}"/>
                                            </p:graphicEl>
                                          </p:spTgt>
                                        </p:tgtEl>
                                        <p:attrNameLst>
                                          <p:attrName>fill.type</p:attrName>
                                        </p:attrNameLst>
                                      </p:cBhvr>
                                      <p:to>
                                        <p:strVal val="solid"/>
                                      </p:to>
                                    </p:set>
                                    <p:set>
                                      <p:cBhvr>
                                        <p:cTn id="81" dur="250" autoRev="1" fill="remove"/>
                                        <p:tgtEl>
                                          <p:spTgt spid="15">
                                            <p:graphicEl>
                                              <a:dgm id="{A10247E1-A73C-45CB-A44F-E28C587262EB}"/>
                                            </p:graphicEl>
                                          </p:spTgt>
                                        </p:tgtEl>
                                        <p:attrNameLst>
                                          <p:attrName>fill.on</p:attrName>
                                        </p:attrNameLst>
                                      </p:cBhvr>
                                      <p:to>
                                        <p:strVal val="true"/>
                                      </p:to>
                                    </p:set>
                                  </p:childTnLst>
                                </p:cTn>
                              </p:par>
                            </p:childTnLst>
                          </p:cTn>
                        </p:par>
                        <p:par>
                          <p:cTn id="82" fill="hold">
                            <p:stCondLst>
                              <p:cond delay="6500"/>
                            </p:stCondLst>
                            <p:childTnLst>
                              <p:par>
                                <p:cTn id="83" presetID="27" presetClass="emph" presetSubtype="0" fill="remove" grpId="0" nodeType="afterEffect">
                                  <p:stCondLst>
                                    <p:cond delay="0"/>
                                  </p:stCondLst>
                                  <p:childTnLst>
                                    <p:animClr clrSpc="rgb" dir="cw">
                                      <p:cBhvr override="childStyle">
                                        <p:cTn id="84" dur="250" autoRev="1" fill="remove"/>
                                        <p:tgtEl>
                                          <p:spTgt spid="15">
                                            <p:graphicEl>
                                              <a:dgm id="{474CEEFB-41AE-41D1-B7CD-3329FB841E6E}"/>
                                            </p:graphicEl>
                                          </p:spTgt>
                                        </p:tgtEl>
                                        <p:attrNameLst>
                                          <p:attrName>style.color</p:attrName>
                                        </p:attrNameLst>
                                      </p:cBhvr>
                                      <p:to>
                                        <a:srgbClr val="D54773"/>
                                      </p:to>
                                    </p:animClr>
                                    <p:animClr clrSpc="rgb" dir="cw">
                                      <p:cBhvr>
                                        <p:cTn id="85" dur="250" autoRev="1" fill="remove"/>
                                        <p:tgtEl>
                                          <p:spTgt spid="15">
                                            <p:graphicEl>
                                              <a:dgm id="{474CEEFB-41AE-41D1-B7CD-3329FB841E6E}"/>
                                            </p:graphicEl>
                                          </p:spTgt>
                                        </p:tgtEl>
                                        <p:attrNameLst>
                                          <p:attrName>fillcolor</p:attrName>
                                        </p:attrNameLst>
                                      </p:cBhvr>
                                      <p:to>
                                        <a:srgbClr val="D54773"/>
                                      </p:to>
                                    </p:animClr>
                                    <p:set>
                                      <p:cBhvr>
                                        <p:cTn id="86" dur="250" autoRev="1" fill="remove"/>
                                        <p:tgtEl>
                                          <p:spTgt spid="15">
                                            <p:graphicEl>
                                              <a:dgm id="{474CEEFB-41AE-41D1-B7CD-3329FB841E6E}"/>
                                            </p:graphicEl>
                                          </p:spTgt>
                                        </p:tgtEl>
                                        <p:attrNameLst>
                                          <p:attrName>fill.type</p:attrName>
                                        </p:attrNameLst>
                                      </p:cBhvr>
                                      <p:to>
                                        <p:strVal val="solid"/>
                                      </p:to>
                                    </p:set>
                                    <p:set>
                                      <p:cBhvr>
                                        <p:cTn id="87" dur="250" autoRev="1" fill="remove"/>
                                        <p:tgtEl>
                                          <p:spTgt spid="15">
                                            <p:graphicEl>
                                              <a:dgm id="{474CEEFB-41AE-41D1-B7CD-3329FB841E6E}"/>
                                            </p:graphicEl>
                                          </p:spTgt>
                                        </p:tgtEl>
                                        <p:attrNameLst>
                                          <p:attrName>fill.on</p:attrName>
                                        </p:attrNameLst>
                                      </p:cBhvr>
                                      <p:to>
                                        <p:strVal val="true"/>
                                      </p:to>
                                    </p:set>
                                  </p:childTnLst>
                                </p:cTn>
                              </p:par>
                            </p:childTnLst>
                          </p:cTn>
                        </p:par>
                        <p:par>
                          <p:cTn id="88" fill="hold">
                            <p:stCondLst>
                              <p:cond delay="7000"/>
                            </p:stCondLst>
                            <p:childTnLst>
                              <p:par>
                                <p:cTn id="89" presetID="27" presetClass="emph" presetSubtype="0" fill="remove" grpId="0" nodeType="afterEffect">
                                  <p:stCondLst>
                                    <p:cond delay="0"/>
                                  </p:stCondLst>
                                  <p:childTnLst>
                                    <p:animClr clrSpc="rgb" dir="cw">
                                      <p:cBhvr override="childStyle">
                                        <p:cTn id="90" dur="250" autoRev="1" fill="remove"/>
                                        <p:tgtEl>
                                          <p:spTgt spid="15">
                                            <p:graphicEl>
                                              <a:dgm id="{AFA39F50-A2C2-4D93-A2C7-5DD705CFFA2A}"/>
                                            </p:graphicEl>
                                          </p:spTgt>
                                        </p:tgtEl>
                                        <p:attrNameLst>
                                          <p:attrName>style.color</p:attrName>
                                        </p:attrNameLst>
                                      </p:cBhvr>
                                      <p:to>
                                        <a:srgbClr val="D54773"/>
                                      </p:to>
                                    </p:animClr>
                                    <p:animClr clrSpc="rgb" dir="cw">
                                      <p:cBhvr>
                                        <p:cTn id="91" dur="250" autoRev="1" fill="remove"/>
                                        <p:tgtEl>
                                          <p:spTgt spid="15">
                                            <p:graphicEl>
                                              <a:dgm id="{AFA39F50-A2C2-4D93-A2C7-5DD705CFFA2A}"/>
                                            </p:graphicEl>
                                          </p:spTgt>
                                        </p:tgtEl>
                                        <p:attrNameLst>
                                          <p:attrName>fillcolor</p:attrName>
                                        </p:attrNameLst>
                                      </p:cBhvr>
                                      <p:to>
                                        <a:srgbClr val="D54773"/>
                                      </p:to>
                                    </p:animClr>
                                    <p:set>
                                      <p:cBhvr>
                                        <p:cTn id="92" dur="250" autoRev="1" fill="remove"/>
                                        <p:tgtEl>
                                          <p:spTgt spid="15">
                                            <p:graphicEl>
                                              <a:dgm id="{AFA39F50-A2C2-4D93-A2C7-5DD705CFFA2A}"/>
                                            </p:graphicEl>
                                          </p:spTgt>
                                        </p:tgtEl>
                                        <p:attrNameLst>
                                          <p:attrName>fill.type</p:attrName>
                                        </p:attrNameLst>
                                      </p:cBhvr>
                                      <p:to>
                                        <p:strVal val="solid"/>
                                      </p:to>
                                    </p:set>
                                    <p:set>
                                      <p:cBhvr>
                                        <p:cTn id="93" dur="250" autoRev="1" fill="remove"/>
                                        <p:tgtEl>
                                          <p:spTgt spid="15">
                                            <p:graphicEl>
                                              <a:dgm id="{AFA39F50-A2C2-4D93-A2C7-5DD705CFFA2A}"/>
                                            </p:graphicEl>
                                          </p:spTgt>
                                        </p:tgtEl>
                                        <p:attrNameLst>
                                          <p:attrName>fill.on</p:attrName>
                                        </p:attrNameLst>
                                      </p:cBhvr>
                                      <p:to>
                                        <p:strVal val="true"/>
                                      </p:to>
                                    </p:set>
                                  </p:childTnLst>
                                </p:cTn>
                              </p:par>
                            </p:childTnLst>
                          </p:cTn>
                        </p:par>
                        <p:par>
                          <p:cTn id="94" fill="hold">
                            <p:stCondLst>
                              <p:cond delay="7500"/>
                            </p:stCondLst>
                            <p:childTnLst>
                              <p:par>
                                <p:cTn id="95" presetID="27" presetClass="emph" presetSubtype="0" fill="remove" grpId="0" nodeType="afterEffect">
                                  <p:stCondLst>
                                    <p:cond delay="0"/>
                                  </p:stCondLst>
                                  <p:childTnLst>
                                    <p:animClr clrSpc="rgb" dir="cw">
                                      <p:cBhvr override="childStyle">
                                        <p:cTn id="96" dur="250" autoRev="1" fill="remove"/>
                                        <p:tgtEl>
                                          <p:spTgt spid="15">
                                            <p:graphicEl>
                                              <a:dgm id="{156B9DA0-DD4E-4FFE-B56B-6C5DEE7B3CA6}"/>
                                            </p:graphicEl>
                                          </p:spTgt>
                                        </p:tgtEl>
                                        <p:attrNameLst>
                                          <p:attrName>style.color</p:attrName>
                                        </p:attrNameLst>
                                      </p:cBhvr>
                                      <p:to>
                                        <a:srgbClr val="D54773"/>
                                      </p:to>
                                    </p:animClr>
                                    <p:animClr clrSpc="rgb" dir="cw">
                                      <p:cBhvr>
                                        <p:cTn id="97" dur="250" autoRev="1" fill="remove"/>
                                        <p:tgtEl>
                                          <p:spTgt spid="15">
                                            <p:graphicEl>
                                              <a:dgm id="{156B9DA0-DD4E-4FFE-B56B-6C5DEE7B3CA6}"/>
                                            </p:graphicEl>
                                          </p:spTgt>
                                        </p:tgtEl>
                                        <p:attrNameLst>
                                          <p:attrName>fillcolor</p:attrName>
                                        </p:attrNameLst>
                                      </p:cBhvr>
                                      <p:to>
                                        <a:srgbClr val="D54773"/>
                                      </p:to>
                                    </p:animClr>
                                    <p:set>
                                      <p:cBhvr>
                                        <p:cTn id="98" dur="250" autoRev="1" fill="remove"/>
                                        <p:tgtEl>
                                          <p:spTgt spid="15">
                                            <p:graphicEl>
                                              <a:dgm id="{156B9DA0-DD4E-4FFE-B56B-6C5DEE7B3CA6}"/>
                                            </p:graphicEl>
                                          </p:spTgt>
                                        </p:tgtEl>
                                        <p:attrNameLst>
                                          <p:attrName>fill.type</p:attrName>
                                        </p:attrNameLst>
                                      </p:cBhvr>
                                      <p:to>
                                        <p:strVal val="solid"/>
                                      </p:to>
                                    </p:set>
                                    <p:set>
                                      <p:cBhvr>
                                        <p:cTn id="99" dur="250" autoRev="1" fill="remove"/>
                                        <p:tgtEl>
                                          <p:spTgt spid="15">
                                            <p:graphicEl>
                                              <a:dgm id="{156B9DA0-DD4E-4FFE-B56B-6C5DEE7B3CA6}"/>
                                            </p:graphicEl>
                                          </p:spTgt>
                                        </p:tgtEl>
                                        <p:attrNameLst>
                                          <p:attrName>fill.on</p:attrName>
                                        </p:attrNameLst>
                                      </p:cBhvr>
                                      <p:to>
                                        <p:strVal val="true"/>
                                      </p:to>
                                    </p:set>
                                  </p:childTnLst>
                                </p:cTn>
                              </p:par>
                            </p:childTnLst>
                          </p:cTn>
                        </p:par>
                        <p:par>
                          <p:cTn id="100" fill="hold">
                            <p:stCondLst>
                              <p:cond delay="8000"/>
                            </p:stCondLst>
                            <p:childTnLst>
                              <p:par>
                                <p:cTn id="101" presetID="27" presetClass="emph" presetSubtype="0" fill="remove" grpId="0" nodeType="afterEffect">
                                  <p:stCondLst>
                                    <p:cond delay="0"/>
                                  </p:stCondLst>
                                  <p:childTnLst>
                                    <p:animClr clrSpc="rgb" dir="cw">
                                      <p:cBhvr override="childStyle">
                                        <p:cTn id="102" dur="250" autoRev="1" fill="remove"/>
                                        <p:tgtEl>
                                          <p:spTgt spid="15">
                                            <p:graphicEl>
                                              <a:dgm id="{B62269E5-4C35-4AE4-82A0-01C592142BF2}"/>
                                            </p:graphicEl>
                                          </p:spTgt>
                                        </p:tgtEl>
                                        <p:attrNameLst>
                                          <p:attrName>style.color</p:attrName>
                                        </p:attrNameLst>
                                      </p:cBhvr>
                                      <p:to>
                                        <a:srgbClr val="D54773"/>
                                      </p:to>
                                    </p:animClr>
                                    <p:animClr clrSpc="rgb" dir="cw">
                                      <p:cBhvr>
                                        <p:cTn id="103" dur="250" autoRev="1" fill="remove"/>
                                        <p:tgtEl>
                                          <p:spTgt spid="15">
                                            <p:graphicEl>
                                              <a:dgm id="{B62269E5-4C35-4AE4-82A0-01C592142BF2}"/>
                                            </p:graphicEl>
                                          </p:spTgt>
                                        </p:tgtEl>
                                        <p:attrNameLst>
                                          <p:attrName>fillcolor</p:attrName>
                                        </p:attrNameLst>
                                      </p:cBhvr>
                                      <p:to>
                                        <a:srgbClr val="D54773"/>
                                      </p:to>
                                    </p:animClr>
                                    <p:set>
                                      <p:cBhvr>
                                        <p:cTn id="104" dur="250" autoRev="1" fill="remove"/>
                                        <p:tgtEl>
                                          <p:spTgt spid="15">
                                            <p:graphicEl>
                                              <a:dgm id="{B62269E5-4C35-4AE4-82A0-01C592142BF2}"/>
                                            </p:graphicEl>
                                          </p:spTgt>
                                        </p:tgtEl>
                                        <p:attrNameLst>
                                          <p:attrName>fill.type</p:attrName>
                                        </p:attrNameLst>
                                      </p:cBhvr>
                                      <p:to>
                                        <p:strVal val="solid"/>
                                      </p:to>
                                    </p:set>
                                    <p:set>
                                      <p:cBhvr>
                                        <p:cTn id="105" dur="250" autoRev="1" fill="remove"/>
                                        <p:tgtEl>
                                          <p:spTgt spid="15">
                                            <p:graphicEl>
                                              <a:dgm id="{B62269E5-4C35-4AE4-82A0-01C592142BF2}"/>
                                            </p:graphicEl>
                                          </p:spTgt>
                                        </p:tgtEl>
                                        <p:attrNameLst>
                                          <p:attrName>fill.on</p:attrName>
                                        </p:attrNameLst>
                                      </p:cBhvr>
                                      <p:to>
                                        <p:strVal val="true"/>
                                      </p:to>
                                    </p:set>
                                  </p:childTnLst>
                                </p:cTn>
                              </p:par>
                            </p:childTnLst>
                          </p:cTn>
                        </p:par>
                        <p:par>
                          <p:cTn id="106" fill="hold">
                            <p:stCondLst>
                              <p:cond delay="8500"/>
                            </p:stCondLst>
                            <p:childTnLst>
                              <p:par>
                                <p:cTn id="107" presetID="27" presetClass="emph" presetSubtype="0" fill="remove" grpId="0" nodeType="afterEffect">
                                  <p:stCondLst>
                                    <p:cond delay="0"/>
                                  </p:stCondLst>
                                  <p:childTnLst>
                                    <p:animClr clrSpc="rgb" dir="cw">
                                      <p:cBhvr override="childStyle">
                                        <p:cTn id="108" dur="250" autoRev="1" fill="remove"/>
                                        <p:tgtEl>
                                          <p:spTgt spid="15">
                                            <p:graphicEl>
                                              <a:dgm id="{647250C0-600F-45E9-A558-3098717C83E8}"/>
                                            </p:graphicEl>
                                          </p:spTgt>
                                        </p:tgtEl>
                                        <p:attrNameLst>
                                          <p:attrName>style.color</p:attrName>
                                        </p:attrNameLst>
                                      </p:cBhvr>
                                      <p:to>
                                        <a:srgbClr val="D54773"/>
                                      </p:to>
                                    </p:animClr>
                                    <p:animClr clrSpc="rgb" dir="cw">
                                      <p:cBhvr>
                                        <p:cTn id="109" dur="250" autoRev="1" fill="remove"/>
                                        <p:tgtEl>
                                          <p:spTgt spid="15">
                                            <p:graphicEl>
                                              <a:dgm id="{647250C0-600F-45E9-A558-3098717C83E8}"/>
                                            </p:graphicEl>
                                          </p:spTgt>
                                        </p:tgtEl>
                                        <p:attrNameLst>
                                          <p:attrName>fillcolor</p:attrName>
                                        </p:attrNameLst>
                                      </p:cBhvr>
                                      <p:to>
                                        <a:srgbClr val="D54773"/>
                                      </p:to>
                                    </p:animClr>
                                    <p:set>
                                      <p:cBhvr>
                                        <p:cTn id="110" dur="250" autoRev="1" fill="remove"/>
                                        <p:tgtEl>
                                          <p:spTgt spid="15">
                                            <p:graphicEl>
                                              <a:dgm id="{647250C0-600F-45E9-A558-3098717C83E8}"/>
                                            </p:graphicEl>
                                          </p:spTgt>
                                        </p:tgtEl>
                                        <p:attrNameLst>
                                          <p:attrName>fill.type</p:attrName>
                                        </p:attrNameLst>
                                      </p:cBhvr>
                                      <p:to>
                                        <p:strVal val="solid"/>
                                      </p:to>
                                    </p:set>
                                    <p:set>
                                      <p:cBhvr>
                                        <p:cTn id="111" dur="250" autoRev="1" fill="remove"/>
                                        <p:tgtEl>
                                          <p:spTgt spid="15">
                                            <p:graphicEl>
                                              <a:dgm id="{647250C0-600F-45E9-A558-3098717C83E8}"/>
                                            </p:graphicEl>
                                          </p:spTgt>
                                        </p:tgtEl>
                                        <p:attrNameLst>
                                          <p:attrName>fill.on</p:attrName>
                                        </p:attrNameLst>
                                      </p:cBhvr>
                                      <p:to>
                                        <p:strVal val="true"/>
                                      </p:to>
                                    </p:set>
                                  </p:childTnLst>
                                </p:cTn>
                              </p:par>
                            </p:childTnLst>
                          </p:cTn>
                        </p:par>
                        <p:par>
                          <p:cTn id="112" fill="hold">
                            <p:stCondLst>
                              <p:cond delay="9000"/>
                            </p:stCondLst>
                            <p:childTnLst>
                              <p:par>
                                <p:cTn id="113" presetID="27" presetClass="emph" presetSubtype="0" fill="remove" grpId="0" nodeType="afterEffect">
                                  <p:stCondLst>
                                    <p:cond delay="0"/>
                                  </p:stCondLst>
                                  <p:childTnLst>
                                    <p:animClr clrSpc="rgb" dir="cw">
                                      <p:cBhvr override="childStyle">
                                        <p:cTn id="114" dur="250" autoRev="1" fill="remove"/>
                                        <p:tgtEl>
                                          <p:spTgt spid="15">
                                            <p:graphicEl>
                                              <a:dgm id="{C57E4F06-A1B1-428E-9136-219524DE30BA}"/>
                                            </p:graphicEl>
                                          </p:spTgt>
                                        </p:tgtEl>
                                        <p:attrNameLst>
                                          <p:attrName>style.color</p:attrName>
                                        </p:attrNameLst>
                                      </p:cBhvr>
                                      <p:to>
                                        <a:srgbClr val="D54773"/>
                                      </p:to>
                                    </p:animClr>
                                    <p:animClr clrSpc="rgb" dir="cw">
                                      <p:cBhvr>
                                        <p:cTn id="115" dur="250" autoRev="1" fill="remove"/>
                                        <p:tgtEl>
                                          <p:spTgt spid="15">
                                            <p:graphicEl>
                                              <a:dgm id="{C57E4F06-A1B1-428E-9136-219524DE30BA}"/>
                                            </p:graphicEl>
                                          </p:spTgt>
                                        </p:tgtEl>
                                        <p:attrNameLst>
                                          <p:attrName>fillcolor</p:attrName>
                                        </p:attrNameLst>
                                      </p:cBhvr>
                                      <p:to>
                                        <a:srgbClr val="D54773"/>
                                      </p:to>
                                    </p:animClr>
                                    <p:set>
                                      <p:cBhvr>
                                        <p:cTn id="116" dur="250" autoRev="1" fill="remove"/>
                                        <p:tgtEl>
                                          <p:spTgt spid="15">
                                            <p:graphicEl>
                                              <a:dgm id="{C57E4F06-A1B1-428E-9136-219524DE30BA}"/>
                                            </p:graphicEl>
                                          </p:spTgt>
                                        </p:tgtEl>
                                        <p:attrNameLst>
                                          <p:attrName>fill.type</p:attrName>
                                        </p:attrNameLst>
                                      </p:cBhvr>
                                      <p:to>
                                        <p:strVal val="solid"/>
                                      </p:to>
                                    </p:set>
                                    <p:set>
                                      <p:cBhvr>
                                        <p:cTn id="117" dur="250" autoRev="1" fill="remove"/>
                                        <p:tgtEl>
                                          <p:spTgt spid="15">
                                            <p:graphicEl>
                                              <a:dgm id="{C57E4F06-A1B1-428E-9136-219524DE30BA}"/>
                                            </p:graphicEl>
                                          </p:spTgt>
                                        </p:tgtEl>
                                        <p:attrNameLst>
                                          <p:attrName>fill.on</p:attrName>
                                        </p:attrNameLst>
                                      </p:cBhvr>
                                      <p:to>
                                        <p:strVal val="true"/>
                                      </p:to>
                                    </p:set>
                                  </p:childTnLst>
                                </p:cTn>
                              </p:par>
                            </p:childTnLst>
                          </p:cTn>
                        </p:par>
                        <p:par>
                          <p:cTn id="118" fill="hold">
                            <p:stCondLst>
                              <p:cond delay="9500"/>
                            </p:stCondLst>
                            <p:childTnLst>
                              <p:par>
                                <p:cTn id="119" presetID="27" presetClass="emph" presetSubtype="0" fill="remove" grpId="0" nodeType="afterEffect">
                                  <p:stCondLst>
                                    <p:cond delay="0"/>
                                  </p:stCondLst>
                                  <p:childTnLst>
                                    <p:animClr clrSpc="rgb" dir="cw">
                                      <p:cBhvr override="childStyle">
                                        <p:cTn id="120" dur="250" autoRev="1" fill="remove"/>
                                        <p:tgtEl>
                                          <p:spTgt spid="15">
                                            <p:graphicEl>
                                              <a:dgm id="{18783CB2-8EA0-4C89-A0F8-57B779CA4244}"/>
                                            </p:graphicEl>
                                          </p:spTgt>
                                        </p:tgtEl>
                                        <p:attrNameLst>
                                          <p:attrName>style.color</p:attrName>
                                        </p:attrNameLst>
                                      </p:cBhvr>
                                      <p:to>
                                        <a:srgbClr val="D54773"/>
                                      </p:to>
                                    </p:animClr>
                                    <p:animClr clrSpc="rgb" dir="cw">
                                      <p:cBhvr>
                                        <p:cTn id="121" dur="250" autoRev="1" fill="remove"/>
                                        <p:tgtEl>
                                          <p:spTgt spid="15">
                                            <p:graphicEl>
                                              <a:dgm id="{18783CB2-8EA0-4C89-A0F8-57B779CA4244}"/>
                                            </p:graphicEl>
                                          </p:spTgt>
                                        </p:tgtEl>
                                        <p:attrNameLst>
                                          <p:attrName>fillcolor</p:attrName>
                                        </p:attrNameLst>
                                      </p:cBhvr>
                                      <p:to>
                                        <a:srgbClr val="D54773"/>
                                      </p:to>
                                    </p:animClr>
                                    <p:set>
                                      <p:cBhvr>
                                        <p:cTn id="122" dur="250" autoRev="1" fill="remove"/>
                                        <p:tgtEl>
                                          <p:spTgt spid="15">
                                            <p:graphicEl>
                                              <a:dgm id="{18783CB2-8EA0-4C89-A0F8-57B779CA4244}"/>
                                            </p:graphicEl>
                                          </p:spTgt>
                                        </p:tgtEl>
                                        <p:attrNameLst>
                                          <p:attrName>fill.type</p:attrName>
                                        </p:attrNameLst>
                                      </p:cBhvr>
                                      <p:to>
                                        <p:strVal val="solid"/>
                                      </p:to>
                                    </p:set>
                                    <p:set>
                                      <p:cBhvr>
                                        <p:cTn id="123" dur="250" autoRev="1" fill="remove"/>
                                        <p:tgtEl>
                                          <p:spTgt spid="15">
                                            <p:graphicEl>
                                              <a:dgm id="{18783CB2-8EA0-4C89-A0F8-57B779CA4244}"/>
                                            </p:graphicEl>
                                          </p:spTgt>
                                        </p:tgtEl>
                                        <p:attrNameLst>
                                          <p:attrName>fill.on</p:attrName>
                                        </p:attrNameLst>
                                      </p:cBhvr>
                                      <p:to>
                                        <p:strVal val="true"/>
                                      </p:to>
                                    </p:set>
                                  </p:childTnLst>
                                </p:cTn>
                              </p:par>
                            </p:childTnLst>
                          </p:cTn>
                        </p:par>
                        <p:par>
                          <p:cTn id="124" fill="hold">
                            <p:stCondLst>
                              <p:cond delay="10000"/>
                            </p:stCondLst>
                            <p:childTnLst>
                              <p:par>
                                <p:cTn id="125" presetID="27" presetClass="emph" presetSubtype="0" fill="remove" grpId="0" nodeType="afterEffect">
                                  <p:stCondLst>
                                    <p:cond delay="0"/>
                                  </p:stCondLst>
                                  <p:childTnLst>
                                    <p:animClr clrSpc="rgb" dir="cw">
                                      <p:cBhvr override="childStyle">
                                        <p:cTn id="126" dur="250" autoRev="1" fill="remove"/>
                                        <p:tgtEl>
                                          <p:spTgt spid="15">
                                            <p:graphicEl>
                                              <a:dgm id="{D355042F-DCC6-42FD-A0D1-38DECAAA25BF}"/>
                                            </p:graphicEl>
                                          </p:spTgt>
                                        </p:tgtEl>
                                        <p:attrNameLst>
                                          <p:attrName>style.color</p:attrName>
                                        </p:attrNameLst>
                                      </p:cBhvr>
                                      <p:to>
                                        <a:srgbClr val="D54773"/>
                                      </p:to>
                                    </p:animClr>
                                    <p:animClr clrSpc="rgb" dir="cw">
                                      <p:cBhvr>
                                        <p:cTn id="127" dur="250" autoRev="1" fill="remove"/>
                                        <p:tgtEl>
                                          <p:spTgt spid="15">
                                            <p:graphicEl>
                                              <a:dgm id="{D355042F-DCC6-42FD-A0D1-38DECAAA25BF}"/>
                                            </p:graphicEl>
                                          </p:spTgt>
                                        </p:tgtEl>
                                        <p:attrNameLst>
                                          <p:attrName>fillcolor</p:attrName>
                                        </p:attrNameLst>
                                      </p:cBhvr>
                                      <p:to>
                                        <a:srgbClr val="D54773"/>
                                      </p:to>
                                    </p:animClr>
                                    <p:set>
                                      <p:cBhvr>
                                        <p:cTn id="128" dur="250" autoRev="1" fill="remove"/>
                                        <p:tgtEl>
                                          <p:spTgt spid="15">
                                            <p:graphicEl>
                                              <a:dgm id="{D355042F-DCC6-42FD-A0D1-38DECAAA25BF}"/>
                                            </p:graphicEl>
                                          </p:spTgt>
                                        </p:tgtEl>
                                        <p:attrNameLst>
                                          <p:attrName>fill.type</p:attrName>
                                        </p:attrNameLst>
                                      </p:cBhvr>
                                      <p:to>
                                        <p:strVal val="solid"/>
                                      </p:to>
                                    </p:set>
                                    <p:set>
                                      <p:cBhvr>
                                        <p:cTn id="129" dur="250" autoRev="1" fill="remove"/>
                                        <p:tgtEl>
                                          <p:spTgt spid="15">
                                            <p:graphicEl>
                                              <a:dgm id="{D355042F-DCC6-42FD-A0D1-38DECAAA25BF}"/>
                                            </p:graphicEl>
                                          </p:spTgt>
                                        </p:tgtEl>
                                        <p:attrNameLst>
                                          <p:attrName>fill.on</p:attrName>
                                        </p:attrNameLst>
                                      </p:cBhvr>
                                      <p:to>
                                        <p:strVal val="true"/>
                                      </p:to>
                                    </p:set>
                                  </p:childTnLst>
                                </p:cTn>
                              </p:par>
                            </p:childTnLst>
                          </p:cTn>
                        </p:par>
                        <p:par>
                          <p:cTn id="130" fill="hold">
                            <p:stCondLst>
                              <p:cond delay="10500"/>
                            </p:stCondLst>
                            <p:childTnLst>
                              <p:par>
                                <p:cTn id="131" presetID="27" presetClass="emph" presetSubtype="0" fill="remove" grpId="0" nodeType="afterEffect">
                                  <p:stCondLst>
                                    <p:cond delay="0"/>
                                  </p:stCondLst>
                                  <p:childTnLst>
                                    <p:animClr clrSpc="rgb" dir="cw">
                                      <p:cBhvr override="childStyle">
                                        <p:cTn id="132" dur="250" autoRev="1" fill="remove"/>
                                        <p:tgtEl>
                                          <p:spTgt spid="15">
                                            <p:graphicEl>
                                              <a:dgm id="{ADEF7C6E-EFE0-4A83-AC24-B65739D4E2E1}"/>
                                            </p:graphicEl>
                                          </p:spTgt>
                                        </p:tgtEl>
                                        <p:attrNameLst>
                                          <p:attrName>style.color</p:attrName>
                                        </p:attrNameLst>
                                      </p:cBhvr>
                                      <p:to>
                                        <a:srgbClr val="D54773"/>
                                      </p:to>
                                    </p:animClr>
                                    <p:animClr clrSpc="rgb" dir="cw">
                                      <p:cBhvr>
                                        <p:cTn id="133" dur="250" autoRev="1" fill="remove"/>
                                        <p:tgtEl>
                                          <p:spTgt spid="15">
                                            <p:graphicEl>
                                              <a:dgm id="{ADEF7C6E-EFE0-4A83-AC24-B65739D4E2E1}"/>
                                            </p:graphicEl>
                                          </p:spTgt>
                                        </p:tgtEl>
                                        <p:attrNameLst>
                                          <p:attrName>fillcolor</p:attrName>
                                        </p:attrNameLst>
                                      </p:cBhvr>
                                      <p:to>
                                        <a:srgbClr val="D54773"/>
                                      </p:to>
                                    </p:animClr>
                                    <p:set>
                                      <p:cBhvr>
                                        <p:cTn id="134" dur="250" autoRev="1" fill="remove"/>
                                        <p:tgtEl>
                                          <p:spTgt spid="15">
                                            <p:graphicEl>
                                              <a:dgm id="{ADEF7C6E-EFE0-4A83-AC24-B65739D4E2E1}"/>
                                            </p:graphicEl>
                                          </p:spTgt>
                                        </p:tgtEl>
                                        <p:attrNameLst>
                                          <p:attrName>fill.type</p:attrName>
                                        </p:attrNameLst>
                                      </p:cBhvr>
                                      <p:to>
                                        <p:strVal val="solid"/>
                                      </p:to>
                                    </p:set>
                                    <p:set>
                                      <p:cBhvr>
                                        <p:cTn id="135" dur="250" autoRev="1" fill="remove"/>
                                        <p:tgtEl>
                                          <p:spTgt spid="15">
                                            <p:graphicEl>
                                              <a:dgm id="{ADEF7C6E-EFE0-4A83-AC24-B65739D4E2E1}"/>
                                            </p:graphicEl>
                                          </p:spTgt>
                                        </p:tgtEl>
                                        <p:attrNameLst>
                                          <p:attrName>fill.on</p:attrName>
                                        </p:attrNameLst>
                                      </p:cBhvr>
                                      <p:to>
                                        <p:strVal val="true"/>
                                      </p:to>
                                    </p:set>
                                  </p:childTnLst>
                                </p:cTn>
                              </p:par>
                            </p:childTnLst>
                          </p:cTn>
                        </p:par>
                        <p:par>
                          <p:cTn id="136" fill="hold">
                            <p:stCondLst>
                              <p:cond delay="11000"/>
                            </p:stCondLst>
                            <p:childTnLst>
                              <p:par>
                                <p:cTn id="137" presetID="27" presetClass="emph" presetSubtype="0" fill="remove" grpId="0" nodeType="afterEffect">
                                  <p:stCondLst>
                                    <p:cond delay="0"/>
                                  </p:stCondLst>
                                  <p:childTnLst>
                                    <p:animClr clrSpc="rgb" dir="cw">
                                      <p:cBhvr override="childStyle">
                                        <p:cTn id="138" dur="250" autoRev="1" fill="remove"/>
                                        <p:tgtEl>
                                          <p:spTgt spid="15">
                                            <p:graphicEl>
                                              <a:dgm id="{8B3DB1A9-520B-495E-BB8A-B3E67D72601A}"/>
                                            </p:graphicEl>
                                          </p:spTgt>
                                        </p:tgtEl>
                                        <p:attrNameLst>
                                          <p:attrName>style.color</p:attrName>
                                        </p:attrNameLst>
                                      </p:cBhvr>
                                      <p:to>
                                        <a:srgbClr val="D54773"/>
                                      </p:to>
                                    </p:animClr>
                                    <p:animClr clrSpc="rgb" dir="cw">
                                      <p:cBhvr>
                                        <p:cTn id="139" dur="250" autoRev="1" fill="remove"/>
                                        <p:tgtEl>
                                          <p:spTgt spid="15">
                                            <p:graphicEl>
                                              <a:dgm id="{8B3DB1A9-520B-495E-BB8A-B3E67D72601A}"/>
                                            </p:graphicEl>
                                          </p:spTgt>
                                        </p:tgtEl>
                                        <p:attrNameLst>
                                          <p:attrName>fillcolor</p:attrName>
                                        </p:attrNameLst>
                                      </p:cBhvr>
                                      <p:to>
                                        <a:srgbClr val="D54773"/>
                                      </p:to>
                                    </p:animClr>
                                    <p:set>
                                      <p:cBhvr>
                                        <p:cTn id="140" dur="250" autoRev="1" fill="remove"/>
                                        <p:tgtEl>
                                          <p:spTgt spid="15">
                                            <p:graphicEl>
                                              <a:dgm id="{8B3DB1A9-520B-495E-BB8A-B3E67D72601A}"/>
                                            </p:graphicEl>
                                          </p:spTgt>
                                        </p:tgtEl>
                                        <p:attrNameLst>
                                          <p:attrName>fill.type</p:attrName>
                                        </p:attrNameLst>
                                      </p:cBhvr>
                                      <p:to>
                                        <p:strVal val="solid"/>
                                      </p:to>
                                    </p:set>
                                    <p:set>
                                      <p:cBhvr>
                                        <p:cTn id="141" dur="250" autoRev="1" fill="remove"/>
                                        <p:tgtEl>
                                          <p:spTgt spid="15">
                                            <p:graphicEl>
                                              <a:dgm id="{8B3DB1A9-520B-495E-BB8A-B3E67D72601A}"/>
                                            </p:graphicEl>
                                          </p:spTgt>
                                        </p:tgtEl>
                                        <p:attrNameLst>
                                          <p:attrName>fill.on</p:attrName>
                                        </p:attrNameLst>
                                      </p:cBhvr>
                                      <p:to>
                                        <p:strVal val="true"/>
                                      </p:to>
                                    </p:set>
                                  </p:childTnLst>
                                </p:cTn>
                              </p:par>
                            </p:childTnLst>
                          </p:cTn>
                        </p:par>
                        <p:par>
                          <p:cTn id="142" fill="hold">
                            <p:stCondLst>
                              <p:cond delay="11500"/>
                            </p:stCondLst>
                            <p:childTnLst>
                              <p:par>
                                <p:cTn id="143" presetID="27" presetClass="emph" presetSubtype="0" fill="remove" grpId="0" nodeType="afterEffect">
                                  <p:stCondLst>
                                    <p:cond delay="0"/>
                                  </p:stCondLst>
                                  <p:childTnLst>
                                    <p:animClr clrSpc="rgb" dir="cw">
                                      <p:cBhvr override="childStyle">
                                        <p:cTn id="144" dur="250" autoRev="1" fill="remove"/>
                                        <p:tgtEl>
                                          <p:spTgt spid="15">
                                            <p:graphicEl>
                                              <a:dgm id="{146BC6D7-864C-43A2-BCFF-521A96E60704}"/>
                                            </p:graphicEl>
                                          </p:spTgt>
                                        </p:tgtEl>
                                        <p:attrNameLst>
                                          <p:attrName>style.color</p:attrName>
                                        </p:attrNameLst>
                                      </p:cBhvr>
                                      <p:to>
                                        <a:srgbClr val="D54773"/>
                                      </p:to>
                                    </p:animClr>
                                    <p:animClr clrSpc="rgb" dir="cw">
                                      <p:cBhvr>
                                        <p:cTn id="145" dur="250" autoRev="1" fill="remove"/>
                                        <p:tgtEl>
                                          <p:spTgt spid="15">
                                            <p:graphicEl>
                                              <a:dgm id="{146BC6D7-864C-43A2-BCFF-521A96E60704}"/>
                                            </p:graphicEl>
                                          </p:spTgt>
                                        </p:tgtEl>
                                        <p:attrNameLst>
                                          <p:attrName>fillcolor</p:attrName>
                                        </p:attrNameLst>
                                      </p:cBhvr>
                                      <p:to>
                                        <a:srgbClr val="D54773"/>
                                      </p:to>
                                    </p:animClr>
                                    <p:set>
                                      <p:cBhvr>
                                        <p:cTn id="146" dur="250" autoRev="1" fill="remove"/>
                                        <p:tgtEl>
                                          <p:spTgt spid="15">
                                            <p:graphicEl>
                                              <a:dgm id="{146BC6D7-864C-43A2-BCFF-521A96E60704}"/>
                                            </p:graphicEl>
                                          </p:spTgt>
                                        </p:tgtEl>
                                        <p:attrNameLst>
                                          <p:attrName>fill.type</p:attrName>
                                        </p:attrNameLst>
                                      </p:cBhvr>
                                      <p:to>
                                        <p:strVal val="solid"/>
                                      </p:to>
                                    </p:set>
                                    <p:set>
                                      <p:cBhvr>
                                        <p:cTn id="147" dur="250" autoRev="1" fill="remove"/>
                                        <p:tgtEl>
                                          <p:spTgt spid="15">
                                            <p:graphicEl>
                                              <a:dgm id="{146BC6D7-864C-43A2-BCFF-521A96E60704}"/>
                                            </p:graphicEl>
                                          </p:spTgt>
                                        </p:tgtEl>
                                        <p:attrNameLst>
                                          <p:attrName>fill.on</p:attrName>
                                        </p:attrNameLst>
                                      </p:cBhvr>
                                      <p:to>
                                        <p:strVal val="true"/>
                                      </p:to>
                                    </p:set>
                                  </p:childTnLst>
                                </p:cTn>
                              </p:par>
                            </p:childTnLst>
                          </p:cTn>
                        </p:par>
                        <p:par>
                          <p:cTn id="148" fill="hold">
                            <p:stCondLst>
                              <p:cond delay="12000"/>
                            </p:stCondLst>
                            <p:childTnLst>
                              <p:par>
                                <p:cTn id="149" presetID="27" presetClass="emph" presetSubtype="0" fill="remove" grpId="0" nodeType="afterEffect">
                                  <p:stCondLst>
                                    <p:cond delay="0"/>
                                  </p:stCondLst>
                                  <p:childTnLst>
                                    <p:animClr clrSpc="rgb" dir="cw">
                                      <p:cBhvr override="childStyle">
                                        <p:cTn id="150" dur="250" autoRev="1" fill="remove"/>
                                        <p:tgtEl>
                                          <p:spTgt spid="15">
                                            <p:graphicEl>
                                              <a:dgm id="{E02CFCE3-A09D-4588-9730-BF8563B50838}"/>
                                            </p:graphicEl>
                                          </p:spTgt>
                                        </p:tgtEl>
                                        <p:attrNameLst>
                                          <p:attrName>style.color</p:attrName>
                                        </p:attrNameLst>
                                      </p:cBhvr>
                                      <p:to>
                                        <a:srgbClr val="D54773"/>
                                      </p:to>
                                    </p:animClr>
                                    <p:animClr clrSpc="rgb" dir="cw">
                                      <p:cBhvr>
                                        <p:cTn id="151" dur="250" autoRev="1" fill="remove"/>
                                        <p:tgtEl>
                                          <p:spTgt spid="15">
                                            <p:graphicEl>
                                              <a:dgm id="{E02CFCE3-A09D-4588-9730-BF8563B50838}"/>
                                            </p:graphicEl>
                                          </p:spTgt>
                                        </p:tgtEl>
                                        <p:attrNameLst>
                                          <p:attrName>fillcolor</p:attrName>
                                        </p:attrNameLst>
                                      </p:cBhvr>
                                      <p:to>
                                        <a:srgbClr val="D54773"/>
                                      </p:to>
                                    </p:animClr>
                                    <p:set>
                                      <p:cBhvr>
                                        <p:cTn id="152" dur="250" autoRev="1" fill="remove"/>
                                        <p:tgtEl>
                                          <p:spTgt spid="15">
                                            <p:graphicEl>
                                              <a:dgm id="{E02CFCE3-A09D-4588-9730-BF8563B50838}"/>
                                            </p:graphicEl>
                                          </p:spTgt>
                                        </p:tgtEl>
                                        <p:attrNameLst>
                                          <p:attrName>fill.type</p:attrName>
                                        </p:attrNameLst>
                                      </p:cBhvr>
                                      <p:to>
                                        <p:strVal val="solid"/>
                                      </p:to>
                                    </p:set>
                                    <p:set>
                                      <p:cBhvr>
                                        <p:cTn id="153" dur="250" autoRev="1" fill="remove"/>
                                        <p:tgtEl>
                                          <p:spTgt spid="15">
                                            <p:graphicEl>
                                              <a:dgm id="{E02CFCE3-A09D-4588-9730-BF8563B50838}"/>
                                            </p:graphicEl>
                                          </p:spTgt>
                                        </p:tgtEl>
                                        <p:attrNameLst>
                                          <p:attrName>fill.on</p:attrName>
                                        </p:attrNameLst>
                                      </p:cBhvr>
                                      <p:to>
                                        <p:strVal val="true"/>
                                      </p:to>
                                    </p:set>
                                  </p:childTnLst>
                                </p:cTn>
                              </p:par>
                            </p:childTnLst>
                          </p:cTn>
                        </p:par>
                        <p:par>
                          <p:cTn id="154" fill="hold">
                            <p:stCondLst>
                              <p:cond delay="12500"/>
                            </p:stCondLst>
                            <p:childTnLst>
                              <p:par>
                                <p:cTn id="155" presetID="27" presetClass="emph" presetSubtype="0" fill="remove" grpId="0" nodeType="afterEffect">
                                  <p:stCondLst>
                                    <p:cond delay="0"/>
                                  </p:stCondLst>
                                  <p:childTnLst>
                                    <p:animClr clrSpc="rgb" dir="cw">
                                      <p:cBhvr override="childStyle">
                                        <p:cTn id="156" dur="250" autoRev="1" fill="remove"/>
                                        <p:tgtEl>
                                          <p:spTgt spid="15">
                                            <p:graphicEl>
                                              <a:dgm id="{34E0BA42-3D04-4EFD-86EC-82E6F5E5290D}"/>
                                            </p:graphicEl>
                                          </p:spTgt>
                                        </p:tgtEl>
                                        <p:attrNameLst>
                                          <p:attrName>style.color</p:attrName>
                                        </p:attrNameLst>
                                      </p:cBhvr>
                                      <p:to>
                                        <a:srgbClr val="D54773"/>
                                      </p:to>
                                    </p:animClr>
                                    <p:animClr clrSpc="rgb" dir="cw">
                                      <p:cBhvr>
                                        <p:cTn id="157" dur="250" autoRev="1" fill="remove"/>
                                        <p:tgtEl>
                                          <p:spTgt spid="15">
                                            <p:graphicEl>
                                              <a:dgm id="{34E0BA42-3D04-4EFD-86EC-82E6F5E5290D}"/>
                                            </p:graphicEl>
                                          </p:spTgt>
                                        </p:tgtEl>
                                        <p:attrNameLst>
                                          <p:attrName>fillcolor</p:attrName>
                                        </p:attrNameLst>
                                      </p:cBhvr>
                                      <p:to>
                                        <a:srgbClr val="D54773"/>
                                      </p:to>
                                    </p:animClr>
                                    <p:set>
                                      <p:cBhvr>
                                        <p:cTn id="158" dur="250" autoRev="1" fill="remove"/>
                                        <p:tgtEl>
                                          <p:spTgt spid="15">
                                            <p:graphicEl>
                                              <a:dgm id="{34E0BA42-3D04-4EFD-86EC-82E6F5E5290D}"/>
                                            </p:graphicEl>
                                          </p:spTgt>
                                        </p:tgtEl>
                                        <p:attrNameLst>
                                          <p:attrName>fill.type</p:attrName>
                                        </p:attrNameLst>
                                      </p:cBhvr>
                                      <p:to>
                                        <p:strVal val="solid"/>
                                      </p:to>
                                    </p:set>
                                    <p:set>
                                      <p:cBhvr>
                                        <p:cTn id="159" dur="250" autoRev="1" fill="remove"/>
                                        <p:tgtEl>
                                          <p:spTgt spid="15">
                                            <p:graphicEl>
                                              <a:dgm id="{34E0BA42-3D04-4EFD-86EC-82E6F5E5290D}"/>
                                            </p:graphicEl>
                                          </p:spTgt>
                                        </p:tgtEl>
                                        <p:attrNameLst>
                                          <p:attrName>fill.on</p:attrName>
                                        </p:attrNameLst>
                                      </p:cBhvr>
                                      <p:to>
                                        <p:strVal val="true"/>
                                      </p:to>
                                    </p:set>
                                  </p:childTnLst>
                                </p:cTn>
                              </p:par>
                            </p:childTnLst>
                          </p:cTn>
                        </p:par>
                        <p:par>
                          <p:cTn id="160" fill="hold">
                            <p:stCondLst>
                              <p:cond delay="13000"/>
                            </p:stCondLst>
                            <p:childTnLst>
                              <p:par>
                                <p:cTn id="161" presetID="27" presetClass="emph" presetSubtype="0" fill="remove" grpId="0" nodeType="afterEffect">
                                  <p:stCondLst>
                                    <p:cond delay="0"/>
                                  </p:stCondLst>
                                  <p:childTnLst>
                                    <p:animClr clrSpc="rgb" dir="cw">
                                      <p:cBhvr override="childStyle">
                                        <p:cTn id="162" dur="250" autoRev="1" fill="remove"/>
                                        <p:tgtEl>
                                          <p:spTgt spid="15">
                                            <p:graphicEl>
                                              <a:dgm id="{221D7CC6-E6C6-4A1E-B35E-2D3F1BF5D911}"/>
                                            </p:graphicEl>
                                          </p:spTgt>
                                        </p:tgtEl>
                                        <p:attrNameLst>
                                          <p:attrName>style.color</p:attrName>
                                        </p:attrNameLst>
                                      </p:cBhvr>
                                      <p:to>
                                        <a:srgbClr val="D54773"/>
                                      </p:to>
                                    </p:animClr>
                                    <p:animClr clrSpc="rgb" dir="cw">
                                      <p:cBhvr>
                                        <p:cTn id="163" dur="250" autoRev="1" fill="remove"/>
                                        <p:tgtEl>
                                          <p:spTgt spid="15">
                                            <p:graphicEl>
                                              <a:dgm id="{221D7CC6-E6C6-4A1E-B35E-2D3F1BF5D911}"/>
                                            </p:graphicEl>
                                          </p:spTgt>
                                        </p:tgtEl>
                                        <p:attrNameLst>
                                          <p:attrName>fillcolor</p:attrName>
                                        </p:attrNameLst>
                                      </p:cBhvr>
                                      <p:to>
                                        <a:srgbClr val="D54773"/>
                                      </p:to>
                                    </p:animClr>
                                    <p:set>
                                      <p:cBhvr>
                                        <p:cTn id="164" dur="250" autoRev="1" fill="remove"/>
                                        <p:tgtEl>
                                          <p:spTgt spid="15">
                                            <p:graphicEl>
                                              <a:dgm id="{221D7CC6-E6C6-4A1E-B35E-2D3F1BF5D911}"/>
                                            </p:graphicEl>
                                          </p:spTgt>
                                        </p:tgtEl>
                                        <p:attrNameLst>
                                          <p:attrName>fill.type</p:attrName>
                                        </p:attrNameLst>
                                      </p:cBhvr>
                                      <p:to>
                                        <p:strVal val="solid"/>
                                      </p:to>
                                    </p:set>
                                    <p:set>
                                      <p:cBhvr>
                                        <p:cTn id="165" dur="250" autoRev="1" fill="remove"/>
                                        <p:tgtEl>
                                          <p:spTgt spid="15">
                                            <p:graphicEl>
                                              <a:dgm id="{221D7CC6-E6C6-4A1E-B35E-2D3F1BF5D911}"/>
                                            </p:graphicEl>
                                          </p:spTgt>
                                        </p:tgtEl>
                                        <p:attrNameLst>
                                          <p:attrName>fill.on</p:attrName>
                                        </p:attrNameLst>
                                      </p:cBhvr>
                                      <p:to>
                                        <p:strVal val="true"/>
                                      </p:to>
                                    </p:set>
                                  </p:childTnLst>
                                </p:cTn>
                              </p:par>
                            </p:childTnLst>
                          </p:cTn>
                        </p:par>
                        <p:par>
                          <p:cTn id="166" fill="hold">
                            <p:stCondLst>
                              <p:cond delay="13500"/>
                            </p:stCondLst>
                            <p:childTnLst>
                              <p:par>
                                <p:cTn id="167" presetID="27" presetClass="emph" presetSubtype="0" fill="remove" grpId="0" nodeType="afterEffect">
                                  <p:stCondLst>
                                    <p:cond delay="0"/>
                                  </p:stCondLst>
                                  <p:childTnLst>
                                    <p:animClr clrSpc="rgb" dir="cw">
                                      <p:cBhvr override="childStyle">
                                        <p:cTn id="168" dur="250" autoRev="1" fill="remove"/>
                                        <p:tgtEl>
                                          <p:spTgt spid="15">
                                            <p:graphicEl>
                                              <a:dgm id="{751F100A-C108-4CB3-9A40-CC0C44BA357B}"/>
                                            </p:graphicEl>
                                          </p:spTgt>
                                        </p:tgtEl>
                                        <p:attrNameLst>
                                          <p:attrName>style.color</p:attrName>
                                        </p:attrNameLst>
                                      </p:cBhvr>
                                      <p:to>
                                        <a:srgbClr val="D54773"/>
                                      </p:to>
                                    </p:animClr>
                                    <p:animClr clrSpc="rgb" dir="cw">
                                      <p:cBhvr>
                                        <p:cTn id="169" dur="250" autoRev="1" fill="remove"/>
                                        <p:tgtEl>
                                          <p:spTgt spid="15">
                                            <p:graphicEl>
                                              <a:dgm id="{751F100A-C108-4CB3-9A40-CC0C44BA357B}"/>
                                            </p:graphicEl>
                                          </p:spTgt>
                                        </p:tgtEl>
                                        <p:attrNameLst>
                                          <p:attrName>fillcolor</p:attrName>
                                        </p:attrNameLst>
                                      </p:cBhvr>
                                      <p:to>
                                        <a:srgbClr val="D54773"/>
                                      </p:to>
                                    </p:animClr>
                                    <p:set>
                                      <p:cBhvr>
                                        <p:cTn id="170" dur="250" autoRev="1" fill="remove"/>
                                        <p:tgtEl>
                                          <p:spTgt spid="15">
                                            <p:graphicEl>
                                              <a:dgm id="{751F100A-C108-4CB3-9A40-CC0C44BA357B}"/>
                                            </p:graphicEl>
                                          </p:spTgt>
                                        </p:tgtEl>
                                        <p:attrNameLst>
                                          <p:attrName>fill.type</p:attrName>
                                        </p:attrNameLst>
                                      </p:cBhvr>
                                      <p:to>
                                        <p:strVal val="solid"/>
                                      </p:to>
                                    </p:set>
                                    <p:set>
                                      <p:cBhvr>
                                        <p:cTn id="171" dur="250" autoRev="1" fill="remove"/>
                                        <p:tgtEl>
                                          <p:spTgt spid="15">
                                            <p:graphicEl>
                                              <a:dgm id="{751F100A-C108-4CB3-9A40-CC0C44BA357B}"/>
                                            </p:graphicEl>
                                          </p:spTgt>
                                        </p:tgtEl>
                                        <p:attrNameLst>
                                          <p:attrName>fill.on</p:attrName>
                                        </p:attrNameLst>
                                      </p:cBhvr>
                                      <p:to>
                                        <p:strVal val="true"/>
                                      </p:to>
                                    </p:set>
                                  </p:childTnLst>
                                </p:cTn>
                              </p:par>
                            </p:childTnLst>
                          </p:cTn>
                        </p:par>
                        <p:par>
                          <p:cTn id="172" fill="hold">
                            <p:stCondLst>
                              <p:cond delay="14000"/>
                            </p:stCondLst>
                            <p:childTnLst>
                              <p:par>
                                <p:cTn id="173" presetID="27" presetClass="emph" presetSubtype="0" fill="remove" grpId="0" nodeType="afterEffect">
                                  <p:stCondLst>
                                    <p:cond delay="0"/>
                                  </p:stCondLst>
                                  <p:childTnLst>
                                    <p:animClr clrSpc="rgb" dir="cw">
                                      <p:cBhvr override="childStyle">
                                        <p:cTn id="174" dur="250" autoRev="1" fill="remove"/>
                                        <p:tgtEl>
                                          <p:spTgt spid="15">
                                            <p:graphicEl>
                                              <a:dgm id="{F3A1D2F0-2B78-457B-BEDB-EA11EA17591B}"/>
                                            </p:graphicEl>
                                          </p:spTgt>
                                        </p:tgtEl>
                                        <p:attrNameLst>
                                          <p:attrName>style.color</p:attrName>
                                        </p:attrNameLst>
                                      </p:cBhvr>
                                      <p:to>
                                        <a:srgbClr val="D54773"/>
                                      </p:to>
                                    </p:animClr>
                                    <p:animClr clrSpc="rgb" dir="cw">
                                      <p:cBhvr>
                                        <p:cTn id="175" dur="250" autoRev="1" fill="remove"/>
                                        <p:tgtEl>
                                          <p:spTgt spid="15">
                                            <p:graphicEl>
                                              <a:dgm id="{F3A1D2F0-2B78-457B-BEDB-EA11EA17591B}"/>
                                            </p:graphicEl>
                                          </p:spTgt>
                                        </p:tgtEl>
                                        <p:attrNameLst>
                                          <p:attrName>fillcolor</p:attrName>
                                        </p:attrNameLst>
                                      </p:cBhvr>
                                      <p:to>
                                        <a:srgbClr val="D54773"/>
                                      </p:to>
                                    </p:animClr>
                                    <p:set>
                                      <p:cBhvr>
                                        <p:cTn id="176" dur="250" autoRev="1" fill="remove"/>
                                        <p:tgtEl>
                                          <p:spTgt spid="15">
                                            <p:graphicEl>
                                              <a:dgm id="{F3A1D2F0-2B78-457B-BEDB-EA11EA17591B}"/>
                                            </p:graphicEl>
                                          </p:spTgt>
                                        </p:tgtEl>
                                        <p:attrNameLst>
                                          <p:attrName>fill.type</p:attrName>
                                        </p:attrNameLst>
                                      </p:cBhvr>
                                      <p:to>
                                        <p:strVal val="solid"/>
                                      </p:to>
                                    </p:set>
                                    <p:set>
                                      <p:cBhvr>
                                        <p:cTn id="177" dur="250" autoRev="1" fill="remove"/>
                                        <p:tgtEl>
                                          <p:spTgt spid="15">
                                            <p:graphicEl>
                                              <a:dgm id="{F3A1D2F0-2B78-457B-BEDB-EA11EA17591B}"/>
                                            </p:graphicEl>
                                          </p:spTgt>
                                        </p:tgtEl>
                                        <p:attrNameLst>
                                          <p:attrName>fill.on</p:attrName>
                                        </p:attrNameLst>
                                      </p:cBhvr>
                                      <p:to>
                                        <p:strVal val="true"/>
                                      </p:to>
                                    </p:set>
                                  </p:childTnLst>
                                </p:cTn>
                              </p:par>
                            </p:childTnLst>
                          </p:cTn>
                        </p:par>
                        <p:par>
                          <p:cTn id="178" fill="hold">
                            <p:stCondLst>
                              <p:cond delay="14500"/>
                            </p:stCondLst>
                            <p:childTnLst>
                              <p:par>
                                <p:cTn id="179" presetID="27" presetClass="emph" presetSubtype="0" fill="remove" grpId="0" nodeType="afterEffect">
                                  <p:stCondLst>
                                    <p:cond delay="0"/>
                                  </p:stCondLst>
                                  <p:childTnLst>
                                    <p:animClr clrSpc="rgb" dir="cw">
                                      <p:cBhvr override="childStyle">
                                        <p:cTn id="180" dur="250" autoRev="1" fill="remove"/>
                                        <p:tgtEl>
                                          <p:spTgt spid="15">
                                            <p:graphicEl>
                                              <a:dgm id="{647EA1A9-77DD-439D-A4FD-C1EE10535520}"/>
                                            </p:graphicEl>
                                          </p:spTgt>
                                        </p:tgtEl>
                                        <p:attrNameLst>
                                          <p:attrName>style.color</p:attrName>
                                        </p:attrNameLst>
                                      </p:cBhvr>
                                      <p:to>
                                        <a:srgbClr val="D54773"/>
                                      </p:to>
                                    </p:animClr>
                                    <p:animClr clrSpc="rgb" dir="cw">
                                      <p:cBhvr>
                                        <p:cTn id="181" dur="250" autoRev="1" fill="remove"/>
                                        <p:tgtEl>
                                          <p:spTgt spid="15">
                                            <p:graphicEl>
                                              <a:dgm id="{647EA1A9-77DD-439D-A4FD-C1EE10535520}"/>
                                            </p:graphicEl>
                                          </p:spTgt>
                                        </p:tgtEl>
                                        <p:attrNameLst>
                                          <p:attrName>fillcolor</p:attrName>
                                        </p:attrNameLst>
                                      </p:cBhvr>
                                      <p:to>
                                        <a:srgbClr val="D54773"/>
                                      </p:to>
                                    </p:animClr>
                                    <p:set>
                                      <p:cBhvr>
                                        <p:cTn id="182" dur="250" autoRev="1" fill="remove"/>
                                        <p:tgtEl>
                                          <p:spTgt spid="15">
                                            <p:graphicEl>
                                              <a:dgm id="{647EA1A9-77DD-439D-A4FD-C1EE10535520}"/>
                                            </p:graphicEl>
                                          </p:spTgt>
                                        </p:tgtEl>
                                        <p:attrNameLst>
                                          <p:attrName>fill.type</p:attrName>
                                        </p:attrNameLst>
                                      </p:cBhvr>
                                      <p:to>
                                        <p:strVal val="solid"/>
                                      </p:to>
                                    </p:set>
                                    <p:set>
                                      <p:cBhvr>
                                        <p:cTn id="183" dur="250" autoRev="1" fill="remove"/>
                                        <p:tgtEl>
                                          <p:spTgt spid="15">
                                            <p:graphicEl>
                                              <a:dgm id="{647EA1A9-77DD-439D-A4FD-C1EE10535520}"/>
                                            </p:graphicEl>
                                          </p:spTgt>
                                        </p:tgtEl>
                                        <p:attrNameLst>
                                          <p:attrName>fill.on</p:attrName>
                                        </p:attrNameLst>
                                      </p:cBhvr>
                                      <p:to>
                                        <p:strVal val="true"/>
                                      </p:to>
                                    </p:set>
                                  </p:childTnLst>
                                </p:cTn>
                              </p:par>
                            </p:childTnLst>
                          </p:cTn>
                        </p:par>
                        <p:par>
                          <p:cTn id="184" fill="hold">
                            <p:stCondLst>
                              <p:cond delay="15000"/>
                            </p:stCondLst>
                            <p:childTnLst>
                              <p:par>
                                <p:cTn id="185" presetID="27" presetClass="emph" presetSubtype="0" fill="remove" grpId="0" nodeType="afterEffect">
                                  <p:stCondLst>
                                    <p:cond delay="0"/>
                                  </p:stCondLst>
                                  <p:childTnLst>
                                    <p:animClr clrSpc="rgb" dir="cw">
                                      <p:cBhvr override="childStyle">
                                        <p:cTn id="186" dur="250" autoRev="1" fill="remove"/>
                                        <p:tgtEl>
                                          <p:spTgt spid="15">
                                            <p:graphicEl>
                                              <a:dgm id="{897DDA67-365E-4C76-B151-AD75A5E6288B}"/>
                                            </p:graphicEl>
                                          </p:spTgt>
                                        </p:tgtEl>
                                        <p:attrNameLst>
                                          <p:attrName>style.color</p:attrName>
                                        </p:attrNameLst>
                                      </p:cBhvr>
                                      <p:to>
                                        <a:srgbClr val="D54773"/>
                                      </p:to>
                                    </p:animClr>
                                    <p:animClr clrSpc="rgb" dir="cw">
                                      <p:cBhvr>
                                        <p:cTn id="187" dur="250" autoRev="1" fill="remove"/>
                                        <p:tgtEl>
                                          <p:spTgt spid="15">
                                            <p:graphicEl>
                                              <a:dgm id="{897DDA67-365E-4C76-B151-AD75A5E6288B}"/>
                                            </p:graphicEl>
                                          </p:spTgt>
                                        </p:tgtEl>
                                        <p:attrNameLst>
                                          <p:attrName>fillcolor</p:attrName>
                                        </p:attrNameLst>
                                      </p:cBhvr>
                                      <p:to>
                                        <a:srgbClr val="D54773"/>
                                      </p:to>
                                    </p:animClr>
                                    <p:set>
                                      <p:cBhvr>
                                        <p:cTn id="188" dur="250" autoRev="1" fill="remove"/>
                                        <p:tgtEl>
                                          <p:spTgt spid="15">
                                            <p:graphicEl>
                                              <a:dgm id="{897DDA67-365E-4C76-B151-AD75A5E6288B}"/>
                                            </p:graphicEl>
                                          </p:spTgt>
                                        </p:tgtEl>
                                        <p:attrNameLst>
                                          <p:attrName>fill.type</p:attrName>
                                        </p:attrNameLst>
                                      </p:cBhvr>
                                      <p:to>
                                        <p:strVal val="solid"/>
                                      </p:to>
                                    </p:set>
                                    <p:set>
                                      <p:cBhvr>
                                        <p:cTn id="189" dur="250" autoRev="1" fill="remove"/>
                                        <p:tgtEl>
                                          <p:spTgt spid="15">
                                            <p:graphicEl>
                                              <a:dgm id="{897DDA67-365E-4C76-B151-AD75A5E6288B}"/>
                                            </p:graphicEl>
                                          </p:spTgt>
                                        </p:tgtEl>
                                        <p:attrNameLst>
                                          <p:attrName>fill.on</p:attrName>
                                        </p:attrNameLst>
                                      </p:cBhvr>
                                      <p:to>
                                        <p:strVal val="true"/>
                                      </p:to>
                                    </p:set>
                                  </p:childTnLst>
                                </p:cTn>
                              </p:par>
                            </p:childTnLst>
                          </p:cTn>
                        </p:par>
                        <p:par>
                          <p:cTn id="190" fill="hold">
                            <p:stCondLst>
                              <p:cond delay="15500"/>
                            </p:stCondLst>
                            <p:childTnLst>
                              <p:par>
                                <p:cTn id="191" presetID="27" presetClass="emph" presetSubtype="0" fill="remove" grpId="0" nodeType="afterEffect">
                                  <p:stCondLst>
                                    <p:cond delay="0"/>
                                  </p:stCondLst>
                                  <p:childTnLst>
                                    <p:animClr clrSpc="rgb" dir="cw">
                                      <p:cBhvr override="childStyle">
                                        <p:cTn id="192" dur="250" autoRev="1" fill="remove"/>
                                        <p:tgtEl>
                                          <p:spTgt spid="15">
                                            <p:graphicEl>
                                              <a:dgm id="{AC5CD965-AAAD-40A6-859B-4358FEABDC6C}"/>
                                            </p:graphicEl>
                                          </p:spTgt>
                                        </p:tgtEl>
                                        <p:attrNameLst>
                                          <p:attrName>style.color</p:attrName>
                                        </p:attrNameLst>
                                      </p:cBhvr>
                                      <p:to>
                                        <a:srgbClr val="D54773"/>
                                      </p:to>
                                    </p:animClr>
                                    <p:animClr clrSpc="rgb" dir="cw">
                                      <p:cBhvr>
                                        <p:cTn id="193" dur="250" autoRev="1" fill="remove"/>
                                        <p:tgtEl>
                                          <p:spTgt spid="15">
                                            <p:graphicEl>
                                              <a:dgm id="{AC5CD965-AAAD-40A6-859B-4358FEABDC6C}"/>
                                            </p:graphicEl>
                                          </p:spTgt>
                                        </p:tgtEl>
                                        <p:attrNameLst>
                                          <p:attrName>fillcolor</p:attrName>
                                        </p:attrNameLst>
                                      </p:cBhvr>
                                      <p:to>
                                        <a:srgbClr val="D54773"/>
                                      </p:to>
                                    </p:animClr>
                                    <p:set>
                                      <p:cBhvr>
                                        <p:cTn id="194" dur="250" autoRev="1" fill="remove"/>
                                        <p:tgtEl>
                                          <p:spTgt spid="15">
                                            <p:graphicEl>
                                              <a:dgm id="{AC5CD965-AAAD-40A6-859B-4358FEABDC6C}"/>
                                            </p:graphicEl>
                                          </p:spTgt>
                                        </p:tgtEl>
                                        <p:attrNameLst>
                                          <p:attrName>fill.type</p:attrName>
                                        </p:attrNameLst>
                                      </p:cBhvr>
                                      <p:to>
                                        <p:strVal val="solid"/>
                                      </p:to>
                                    </p:set>
                                    <p:set>
                                      <p:cBhvr>
                                        <p:cTn id="195" dur="250" autoRev="1" fill="remove"/>
                                        <p:tgtEl>
                                          <p:spTgt spid="15">
                                            <p:graphicEl>
                                              <a:dgm id="{AC5CD965-AAAD-40A6-859B-4358FEABDC6C}"/>
                                            </p:graphicEl>
                                          </p:spTgt>
                                        </p:tgtEl>
                                        <p:attrNameLst>
                                          <p:attrName>fill.on</p:attrName>
                                        </p:attrNameLst>
                                      </p:cBhvr>
                                      <p:to>
                                        <p:strVal val="true"/>
                                      </p:to>
                                    </p:set>
                                  </p:childTnLst>
                                </p:cTn>
                              </p:par>
                            </p:childTnLst>
                          </p:cTn>
                        </p:par>
                        <p:par>
                          <p:cTn id="196" fill="hold">
                            <p:stCondLst>
                              <p:cond delay="16000"/>
                            </p:stCondLst>
                            <p:childTnLst>
                              <p:par>
                                <p:cTn id="197" presetID="27" presetClass="emph" presetSubtype="0" fill="remove" grpId="0" nodeType="afterEffect">
                                  <p:stCondLst>
                                    <p:cond delay="0"/>
                                  </p:stCondLst>
                                  <p:childTnLst>
                                    <p:animClr clrSpc="rgb" dir="cw">
                                      <p:cBhvr override="childStyle">
                                        <p:cTn id="198" dur="250" autoRev="1" fill="remove"/>
                                        <p:tgtEl>
                                          <p:spTgt spid="15">
                                            <p:graphicEl>
                                              <a:dgm id="{73EDA0E1-8BC1-4F3B-B013-A1ABC111A7C9}"/>
                                            </p:graphicEl>
                                          </p:spTgt>
                                        </p:tgtEl>
                                        <p:attrNameLst>
                                          <p:attrName>style.color</p:attrName>
                                        </p:attrNameLst>
                                      </p:cBhvr>
                                      <p:to>
                                        <a:srgbClr val="D54773"/>
                                      </p:to>
                                    </p:animClr>
                                    <p:animClr clrSpc="rgb" dir="cw">
                                      <p:cBhvr>
                                        <p:cTn id="199" dur="250" autoRev="1" fill="remove"/>
                                        <p:tgtEl>
                                          <p:spTgt spid="15">
                                            <p:graphicEl>
                                              <a:dgm id="{73EDA0E1-8BC1-4F3B-B013-A1ABC111A7C9}"/>
                                            </p:graphicEl>
                                          </p:spTgt>
                                        </p:tgtEl>
                                        <p:attrNameLst>
                                          <p:attrName>fillcolor</p:attrName>
                                        </p:attrNameLst>
                                      </p:cBhvr>
                                      <p:to>
                                        <a:srgbClr val="D54773"/>
                                      </p:to>
                                    </p:animClr>
                                    <p:set>
                                      <p:cBhvr>
                                        <p:cTn id="200" dur="250" autoRev="1" fill="remove"/>
                                        <p:tgtEl>
                                          <p:spTgt spid="15">
                                            <p:graphicEl>
                                              <a:dgm id="{73EDA0E1-8BC1-4F3B-B013-A1ABC111A7C9}"/>
                                            </p:graphicEl>
                                          </p:spTgt>
                                        </p:tgtEl>
                                        <p:attrNameLst>
                                          <p:attrName>fill.type</p:attrName>
                                        </p:attrNameLst>
                                      </p:cBhvr>
                                      <p:to>
                                        <p:strVal val="solid"/>
                                      </p:to>
                                    </p:set>
                                    <p:set>
                                      <p:cBhvr>
                                        <p:cTn id="201" dur="250" autoRev="1" fill="remove"/>
                                        <p:tgtEl>
                                          <p:spTgt spid="15">
                                            <p:graphicEl>
                                              <a:dgm id="{73EDA0E1-8BC1-4F3B-B013-A1ABC111A7C9}"/>
                                            </p:graphicEl>
                                          </p:spTgt>
                                        </p:tgtEl>
                                        <p:attrNameLst>
                                          <p:attrName>fill.on</p:attrName>
                                        </p:attrNameLst>
                                      </p:cBhvr>
                                      <p:to>
                                        <p:strVal val="true"/>
                                      </p:to>
                                    </p:set>
                                  </p:childTnLst>
                                </p:cTn>
                              </p:par>
                            </p:childTnLst>
                          </p:cTn>
                        </p:par>
                        <p:par>
                          <p:cTn id="202" fill="hold">
                            <p:stCondLst>
                              <p:cond delay="16500"/>
                            </p:stCondLst>
                            <p:childTnLst>
                              <p:par>
                                <p:cTn id="203" presetID="27" presetClass="emph" presetSubtype="0" fill="remove" grpId="0" nodeType="afterEffect">
                                  <p:stCondLst>
                                    <p:cond delay="0"/>
                                  </p:stCondLst>
                                  <p:childTnLst>
                                    <p:animClr clrSpc="rgb" dir="cw">
                                      <p:cBhvr override="childStyle">
                                        <p:cTn id="204" dur="250" autoRev="1" fill="remove"/>
                                        <p:tgtEl>
                                          <p:spTgt spid="15">
                                            <p:graphicEl>
                                              <a:dgm id="{2875147D-0D4C-4B47-A167-139DD76115C8}"/>
                                            </p:graphicEl>
                                          </p:spTgt>
                                        </p:tgtEl>
                                        <p:attrNameLst>
                                          <p:attrName>style.color</p:attrName>
                                        </p:attrNameLst>
                                      </p:cBhvr>
                                      <p:to>
                                        <a:srgbClr val="D54773"/>
                                      </p:to>
                                    </p:animClr>
                                    <p:animClr clrSpc="rgb" dir="cw">
                                      <p:cBhvr>
                                        <p:cTn id="205" dur="250" autoRev="1" fill="remove"/>
                                        <p:tgtEl>
                                          <p:spTgt spid="15">
                                            <p:graphicEl>
                                              <a:dgm id="{2875147D-0D4C-4B47-A167-139DD76115C8}"/>
                                            </p:graphicEl>
                                          </p:spTgt>
                                        </p:tgtEl>
                                        <p:attrNameLst>
                                          <p:attrName>fillcolor</p:attrName>
                                        </p:attrNameLst>
                                      </p:cBhvr>
                                      <p:to>
                                        <a:srgbClr val="D54773"/>
                                      </p:to>
                                    </p:animClr>
                                    <p:set>
                                      <p:cBhvr>
                                        <p:cTn id="206" dur="250" autoRev="1" fill="remove"/>
                                        <p:tgtEl>
                                          <p:spTgt spid="15">
                                            <p:graphicEl>
                                              <a:dgm id="{2875147D-0D4C-4B47-A167-139DD76115C8}"/>
                                            </p:graphicEl>
                                          </p:spTgt>
                                        </p:tgtEl>
                                        <p:attrNameLst>
                                          <p:attrName>fill.type</p:attrName>
                                        </p:attrNameLst>
                                      </p:cBhvr>
                                      <p:to>
                                        <p:strVal val="solid"/>
                                      </p:to>
                                    </p:set>
                                    <p:set>
                                      <p:cBhvr>
                                        <p:cTn id="207" dur="250" autoRev="1" fill="remove"/>
                                        <p:tgtEl>
                                          <p:spTgt spid="15">
                                            <p:graphicEl>
                                              <a:dgm id="{2875147D-0D4C-4B47-A167-139DD76115C8}"/>
                                            </p:graphicEl>
                                          </p:spTgt>
                                        </p:tgtEl>
                                        <p:attrNameLst>
                                          <p:attrName>fill.on</p:attrName>
                                        </p:attrNameLst>
                                      </p:cBhvr>
                                      <p:to>
                                        <p:strVal val="true"/>
                                      </p:to>
                                    </p:set>
                                  </p:childTnLst>
                                </p:cTn>
                              </p:par>
                            </p:childTnLst>
                          </p:cTn>
                        </p:par>
                        <p:par>
                          <p:cTn id="208" fill="hold">
                            <p:stCondLst>
                              <p:cond delay="17000"/>
                            </p:stCondLst>
                            <p:childTnLst>
                              <p:par>
                                <p:cTn id="209" presetID="27" presetClass="emph" presetSubtype="0" fill="remove" grpId="0" nodeType="afterEffect">
                                  <p:stCondLst>
                                    <p:cond delay="0"/>
                                  </p:stCondLst>
                                  <p:childTnLst>
                                    <p:animClr clrSpc="rgb" dir="cw">
                                      <p:cBhvr override="childStyle">
                                        <p:cTn id="210" dur="250" autoRev="1" fill="remove"/>
                                        <p:tgtEl>
                                          <p:spTgt spid="15">
                                            <p:graphicEl>
                                              <a:dgm id="{39F53283-9254-43C9-AD10-52D4CC91FA99}"/>
                                            </p:graphicEl>
                                          </p:spTgt>
                                        </p:tgtEl>
                                        <p:attrNameLst>
                                          <p:attrName>style.color</p:attrName>
                                        </p:attrNameLst>
                                      </p:cBhvr>
                                      <p:to>
                                        <a:srgbClr val="D54773"/>
                                      </p:to>
                                    </p:animClr>
                                    <p:animClr clrSpc="rgb" dir="cw">
                                      <p:cBhvr>
                                        <p:cTn id="211" dur="250" autoRev="1" fill="remove"/>
                                        <p:tgtEl>
                                          <p:spTgt spid="15">
                                            <p:graphicEl>
                                              <a:dgm id="{39F53283-9254-43C9-AD10-52D4CC91FA99}"/>
                                            </p:graphicEl>
                                          </p:spTgt>
                                        </p:tgtEl>
                                        <p:attrNameLst>
                                          <p:attrName>fillcolor</p:attrName>
                                        </p:attrNameLst>
                                      </p:cBhvr>
                                      <p:to>
                                        <a:srgbClr val="D54773"/>
                                      </p:to>
                                    </p:animClr>
                                    <p:set>
                                      <p:cBhvr>
                                        <p:cTn id="212" dur="250" autoRev="1" fill="remove"/>
                                        <p:tgtEl>
                                          <p:spTgt spid="15">
                                            <p:graphicEl>
                                              <a:dgm id="{39F53283-9254-43C9-AD10-52D4CC91FA99}"/>
                                            </p:graphicEl>
                                          </p:spTgt>
                                        </p:tgtEl>
                                        <p:attrNameLst>
                                          <p:attrName>fill.type</p:attrName>
                                        </p:attrNameLst>
                                      </p:cBhvr>
                                      <p:to>
                                        <p:strVal val="solid"/>
                                      </p:to>
                                    </p:set>
                                    <p:set>
                                      <p:cBhvr>
                                        <p:cTn id="213" dur="250" autoRev="1" fill="remove"/>
                                        <p:tgtEl>
                                          <p:spTgt spid="15">
                                            <p:graphicEl>
                                              <a:dgm id="{39F53283-9254-43C9-AD10-52D4CC91FA99}"/>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928026" y="6232965"/>
            <a:ext cx="8209025"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2">
                  <a:extLst>
                    <a:ext uri="{A12FA001-AC4F-418D-AE19-62706E023703}">
                      <ahyp:hlinkClr xmlns:ahyp="http://schemas.microsoft.com/office/drawing/2018/hyperlinkcolor" val="tx"/>
                    </a:ext>
                  </a:extLst>
                </a:hlinkClick>
              </a:rPr>
              <a:t>متوسط رشد جهانی</a:t>
            </a:r>
            <a:r>
              <a:rPr lang="fa-IR" sz="1000" dirty="0"/>
              <a:t> 14.2</a:t>
            </a:r>
            <a:r>
              <a:rPr lang="en-US" sz="1000" dirty="0"/>
              <a:t>%</a:t>
            </a:r>
            <a:r>
              <a:rPr lang="fa-IR" sz="1000" dirty="0"/>
              <a:t> در سال‌های اخیر،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3447081671"/>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28910812"/>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448984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000"/>
                            </p:stCondLst>
                            <p:childTnLst>
                              <p:par>
                                <p:cTn id="5" presetID="10" presetClass="entr" presetSubtype="0" fill="hold" grpId="0" nodeType="after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2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2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2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2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2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2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3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childTnLst>
                          </p:cTn>
                        </p:par>
                        <p:par>
                          <p:cTn id="52" fill="hold">
                            <p:stCondLst>
                              <p:cond delay="3200"/>
                            </p:stCondLst>
                            <p:childTnLst>
                              <p:par>
                                <p:cTn id="53" presetID="10" presetClass="entr" presetSubtype="0" fill="hold" grpId="0" nodeType="afterEffect">
                                  <p:stCondLst>
                                    <p:cond delay="1000"/>
                                  </p:stCondLst>
                                  <p:childTnLst>
                                    <p:set>
                                      <p:cBhvr>
                                        <p:cTn id="54"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5" dur="500"/>
                                        <p:tgtEl>
                                          <p:spTgt spid="13">
                                            <p:graphicEl>
                                              <a:dgm id="{591D746C-03DE-4916-98D9-529406B43943}"/>
                                            </p:graphicEl>
                                          </p:spTgt>
                                        </p:tgtEl>
                                      </p:cBhvr>
                                    </p:animEffect>
                                  </p:childTnLst>
                                </p:cTn>
                              </p:par>
                            </p:childTnLst>
                          </p:cTn>
                        </p:par>
                        <p:par>
                          <p:cTn id="56" fill="hold">
                            <p:stCondLst>
                              <p:cond delay="4700"/>
                            </p:stCondLst>
                            <p:childTnLst>
                              <p:par>
                                <p:cTn id="57" presetID="10" presetClass="entr" presetSubtype="0" fill="hold" grpId="0" nodeType="afterEffect">
                                  <p:stCondLst>
                                    <p:cond delay="0"/>
                                  </p:stCondLst>
                                  <p:childTnLst>
                                    <p:set>
                                      <p:cBhvr>
                                        <p:cTn id="58"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59" dur="500"/>
                                        <p:tgtEl>
                                          <p:spTgt spid="13">
                                            <p:graphicEl>
                                              <a:dgm id="{E684386D-1E47-4FCD-A54B-6AF4DD777DE1}"/>
                                            </p:graphicEl>
                                          </p:spTgt>
                                        </p:tgtEl>
                                      </p:cBhvr>
                                    </p:animEffect>
                                  </p:childTnLst>
                                </p:cTn>
                              </p:par>
                            </p:childTnLst>
                          </p:cTn>
                        </p:par>
                        <p:par>
                          <p:cTn id="60" fill="hold">
                            <p:stCondLst>
                              <p:cond delay="5200"/>
                            </p:stCondLst>
                            <p:childTnLst>
                              <p:par>
                                <p:cTn id="61" presetID="10" presetClass="entr" presetSubtype="0" fill="hold" grpId="0" nodeType="afterEffect">
                                  <p:stCondLst>
                                    <p:cond delay="0"/>
                                  </p:stCondLst>
                                  <p:childTnLst>
                                    <p:set>
                                      <p:cBhvr>
                                        <p:cTn id="62"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3" dur="500"/>
                                        <p:tgtEl>
                                          <p:spTgt spid="13">
                                            <p:graphicEl>
                                              <a:dgm id="{E443CFDB-1517-43BA-9FC7-580C41428181}"/>
                                            </p:graphicEl>
                                          </p:spTgt>
                                        </p:tgtEl>
                                      </p:cBhvr>
                                    </p:animEffect>
                                  </p:childTnLst>
                                </p:cTn>
                              </p:par>
                            </p:childTnLst>
                          </p:cTn>
                        </p:par>
                        <p:par>
                          <p:cTn id="64" fill="hold">
                            <p:stCondLst>
                              <p:cond delay="5700"/>
                            </p:stCondLst>
                            <p:childTnLst>
                              <p:par>
                                <p:cTn id="65" presetID="10" presetClass="entr" presetSubtype="0" fill="hold" grpId="0" nodeType="afterEffect">
                                  <p:stCondLst>
                                    <p:cond delay="0"/>
                                  </p:stCondLst>
                                  <p:childTnLst>
                                    <p:set>
                                      <p:cBhvr>
                                        <p:cTn id="66"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67"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uiExpand="1">
        <p:bldSub>
          <a:bldChart bld="category"/>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2174</TotalTime>
  <Words>329</Words>
  <Application>Microsoft Office PowerPoint</Application>
  <PresentationFormat>Widescreen</PresentationFormat>
  <Paragraphs>83</Paragraphs>
  <Slides>17</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17</vt:i4>
      </vt:variant>
      <vt:variant>
        <vt:lpstr>Custom Shows</vt:lpstr>
      </vt:variant>
      <vt:variant>
        <vt:i4>2</vt:i4>
      </vt:variant>
    </vt:vector>
  </HeadingPairs>
  <TitlesOfParts>
    <vt:vector size="28" baseType="lpstr">
      <vt:lpstr>Acre Medium</vt:lpstr>
      <vt:lpstr>Calibri</vt:lpstr>
      <vt:lpstr>Corbel</vt:lpstr>
      <vt:lpstr>Dana UltraBold</vt:lpstr>
      <vt:lpstr>IRANSansWeb UltraLight</vt:lpstr>
      <vt:lpstr>IRANYekan</vt:lpstr>
      <vt:lpstr>Ubuntu</vt:lpstr>
      <vt:lpstr>Wingdings</vt:lpstr>
      <vt:lpstr>Basis</vt:lpstr>
      <vt:lpstr>PowerPoint Presentation</vt:lpstr>
      <vt:lpstr>مشکل</vt:lpstr>
      <vt:lpstr>راهکار</vt:lpstr>
      <vt:lpstr>امکانات جیبرس</vt:lpstr>
      <vt:lpstr>حجم بازار</vt:lpstr>
      <vt:lpstr>بیزینس مدل فری‌میوم</vt:lpstr>
      <vt:lpstr>رقبا</vt:lpstr>
      <vt:lpstr>مزیت رقابتی</vt:lpstr>
      <vt:lpstr>استراتژی بازاریابی</vt:lpstr>
      <vt:lpstr>تیم</vt:lpstr>
      <vt:lpstr>بزرگ‌ترین پلتفرم تجارت الکترونیک جهان</vt:lpstr>
      <vt:lpstr>پیش بینی مالی</vt:lpstr>
      <vt:lpstr>سرمایه موردنیاز</vt:lpstr>
      <vt:lpstr>محل استفاده از سرمایه تامین شده</vt:lpstr>
      <vt:lpstr>سپاس</vt:lpstr>
      <vt:lpstr>خلاصه</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350</cp:revision>
  <dcterms:created xsi:type="dcterms:W3CDTF">2020-12-30T23:51:10Z</dcterms:created>
  <dcterms:modified xsi:type="dcterms:W3CDTF">2021-05-09T11:34:53Z</dcterms:modified>
  <cp:category>PitchDeck</cp:category>
</cp:coreProperties>
</file>