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b0be1dc64c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b0be1dc64c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b0be1dc64c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b0be1dc64c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b0be1dc64c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b0be1dc64c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b0be1dc64c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b0be1dc64c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b0be1dc64c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b0be1dc64c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b0be1dc64c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b0be1dc64c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23575" y="1319025"/>
            <a:ext cx="7900200" cy="1926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sz="4422"/>
              <a:t>SCENA 3D</a:t>
            </a:r>
            <a:endParaRPr sz="4422"/>
          </a:p>
          <a:p>
            <a:pPr indent="0" lvl="0" marL="0" rtl="0" algn="l">
              <a:spcBef>
                <a:spcPts val="0"/>
              </a:spcBef>
              <a:spcAft>
                <a:spcPts val="0"/>
              </a:spcAft>
              <a:buNone/>
            </a:pPr>
            <a:r>
              <a:rPr lang="it" sz="4422"/>
              <a:t>INSEGUIMENTO NELLO SPAZIO</a:t>
            </a:r>
            <a:endParaRPr sz="4422"/>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it" sz="2050"/>
              <a:t>Corso di Computer Graphics A.A. 2022/2023 - Elaborato 2</a:t>
            </a:r>
            <a:endParaRPr sz="2050"/>
          </a:p>
          <a:p>
            <a:pPr indent="0" lvl="0" marL="0" rtl="0" algn="l">
              <a:spcBef>
                <a:spcPts val="0"/>
              </a:spcBef>
              <a:spcAft>
                <a:spcPts val="0"/>
              </a:spcAft>
              <a:buNone/>
            </a:pPr>
            <a:r>
              <a:t/>
            </a:r>
            <a:endParaRPr/>
          </a:p>
        </p:txBody>
      </p:sp>
      <p:sp>
        <p:nvSpPr>
          <p:cNvPr id="88" name="Google Shape;88;p13"/>
          <p:cNvSpPr txBox="1"/>
          <p:nvPr/>
        </p:nvSpPr>
        <p:spPr>
          <a:xfrm>
            <a:off x="5450700" y="4688400"/>
            <a:ext cx="369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Riccardo Alni - alni.riccardo@studio.unibo.it</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2676900" cy="76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Descrizione della scena</a:t>
            </a:r>
            <a:endParaRPr/>
          </a:p>
        </p:txBody>
      </p:sp>
      <p:sp>
        <p:nvSpPr>
          <p:cNvPr id="94" name="Google Shape;94;p14"/>
          <p:cNvSpPr txBox="1"/>
          <p:nvPr>
            <p:ph idx="1" type="body"/>
          </p:nvPr>
        </p:nvSpPr>
        <p:spPr>
          <a:xfrm>
            <a:off x="729450" y="2078875"/>
            <a:ext cx="2676900" cy="259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Ci troviamo in un pianeta alieno in cui due navicelle stanno inseguendo un’altra navicella che sta per entrare in un tunnel spaziale per scappare. Le due inseguitrici stanno sparando dei proiettili laser e la fuggiasca si sta difendendo con uno scudo.</a:t>
            </a:r>
            <a:endParaRPr/>
          </a:p>
          <a:p>
            <a:pPr indent="0" lvl="0" marL="0" rtl="0" algn="l">
              <a:spcBef>
                <a:spcPts val="1200"/>
              </a:spcBef>
              <a:spcAft>
                <a:spcPts val="1200"/>
              </a:spcAft>
              <a:buNone/>
            </a:pPr>
            <a:r>
              <a:rPr lang="it"/>
              <a:t>La scena consiste in un fermo-immagine</a:t>
            </a:r>
            <a:endParaRPr/>
          </a:p>
        </p:txBody>
      </p:sp>
      <p:pic>
        <p:nvPicPr>
          <p:cNvPr id="95" name="Google Shape;95;p14"/>
          <p:cNvPicPr preferRelativeResize="0"/>
          <p:nvPr/>
        </p:nvPicPr>
        <p:blipFill>
          <a:blip r:embed="rId3">
            <a:alphaModFix/>
          </a:blip>
          <a:stretch>
            <a:fillRect/>
          </a:stretch>
        </p:blipFill>
        <p:spPr>
          <a:xfrm>
            <a:off x="3406375" y="490775"/>
            <a:ext cx="5737628" cy="4652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Composizione della scena</a:t>
            </a:r>
            <a:endParaRPr/>
          </a:p>
        </p:txBody>
      </p:sp>
      <p:sp>
        <p:nvSpPr>
          <p:cNvPr id="101" name="Google Shape;101;p15"/>
          <p:cNvSpPr txBox="1"/>
          <p:nvPr>
            <p:ph idx="1" type="body"/>
          </p:nvPr>
        </p:nvSpPr>
        <p:spPr>
          <a:xfrm>
            <a:off x="729450" y="2078875"/>
            <a:ext cx="7688700" cy="247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Le tre astronavi sono modelli .obj importati usando la libreria Assimp.</a:t>
            </a:r>
            <a:endParaRPr/>
          </a:p>
          <a:p>
            <a:pPr indent="0" lvl="0" marL="0" rtl="0" algn="l">
              <a:spcBef>
                <a:spcPts val="1200"/>
              </a:spcBef>
              <a:spcAft>
                <a:spcPts val="0"/>
              </a:spcAft>
              <a:buNone/>
            </a:pPr>
            <a:r>
              <a:rPr lang="it"/>
              <a:t>I 3 proiettili sono 3 sfere deformate a cui è stata applicata una texture, lo stesso discorso vale per il portale che è un cono.</a:t>
            </a:r>
            <a:endParaRPr/>
          </a:p>
          <a:p>
            <a:pPr indent="0" lvl="0" marL="0" rtl="0" algn="l">
              <a:spcBef>
                <a:spcPts val="1200"/>
              </a:spcBef>
              <a:spcAft>
                <a:spcPts val="0"/>
              </a:spcAft>
              <a:buNone/>
            </a:pPr>
            <a:r>
              <a:rPr lang="it"/>
              <a:t>Lo scudo della navicella è invece un piano riflettente.</a:t>
            </a:r>
            <a:endParaRPr/>
          </a:p>
          <a:p>
            <a:pPr indent="0" lvl="0" marL="0" rtl="0" algn="l">
              <a:spcBef>
                <a:spcPts val="1200"/>
              </a:spcBef>
              <a:spcAft>
                <a:spcPts val="0"/>
              </a:spcAft>
              <a:buNone/>
            </a:pPr>
            <a:r>
              <a:rPr lang="it"/>
              <a:t>Nella scena è presente una luce posizionata e colorata in modo da simulare il “sole”.</a:t>
            </a:r>
            <a:endParaRPr/>
          </a:p>
          <a:p>
            <a:pPr indent="0" lvl="0" marL="0" rtl="0" algn="l">
              <a:spcBef>
                <a:spcPts val="1200"/>
              </a:spcBef>
              <a:spcAft>
                <a:spcPts val="1200"/>
              </a:spcAft>
              <a:buNone/>
            </a:pPr>
            <a:r>
              <a:rPr lang="it"/>
              <a:t>L’ambiente circostante è costruito con una cubemab.</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7" name="Google Shape;107;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8" name="Google Shape;108;p16"/>
          <p:cNvPicPr preferRelativeResize="0"/>
          <p:nvPr/>
        </p:nvPicPr>
        <p:blipFill>
          <a:blip r:embed="rId3">
            <a:alphaModFix/>
          </a:blip>
          <a:stretch>
            <a:fillRect/>
          </a:stretch>
        </p:blipFill>
        <p:spPr>
          <a:xfrm>
            <a:off x="1686387" y="460625"/>
            <a:ext cx="5774818" cy="4682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Interazione con l’utente</a:t>
            </a:r>
            <a:endParaRPr/>
          </a:p>
        </p:txBody>
      </p:sp>
      <p:sp>
        <p:nvSpPr>
          <p:cNvPr id="114" name="Google Shape;114;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Con i tasti WASD è possibile muovere la telecamera, la si può ruotare tenendo premuto il pulsante sinistro e muovendo il mouse.</a:t>
            </a:r>
            <a:endParaRPr/>
          </a:p>
          <a:p>
            <a:pPr indent="0" lvl="0" marL="0" rtl="0" algn="l">
              <a:spcBef>
                <a:spcPts val="1200"/>
              </a:spcBef>
              <a:spcAft>
                <a:spcPts val="0"/>
              </a:spcAft>
              <a:buNone/>
            </a:pPr>
            <a:r>
              <a:rPr lang="it"/>
              <a:t>Tenendo premuto il tasto “v” si possono visualizzare le ancore delle primitive, cliccandovi sopra con la combinazione di tasto destro del mouse e “CTRL” si seleziona la corrispondente primitiva.</a:t>
            </a:r>
            <a:endParaRPr/>
          </a:p>
          <a:p>
            <a:pPr indent="0" lvl="0" marL="0" rtl="0" algn="l">
              <a:spcBef>
                <a:spcPts val="1200"/>
              </a:spcBef>
              <a:spcAft>
                <a:spcPts val="1200"/>
              </a:spcAft>
              <a:buNone/>
            </a:pPr>
            <a:r>
              <a:rPr lang="it"/>
              <a:t>Una volta selezionato un oggetto lo si può modificare aprendo il menù col pulsante centrale del mouse e selezionando modifiche allo shading o al materiale.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404775" y="1318650"/>
            <a:ext cx="2396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Visualizzazione delle ancore</a:t>
            </a:r>
            <a:endParaRPr/>
          </a:p>
        </p:txBody>
      </p:sp>
      <p:sp>
        <p:nvSpPr>
          <p:cNvPr id="120" name="Google Shape;120;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1" name="Google Shape;121;p18"/>
          <p:cNvPicPr preferRelativeResize="0"/>
          <p:nvPr/>
        </p:nvPicPr>
        <p:blipFill>
          <a:blip r:embed="rId3">
            <a:alphaModFix/>
          </a:blip>
          <a:stretch>
            <a:fillRect/>
          </a:stretch>
        </p:blipFill>
        <p:spPr>
          <a:xfrm>
            <a:off x="2801162" y="0"/>
            <a:ext cx="6342827" cy="5143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2133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Esempio di cambio di alcuni shader e materiali</a:t>
            </a:r>
            <a:endParaRPr/>
          </a:p>
        </p:txBody>
      </p:sp>
      <p:sp>
        <p:nvSpPr>
          <p:cNvPr id="127" name="Google Shape;127;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8" name="Google Shape;128;p19"/>
          <p:cNvPicPr preferRelativeResize="0"/>
          <p:nvPr/>
        </p:nvPicPr>
        <p:blipFill>
          <a:blip r:embed="rId3">
            <a:alphaModFix/>
          </a:blip>
          <a:stretch>
            <a:fillRect/>
          </a:stretch>
        </p:blipFill>
        <p:spPr>
          <a:xfrm>
            <a:off x="2862998" y="0"/>
            <a:ext cx="6281006"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