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1" r:id="rId9"/>
    <p:sldId id="265" r:id="rId10"/>
    <p:sldId id="263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Application C#</a:t>
            </a:r>
            <a:br>
              <a:rPr lang="fr-CH" dirty="0" smtClean="0"/>
            </a:br>
            <a:r>
              <a:rPr lang="fr-CH" dirty="0" smtClean="0"/>
              <a:t>Gestion de cave a vin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Défense de TPI</a:t>
            </a:r>
          </a:p>
          <a:p>
            <a:r>
              <a:rPr lang="fr-CH" dirty="0" smtClean="0"/>
              <a:t>Paola Costa, Si-Ca2a</a:t>
            </a:r>
          </a:p>
          <a:p>
            <a:r>
              <a:rPr lang="fr-CH" dirty="0" smtClean="0"/>
              <a:t>Sous la supervision de </a:t>
            </a:r>
            <a:r>
              <a:rPr lang="fr-CH" dirty="0" err="1" smtClean="0"/>
              <a:t>C.Egger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7737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684211" y="2493434"/>
            <a:ext cx="4937655" cy="3615267"/>
          </a:xfrm>
        </p:spPr>
        <p:txBody>
          <a:bodyPr/>
          <a:lstStyle/>
          <a:p>
            <a:r>
              <a:rPr lang="fr-CH" dirty="0" smtClean="0"/>
              <a:t>Objectifs</a:t>
            </a:r>
          </a:p>
          <a:p>
            <a:pPr lvl="1"/>
            <a:r>
              <a:rPr lang="fr-CH" dirty="0" smtClean="0"/>
              <a:t>Presque remplis</a:t>
            </a:r>
          </a:p>
          <a:p>
            <a:r>
              <a:rPr lang="fr-CH" dirty="0" smtClean="0"/>
              <a:t>++</a:t>
            </a:r>
          </a:p>
          <a:p>
            <a:pPr lvl="1"/>
            <a:r>
              <a:rPr lang="fr-CH" dirty="0" smtClean="0"/>
              <a:t>Connaissances techniques</a:t>
            </a:r>
          </a:p>
          <a:p>
            <a:r>
              <a:rPr lang="fr-CH" dirty="0" smtClean="0"/>
              <a:t>--</a:t>
            </a:r>
          </a:p>
          <a:p>
            <a:pPr lvl="1"/>
            <a:r>
              <a:rPr lang="fr-CH" dirty="0" smtClean="0"/>
              <a:t>Visuel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5832409" y="2493435"/>
            <a:ext cx="4934479" cy="3615266"/>
          </a:xfrm>
        </p:spPr>
        <p:txBody>
          <a:bodyPr/>
          <a:lstStyle/>
          <a:p>
            <a:r>
              <a:rPr lang="fr-CH" dirty="0" smtClean="0"/>
              <a:t>Améliorations</a:t>
            </a:r>
          </a:p>
          <a:p>
            <a:pPr lvl="1"/>
            <a:r>
              <a:rPr lang="fr-CH" dirty="0" smtClean="0"/>
              <a:t>Rechercher</a:t>
            </a:r>
          </a:p>
          <a:p>
            <a:pPr lvl="1"/>
            <a:r>
              <a:rPr lang="fr-CH" dirty="0" smtClean="0"/>
              <a:t>Ajouter des bouteilles</a:t>
            </a:r>
          </a:p>
          <a:p>
            <a:pPr lvl="1"/>
            <a:r>
              <a:rPr lang="fr-CH" dirty="0" smtClean="0"/>
              <a:t>Authentification</a:t>
            </a:r>
          </a:p>
          <a:p>
            <a:pPr lvl="1"/>
            <a:r>
              <a:rPr lang="fr-CH" dirty="0" smtClean="0"/>
              <a:t>Suppression par sélection</a:t>
            </a:r>
          </a:p>
          <a:p>
            <a:pPr lvl="1"/>
            <a:r>
              <a:rPr lang="fr-CH" dirty="0" smtClean="0"/>
              <a:t>Gestion de l’ajout multiple</a:t>
            </a:r>
          </a:p>
          <a:p>
            <a:pPr lvl="1"/>
            <a:r>
              <a:rPr lang="fr-CH" dirty="0" smtClean="0"/>
              <a:t>Historique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324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684211" y="2493434"/>
            <a:ext cx="8364539" cy="3615267"/>
          </a:xfrm>
        </p:spPr>
        <p:txBody>
          <a:bodyPr/>
          <a:lstStyle/>
          <a:p>
            <a:r>
              <a:rPr lang="fr-CH" dirty="0" smtClean="0"/>
              <a:t>Complexe</a:t>
            </a:r>
          </a:p>
          <a:p>
            <a:r>
              <a:rPr lang="fr-CH" dirty="0" smtClean="0"/>
              <a:t>Challengeant</a:t>
            </a:r>
          </a:p>
          <a:p>
            <a:r>
              <a:rPr lang="fr-CH" dirty="0" smtClean="0"/>
              <a:t>Intéressant</a:t>
            </a:r>
          </a:p>
          <a:p>
            <a:endParaRPr lang="fr-CH" dirty="0" smtClean="0"/>
          </a:p>
          <a:p>
            <a:r>
              <a:rPr lang="fr-CH" dirty="0" smtClean="0"/>
              <a:t>Fierté et </a:t>
            </a:r>
            <a:r>
              <a:rPr lang="fr-CH" dirty="0" smtClean="0"/>
              <a:t>déception</a:t>
            </a:r>
          </a:p>
          <a:p>
            <a:endParaRPr lang="fr-CH" dirty="0" smtClean="0"/>
          </a:p>
          <a:p>
            <a:r>
              <a:rPr lang="fr-CH" dirty="0" smtClean="0"/>
              <a:t>Continuer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79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2675467"/>
            <a:ext cx="8534400" cy="1507067"/>
          </a:xfrm>
        </p:spPr>
        <p:txBody>
          <a:bodyPr/>
          <a:lstStyle/>
          <a:p>
            <a:pPr algn="ctr"/>
            <a:r>
              <a:rPr lang="fr-CH" dirty="0" smtClean="0"/>
              <a:t>Questions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1359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CH" dirty="0" smtClean="0"/>
              <a:t>Déroulement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953186"/>
          </a:xfrm>
        </p:spPr>
        <p:txBody>
          <a:bodyPr/>
          <a:lstStyle/>
          <a:p>
            <a:r>
              <a:rPr lang="fr-CH" dirty="0" smtClean="0"/>
              <a:t>Buts et objectifs</a:t>
            </a:r>
          </a:p>
          <a:p>
            <a:r>
              <a:rPr lang="fr-CH" dirty="0" smtClean="0"/>
              <a:t>Analyse et conception</a:t>
            </a:r>
          </a:p>
          <a:p>
            <a:r>
              <a:rPr lang="fr-CH" dirty="0" smtClean="0"/>
              <a:t>Réalisation</a:t>
            </a:r>
          </a:p>
          <a:p>
            <a:pPr lvl="1"/>
            <a:r>
              <a:rPr lang="fr-CH" dirty="0" smtClean="0"/>
              <a:t>Problèmes rencontrés</a:t>
            </a:r>
          </a:p>
          <a:p>
            <a:pPr lvl="1"/>
            <a:r>
              <a:rPr lang="fr-CH" dirty="0" smtClean="0"/>
              <a:t>Erreurs restantes</a:t>
            </a:r>
          </a:p>
          <a:p>
            <a:r>
              <a:rPr lang="fr-CH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2881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fr-CH" dirty="0" smtClean="0"/>
              <a:t>Buts et objectifs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684211" y="2493434"/>
            <a:ext cx="4937655" cy="3615267"/>
          </a:xfrm>
        </p:spPr>
        <p:txBody>
          <a:bodyPr/>
          <a:lstStyle/>
          <a:p>
            <a:r>
              <a:rPr lang="fr-CH" dirty="0" smtClean="0"/>
              <a:t>Projet TPI</a:t>
            </a:r>
          </a:p>
          <a:p>
            <a:r>
              <a:rPr lang="fr-CH" dirty="0"/>
              <a:t>C</a:t>
            </a:r>
            <a:r>
              <a:rPr lang="fr-CH" dirty="0" smtClean="0"/>
              <a:t># et MySQL</a:t>
            </a:r>
          </a:p>
          <a:p>
            <a:r>
              <a:rPr lang="fr-CH" dirty="0" smtClean="0"/>
              <a:t>Clé en main</a:t>
            </a:r>
          </a:p>
          <a:p>
            <a:r>
              <a:rPr lang="fr-CH" dirty="0" smtClean="0"/>
              <a:t>novice</a:t>
            </a:r>
            <a:endParaRPr lang="fr-CH" dirty="0"/>
          </a:p>
          <a:p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5832409" y="2493435"/>
            <a:ext cx="4934479" cy="3615266"/>
          </a:xfrm>
        </p:spPr>
        <p:txBody>
          <a:bodyPr/>
          <a:lstStyle/>
          <a:p>
            <a:r>
              <a:rPr lang="fr-CH" dirty="0" smtClean="0"/>
              <a:t>Ajouter / retirer</a:t>
            </a:r>
          </a:p>
          <a:p>
            <a:r>
              <a:rPr lang="fr-CH" dirty="0" smtClean="0"/>
              <a:t>Créer un PDF / imprimer</a:t>
            </a:r>
          </a:p>
          <a:p>
            <a:r>
              <a:rPr lang="fr-CH" dirty="0" smtClean="0"/>
              <a:t>Rechercher / Trier</a:t>
            </a:r>
          </a:p>
          <a:p>
            <a:r>
              <a:rPr lang="fr-CH" dirty="0" smtClean="0"/>
              <a:t>Afficher l’historique</a:t>
            </a:r>
          </a:p>
        </p:txBody>
      </p:sp>
    </p:spTree>
    <p:extLst>
      <p:ext uri="{BB962C8B-B14F-4D97-AF65-F5344CB8AC3E}">
        <p14:creationId xmlns:p14="http://schemas.microsoft.com/office/powerpoint/2010/main" val="344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fr-CH" dirty="0" smtClean="0"/>
              <a:t>Analyse et conception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684211" y="2493434"/>
            <a:ext cx="4937655" cy="3615267"/>
          </a:xfrm>
        </p:spPr>
        <p:txBody>
          <a:bodyPr/>
          <a:lstStyle/>
          <a:p>
            <a:r>
              <a:rPr lang="fr-CH" dirty="0" smtClean="0"/>
              <a:t>1 semaine</a:t>
            </a:r>
          </a:p>
          <a:p>
            <a:r>
              <a:rPr lang="fr-CH" dirty="0" smtClean="0"/>
              <a:t>Pas de retard</a:t>
            </a:r>
          </a:p>
          <a:p>
            <a:endParaRPr lang="fr-CH" dirty="0"/>
          </a:p>
          <a:p>
            <a:r>
              <a:rPr lang="fr-CH" dirty="0" smtClean="0"/>
              <a:t>Expérience</a:t>
            </a:r>
            <a:endParaRPr lang="fr-CH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5570389" y="2496483"/>
            <a:ext cx="4934479" cy="3615266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453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fr-CH" dirty="0" smtClean="0"/>
              <a:t>Analyse et conception</a:t>
            </a:r>
            <a:endParaRPr lang="fr-CH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2272313"/>
            <a:ext cx="3698813" cy="42188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1" y="2272313"/>
            <a:ext cx="3762365" cy="42188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68073" y="1902981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Planification initiale</a:t>
            </a:r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227614" y="1897914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Planification définitive</a:t>
            </a:r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684211" y="2493434"/>
            <a:ext cx="4937655" cy="3615267"/>
          </a:xfrm>
        </p:spPr>
        <p:txBody>
          <a:bodyPr/>
          <a:lstStyle/>
          <a:p>
            <a:r>
              <a:rPr lang="fr-CH" dirty="0" smtClean="0"/>
              <a:t>2 semaines</a:t>
            </a:r>
            <a:endParaRPr lang="fr-CH" dirty="0" smtClean="0"/>
          </a:p>
          <a:p>
            <a:r>
              <a:rPr lang="fr-CH" dirty="0" smtClean="0"/>
              <a:t>Estimations incorrectes</a:t>
            </a:r>
            <a:endParaRPr lang="fr-CH" dirty="0" smtClean="0"/>
          </a:p>
          <a:p>
            <a:r>
              <a:rPr lang="fr-CH" dirty="0" smtClean="0"/>
              <a:t>Tâches manquantes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866" y="3452594"/>
            <a:ext cx="4933950" cy="2956674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36" y="296701"/>
            <a:ext cx="4435010" cy="295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" y="2137655"/>
            <a:ext cx="5537666" cy="4238868"/>
          </a:xfrm>
        </p:spPr>
      </p:pic>
      <p:pic>
        <p:nvPicPr>
          <p:cNvPr id="11" name="Espace réservé du contenu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83" y="2137655"/>
            <a:ext cx="6042218" cy="4194692"/>
          </a:xfrm>
        </p:spPr>
      </p:pic>
      <p:sp>
        <p:nvSpPr>
          <p:cNvPr id="2" name="ZoneTexte 1"/>
          <p:cNvSpPr txBox="1"/>
          <p:nvPr/>
        </p:nvSpPr>
        <p:spPr>
          <a:xfrm>
            <a:off x="1557932" y="6332347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Planification définitive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7750241" y="6317637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Planification réelle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684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fr-CH" dirty="0" smtClean="0"/>
              <a:t>Problèmes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684211" y="2493434"/>
            <a:ext cx="4937655" cy="3615267"/>
          </a:xfrm>
        </p:spPr>
        <p:txBody>
          <a:bodyPr/>
          <a:lstStyle/>
          <a:p>
            <a:r>
              <a:rPr lang="fr-CH" dirty="0" smtClean="0"/>
              <a:t>Connaissances</a:t>
            </a:r>
          </a:p>
          <a:p>
            <a:pPr lvl="1"/>
            <a:r>
              <a:rPr lang="fr-CH" dirty="0" smtClean="0"/>
              <a:t>Connexion BDD</a:t>
            </a:r>
          </a:p>
          <a:p>
            <a:pPr lvl="1"/>
            <a:r>
              <a:rPr lang="fr-CH" dirty="0" smtClean="0"/>
              <a:t>Récupération de liste</a:t>
            </a:r>
          </a:p>
          <a:p>
            <a:pPr lvl="1"/>
            <a:r>
              <a:rPr lang="fr-CH" dirty="0" smtClean="0"/>
              <a:t>Gestion des fenêtres</a:t>
            </a:r>
          </a:p>
          <a:p>
            <a:r>
              <a:rPr lang="fr-CH" dirty="0" smtClean="0"/>
              <a:t>Temps</a:t>
            </a:r>
          </a:p>
          <a:p>
            <a:endParaRPr lang="fr-CH" dirty="0" smtClean="0"/>
          </a:p>
          <a:p>
            <a:endParaRPr lang="fr-CH" dirty="0"/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7" t="18189" r="12720" b="29912"/>
          <a:stretch/>
        </p:blipFill>
        <p:spPr>
          <a:xfrm>
            <a:off x="5621866" y="2192867"/>
            <a:ext cx="5302562" cy="1966366"/>
          </a:xfrm>
        </p:spPr>
      </p:pic>
    </p:spTree>
    <p:extLst>
      <p:ext uri="{BB962C8B-B14F-4D97-AF65-F5344CB8AC3E}">
        <p14:creationId xmlns:p14="http://schemas.microsoft.com/office/powerpoint/2010/main" val="146678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fr-CH" dirty="0" smtClean="0"/>
              <a:t>Erreurs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684211" y="2493434"/>
            <a:ext cx="4937655" cy="3615267"/>
          </a:xfrm>
        </p:spPr>
        <p:txBody>
          <a:bodyPr/>
          <a:lstStyle/>
          <a:p>
            <a:r>
              <a:rPr lang="fr-CH" dirty="0" smtClean="0"/>
              <a:t>Fonctionnalités</a:t>
            </a:r>
          </a:p>
          <a:p>
            <a:pPr lvl="1"/>
            <a:r>
              <a:rPr lang="fr-CH" dirty="0" smtClean="0"/>
              <a:t>Rechercher par mot-clé</a:t>
            </a:r>
          </a:p>
          <a:p>
            <a:pPr lvl="1"/>
            <a:r>
              <a:rPr lang="fr-CH" dirty="0" smtClean="0"/>
              <a:t>Ajouter des bouteilles</a:t>
            </a:r>
            <a:endParaRPr lang="fr-CH" dirty="0"/>
          </a:p>
          <a:p>
            <a:endParaRPr lang="fr-CH" dirty="0" smtClean="0"/>
          </a:p>
          <a:p>
            <a:r>
              <a:rPr lang="fr-CH" dirty="0" smtClean="0"/>
              <a:t>Création de l’application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5832409" y="2493435"/>
            <a:ext cx="4934479" cy="3615266"/>
          </a:xfrm>
        </p:spPr>
        <p:txBody>
          <a:bodyPr/>
          <a:lstStyle/>
          <a:p>
            <a:r>
              <a:rPr lang="fr-CH" dirty="0" smtClean="0"/>
              <a:t>Non instinctif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3224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1465</TotalTime>
  <Words>139</Words>
  <Application>Microsoft Office PowerPoint</Application>
  <PresentationFormat>Grand écran</PresentationFormat>
  <Paragraphs>71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Secteur</vt:lpstr>
      <vt:lpstr>Application C# Gestion de cave a vin</vt:lpstr>
      <vt:lpstr>Déroulement</vt:lpstr>
      <vt:lpstr>Buts et objectifs</vt:lpstr>
      <vt:lpstr>Analyse et conception</vt:lpstr>
      <vt:lpstr>Analyse et conception</vt:lpstr>
      <vt:lpstr>Réalisation</vt:lpstr>
      <vt:lpstr>Réalisation</vt:lpstr>
      <vt:lpstr>Problèmes</vt:lpstr>
      <vt:lpstr>Erreurs</vt:lpstr>
      <vt:lpstr>conclusion</vt:lpstr>
      <vt:lpstr>conclusion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25</cp:revision>
  <dcterms:created xsi:type="dcterms:W3CDTF">2021-04-21T11:43:12Z</dcterms:created>
  <dcterms:modified xsi:type="dcterms:W3CDTF">2021-06-15T06:15:55Z</dcterms:modified>
</cp:coreProperties>
</file>