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Gestion de stock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Location de matériel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Défense de pré-TPI</a:t>
            </a:r>
          </a:p>
          <a:p>
            <a:r>
              <a:rPr lang="fr-CH" dirty="0" smtClean="0"/>
              <a:t>Paola Costa, Si-Ca2a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73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2675467"/>
            <a:ext cx="8534400" cy="1507067"/>
          </a:xfrm>
        </p:spPr>
        <p:txBody>
          <a:bodyPr/>
          <a:lstStyle/>
          <a:p>
            <a:pPr algn="ctr"/>
            <a:r>
              <a:rPr lang="fr-CH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35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CH" dirty="0" smtClean="0"/>
              <a:t>Déroulement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953186"/>
          </a:xfrm>
        </p:spPr>
        <p:txBody>
          <a:bodyPr/>
          <a:lstStyle/>
          <a:p>
            <a:r>
              <a:rPr lang="fr-CH" dirty="0" smtClean="0"/>
              <a:t>Buts et objectifs</a:t>
            </a:r>
          </a:p>
          <a:p>
            <a:r>
              <a:rPr lang="fr-CH" dirty="0" smtClean="0"/>
              <a:t>Analyse et conception</a:t>
            </a:r>
          </a:p>
          <a:p>
            <a:r>
              <a:rPr lang="fr-CH" dirty="0" smtClean="0"/>
              <a:t>Réalisation</a:t>
            </a:r>
          </a:p>
          <a:p>
            <a:pPr lvl="1"/>
            <a:r>
              <a:rPr lang="fr-CH" dirty="0" smtClean="0"/>
              <a:t>Problèmes rencontrés</a:t>
            </a:r>
          </a:p>
          <a:p>
            <a:pPr lvl="1"/>
            <a:r>
              <a:rPr lang="fr-CH" dirty="0" smtClean="0"/>
              <a:t>Erreurs restantes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88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Buts et objectifs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Préparation TPI</a:t>
            </a:r>
          </a:p>
          <a:p>
            <a:r>
              <a:rPr lang="fr-CH" dirty="0"/>
              <a:t>C</a:t>
            </a:r>
            <a:r>
              <a:rPr lang="fr-CH" dirty="0" smtClean="0"/>
              <a:t># et MySQL</a:t>
            </a:r>
          </a:p>
          <a:p>
            <a:r>
              <a:rPr lang="fr-CH" dirty="0" smtClean="0"/>
              <a:t>Clé en main</a:t>
            </a:r>
          </a:p>
          <a:p>
            <a:r>
              <a:rPr lang="fr-CH" dirty="0" smtClean="0"/>
              <a:t>débutants</a:t>
            </a:r>
            <a:endParaRPr lang="fr-CH" dirty="0"/>
          </a:p>
          <a:p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832409" y="2493435"/>
            <a:ext cx="4934479" cy="3615266"/>
          </a:xfrm>
        </p:spPr>
        <p:txBody>
          <a:bodyPr/>
          <a:lstStyle/>
          <a:p>
            <a:r>
              <a:rPr lang="fr-CH" dirty="0" smtClean="0"/>
              <a:t>Ajouter</a:t>
            </a:r>
          </a:p>
          <a:p>
            <a:r>
              <a:rPr lang="fr-CH" dirty="0" smtClean="0"/>
              <a:t>Louer / Retourner</a:t>
            </a:r>
          </a:p>
          <a:p>
            <a:r>
              <a:rPr lang="fr-CH" dirty="0" smtClean="0"/>
              <a:t>Créer un PDF</a:t>
            </a:r>
          </a:p>
          <a:p>
            <a:r>
              <a:rPr lang="fr-CH" dirty="0" smtClean="0"/>
              <a:t>Rechercher / Trier</a:t>
            </a:r>
          </a:p>
          <a:p>
            <a:r>
              <a:rPr lang="fr-CH" dirty="0" smtClean="0"/>
              <a:t>Afficher l’historique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Analyse et conception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~10 jours prévu</a:t>
            </a:r>
          </a:p>
          <a:p>
            <a:r>
              <a:rPr lang="fr-CH" dirty="0" smtClean="0"/>
              <a:t>15 jours réel</a:t>
            </a:r>
          </a:p>
          <a:p>
            <a:endParaRPr lang="fr-CH" dirty="0"/>
          </a:p>
          <a:p>
            <a:r>
              <a:rPr lang="fr-CH" dirty="0" smtClean="0"/>
              <a:t>Diagrammes</a:t>
            </a:r>
          </a:p>
          <a:p>
            <a:r>
              <a:rPr lang="fr-CH" dirty="0" smtClean="0"/>
              <a:t>BDD</a:t>
            </a:r>
          </a:p>
          <a:p>
            <a:endParaRPr lang="fr-CH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2570017"/>
            <a:ext cx="4933950" cy="3462628"/>
          </a:xfrm>
        </p:spPr>
      </p:pic>
    </p:spTree>
    <p:extLst>
      <p:ext uri="{BB962C8B-B14F-4D97-AF65-F5344CB8AC3E}">
        <p14:creationId xmlns:p14="http://schemas.microsoft.com/office/powerpoint/2010/main" val="19453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Semblable</a:t>
            </a:r>
          </a:p>
          <a:p>
            <a:r>
              <a:rPr lang="fr-CH" dirty="0" smtClean="0"/>
              <a:t>Estimation incorrecte</a:t>
            </a:r>
          </a:p>
          <a:p>
            <a:r>
              <a:rPr lang="fr-CH" dirty="0" smtClean="0"/>
              <a:t>Incomplet</a:t>
            </a:r>
            <a:endParaRPr lang="fr-CH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0" y="2499307"/>
            <a:ext cx="5757843" cy="3609394"/>
          </a:xfrm>
        </p:spPr>
      </p:pic>
    </p:spTree>
    <p:extLst>
      <p:ext uri="{BB962C8B-B14F-4D97-AF65-F5344CB8AC3E}">
        <p14:creationId xmlns:p14="http://schemas.microsoft.com/office/powerpoint/2010/main" val="20717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Problèmes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Connaissances</a:t>
            </a:r>
          </a:p>
          <a:p>
            <a:pPr lvl="1"/>
            <a:r>
              <a:rPr lang="fr-CH" dirty="0" smtClean="0"/>
              <a:t>Environnement</a:t>
            </a:r>
          </a:p>
          <a:p>
            <a:pPr lvl="1"/>
            <a:r>
              <a:rPr lang="fr-CH" dirty="0" smtClean="0"/>
              <a:t>Liaisons BDD – C#</a:t>
            </a:r>
          </a:p>
          <a:p>
            <a:r>
              <a:rPr lang="fr-CH" dirty="0" smtClean="0"/>
              <a:t>Temps</a:t>
            </a:r>
          </a:p>
          <a:p>
            <a:r>
              <a:rPr lang="fr-CH" dirty="0" smtClean="0"/>
              <a:t>Motivation</a:t>
            </a:r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17" y="448295"/>
            <a:ext cx="4905601" cy="2805544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17" y="3705100"/>
            <a:ext cx="4935552" cy="28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Erreurs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Louer (état)</a:t>
            </a:r>
          </a:p>
          <a:p>
            <a:pPr lvl="1"/>
            <a:r>
              <a:rPr lang="fr-CH" dirty="0" smtClean="0"/>
              <a:t>Affichage des dates (hydratation)</a:t>
            </a:r>
          </a:p>
          <a:p>
            <a:pPr lvl="1"/>
            <a:r>
              <a:rPr lang="fr-CH" dirty="0" smtClean="0"/>
              <a:t>Tri / Recherche</a:t>
            </a:r>
          </a:p>
          <a:p>
            <a:pPr lvl="1"/>
            <a:r>
              <a:rPr lang="fr-CH" dirty="0" smtClean="0"/>
              <a:t>Historique</a:t>
            </a:r>
          </a:p>
          <a:p>
            <a:pPr lvl="1"/>
            <a:r>
              <a:rPr lang="fr-CH" dirty="0" smtClean="0"/>
              <a:t>PDF</a:t>
            </a:r>
          </a:p>
          <a:p>
            <a:pPr lvl="1"/>
            <a:endParaRPr lang="fr-CH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832409" y="2493435"/>
            <a:ext cx="4934479" cy="3615266"/>
          </a:xfrm>
        </p:spPr>
        <p:txBody>
          <a:bodyPr/>
          <a:lstStyle/>
          <a:p>
            <a:r>
              <a:rPr lang="fr-CH" dirty="0" smtClean="0"/>
              <a:t>Illogisme</a:t>
            </a:r>
          </a:p>
          <a:p>
            <a:r>
              <a:rPr lang="fr-CH" dirty="0" smtClean="0"/>
              <a:t>Non instinctif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22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Objectifs</a:t>
            </a:r>
          </a:p>
          <a:p>
            <a:pPr lvl="1"/>
            <a:r>
              <a:rPr lang="fr-CH" dirty="0" smtClean="0"/>
              <a:t>Partiellement atteints</a:t>
            </a:r>
          </a:p>
          <a:p>
            <a:r>
              <a:rPr lang="fr-CH" dirty="0" smtClean="0"/>
              <a:t>++</a:t>
            </a:r>
          </a:p>
          <a:p>
            <a:pPr lvl="1"/>
            <a:r>
              <a:rPr lang="fr-CH" dirty="0" smtClean="0"/>
              <a:t>Connaissances techniques</a:t>
            </a:r>
          </a:p>
          <a:p>
            <a:pPr lvl="1"/>
            <a:r>
              <a:rPr lang="fr-CH" dirty="0" smtClean="0"/>
              <a:t>C</a:t>
            </a:r>
          </a:p>
          <a:p>
            <a:r>
              <a:rPr lang="fr-CH" dirty="0" smtClean="0"/>
              <a:t>--</a:t>
            </a:r>
          </a:p>
          <a:p>
            <a:pPr lvl="1"/>
            <a:r>
              <a:rPr lang="fr-CH" dirty="0" smtClean="0"/>
              <a:t>Nécessité d’aide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832409" y="2493435"/>
            <a:ext cx="4934479" cy="3615266"/>
          </a:xfrm>
        </p:spPr>
        <p:txBody>
          <a:bodyPr/>
          <a:lstStyle/>
          <a:p>
            <a:r>
              <a:rPr lang="fr-CH" dirty="0" smtClean="0"/>
              <a:t>Améliorations</a:t>
            </a:r>
          </a:p>
          <a:p>
            <a:pPr lvl="1"/>
            <a:r>
              <a:rPr lang="fr-CH" dirty="0" smtClean="0"/>
              <a:t>Locations multiples</a:t>
            </a:r>
          </a:p>
          <a:p>
            <a:pPr lvl="1"/>
            <a:r>
              <a:rPr lang="fr-CH" dirty="0" smtClean="0"/>
              <a:t>Ajout de clients</a:t>
            </a:r>
          </a:p>
          <a:p>
            <a:pPr lvl="1"/>
            <a:r>
              <a:rPr lang="fr-CH" dirty="0" smtClean="0"/>
              <a:t>Authentification</a:t>
            </a:r>
          </a:p>
          <a:p>
            <a:pPr lvl="1"/>
            <a:r>
              <a:rPr lang="fr-CH" dirty="0" smtClean="0"/>
              <a:t>Messages pop-up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24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8364539" cy="3615267"/>
          </a:xfrm>
        </p:spPr>
        <p:txBody>
          <a:bodyPr/>
          <a:lstStyle/>
          <a:p>
            <a:r>
              <a:rPr lang="fr-CH" dirty="0" smtClean="0"/>
              <a:t>Complexe</a:t>
            </a:r>
          </a:p>
          <a:p>
            <a:r>
              <a:rPr lang="fr-CH" dirty="0" smtClean="0"/>
              <a:t>Challengeant</a:t>
            </a:r>
          </a:p>
          <a:p>
            <a:r>
              <a:rPr lang="fr-CH" dirty="0" smtClean="0"/>
              <a:t>Intéressant</a:t>
            </a:r>
          </a:p>
          <a:p>
            <a:r>
              <a:rPr lang="fr-CH" dirty="0" smtClean="0"/>
              <a:t>Fierté et déception</a:t>
            </a:r>
          </a:p>
          <a:p>
            <a:r>
              <a:rPr lang="fr-CH" dirty="0" smtClean="0"/>
              <a:t>Expérience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79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1013</TotalTime>
  <Words>125</Words>
  <Application>Microsoft Office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Secteur</vt:lpstr>
      <vt:lpstr>Gestion de stock  Location de matériel</vt:lpstr>
      <vt:lpstr>Déroulement</vt:lpstr>
      <vt:lpstr>Buts et objectifs</vt:lpstr>
      <vt:lpstr>Analyse et conception</vt:lpstr>
      <vt:lpstr>Réalisation</vt:lpstr>
      <vt:lpstr>Problèmes</vt:lpstr>
      <vt:lpstr>Erreurs</vt:lpstr>
      <vt:lpstr>conclusion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14</cp:revision>
  <dcterms:created xsi:type="dcterms:W3CDTF">2021-04-21T11:43:12Z</dcterms:created>
  <dcterms:modified xsi:type="dcterms:W3CDTF">2021-04-22T04:36:46Z</dcterms:modified>
</cp:coreProperties>
</file>